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57" r:id="rId6"/>
    <p:sldId id="258" r:id="rId7"/>
    <p:sldId id="256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56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3BDBE-08EE-4047-8793-5C274C9AA64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2B1F1-831F-49F9-BADC-3654E20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6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Movements in Xiang’s DegP-shell structure.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2B1F1-831F-49F9-BADC-3654E20BF4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5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Structure for Positivity.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2B1F1-831F-49F9-BADC-3654E20BF4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4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2E10-1031-27DE-62FA-67EE39E2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63FB7A-E864-62CF-EBA5-16510EA4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DDD81-BC1F-7A69-3CAF-5F397211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CA79-B8C7-1D86-4F0E-6C564F6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280D5-97C2-091D-93A6-88BF8827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15754-91CC-CFAA-31E2-BF570B9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E0CB6-21DA-C1CE-1D62-95220A82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9C023-0977-96E3-7B26-3C9617D0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F9193-870D-661E-FF9D-3169B1AD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0C9D-2599-CE1E-5240-10A16A4C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EAA98-9DD9-5BDE-E55B-E6EF7352D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4A60B-97BE-DBC0-3DBC-64A1D0E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55B5A-3E43-7DEE-219F-6B35A54C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EFB9C-58D8-9DFC-BCBE-F6270840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DE4D4-526D-3F42-A5EE-E7F1F38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C3BC-E076-478D-F37A-8B40166D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13DF9-A84E-4FCB-2394-DBDFD8A4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F2A5E-F03F-EBDD-AF60-DA825493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F716B-768A-5E50-0DB2-0F2911F4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6019D-4175-3C56-105D-EC130D0D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F472-FFF0-41F2-3484-58C82F34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49089-0BC6-B7F6-EEA1-370AD603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AB03E-D574-B366-5EFF-2F2D1000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91C39-0077-BEFA-07D3-FA7FC2A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97F06-AA57-8344-65BC-BA915AF8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1F4A-6397-960A-23EB-FA8E2F73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4B43-5974-A04A-A961-DA5CAA2B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43F79-7FDB-1DC5-D7DE-1DF382CB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84E38-3DAC-6D99-DB36-156021B7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31499-D272-8F24-4261-B8215745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DD037-65E6-FA7E-8B4A-8024E6C9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B9F2-A16A-7A65-ABCF-7D0A70A8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85DA6-91AB-C69E-1B79-7FC68831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EEDE7-BABD-4A16-9A78-9F4EF4450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2E3450-CAB8-99C0-1627-9454289E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58738-5718-80C9-B51C-273FF1A8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11C03-61CE-179D-F9F2-D5B5889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73160-6171-7B40-0EFE-07BC518D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CC896-1DE1-BF77-A3CC-74383977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F67F-7A09-FD4D-3508-3669D5D7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ADFE9-BBD9-311E-4FAF-6508CD60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1CFC57-DE04-7E20-84E6-45BB886F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1F195-38A3-D0A0-952A-57E2C46B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3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D1357-1280-FF26-289B-AF659355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E739F-3D13-94B1-30DE-EB5BBE3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53506-92FC-478A-2642-504912BE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8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64DF-A5DB-E7E8-3C0B-672610ED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CCD5A-16B5-6574-E7FC-E84DA8EA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847E4-FFDE-54E7-49AC-0C458E23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286E-F831-6AE7-50BF-551BD18E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5C5F0-7A23-48E6-6511-B7FE0820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06594-585F-1430-DE45-674CEE3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B63C1-A183-6801-75E6-E027DAC0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4C348A-115F-DF87-41E8-72FCBFBEA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30F59-D736-A324-20BE-43840E51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0677A-9995-7FFF-014E-01947D23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01AD8-EAEB-561E-516C-041E131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CCF8-2F7E-20C1-58CB-70D98EFE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1DA5FE-3943-DD7A-4030-F00F956D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AD6C3-E7F2-9DF1-AA9A-B4543E90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6A14F-8CB8-96A5-2F3F-8A6A50E7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9C3F1-2725-9ADC-D075-BA22020E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480A5-EEFE-85AE-0125-B0C42F703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440.png"/><Relationship Id="rId3" Type="http://schemas.openxmlformats.org/officeDocument/2006/relationships/image" Target="../media/image1070.png"/><Relationship Id="rId21" Type="http://schemas.openxmlformats.org/officeDocument/2006/relationships/image" Target="../media/image470.png"/><Relationship Id="rId12" Type="http://schemas.openxmlformats.org/officeDocument/2006/relationships/image" Target="../media/image1101.png"/><Relationship Id="rId2" Type="http://schemas.openxmlformats.org/officeDocument/2006/relationships/image" Target="../media/image280.png"/><Relationship Id="rId20" Type="http://schemas.openxmlformats.org/officeDocument/2006/relationships/image" Target="../media/image46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90.png"/><Relationship Id="rId24" Type="http://schemas.openxmlformats.org/officeDocument/2006/relationships/image" Target="../media/image1130.png"/><Relationship Id="rId5" Type="http://schemas.openxmlformats.org/officeDocument/2006/relationships/image" Target="../media/image1080.png"/><Relationship Id="rId23" Type="http://schemas.openxmlformats.org/officeDocument/2006/relationships/image" Target="../media/image1100.png"/><Relationship Id="rId10" Type="http://schemas.openxmlformats.org/officeDocument/2006/relationships/image" Target="../media/image360.png"/><Relationship Id="rId19" Type="http://schemas.openxmlformats.org/officeDocument/2006/relationships/image" Target="../media/image450.png"/><Relationship Id="rId4" Type="http://schemas.openxmlformats.org/officeDocument/2006/relationships/image" Target="../media/image300.png"/><Relationship Id="rId14" Type="http://schemas.openxmlformats.org/officeDocument/2006/relationships/image" Target="../media/image1120.png"/><Relationship Id="rId22" Type="http://schemas.openxmlformats.org/officeDocument/2006/relationships/image" Target="../media/image4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" Type="http://schemas.openxmlformats.org/officeDocument/2006/relationships/image" Target="../media/image121.png"/><Relationship Id="rId21" Type="http://schemas.openxmlformats.org/officeDocument/2006/relationships/image" Target="../media/image139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3.png"/><Relationship Id="rId5" Type="http://schemas.openxmlformats.org/officeDocument/2006/relationships/image" Target="../media/image4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95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99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98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97.png"/><Relationship Id="rId10" Type="http://schemas.openxmlformats.org/officeDocument/2006/relationships/image" Target="../media/image41.png"/><Relationship Id="rId19" Type="http://schemas.openxmlformats.org/officeDocument/2006/relationships/image" Target="../media/image93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0.png"/><Relationship Id="rId13" Type="http://schemas.openxmlformats.org/officeDocument/2006/relationships/image" Target="../media/image1010.png"/><Relationship Id="rId18" Type="http://schemas.openxmlformats.org/officeDocument/2006/relationships/image" Target="../media/image1060.png"/><Relationship Id="rId3" Type="http://schemas.openxmlformats.org/officeDocument/2006/relationships/image" Target="../media/image930.png"/><Relationship Id="rId7" Type="http://schemas.openxmlformats.org/officeDocument/2006/relationships/image" Target="../media/image960.png"/><Relationship Id="rId12" Type="http://schemas.openxmlformats.org/officeDocument/2006/relationships/image" Target="../media/image1000.png"/><Relationship Id="rId17" Type="http://schemas.openxmlformats.org/officeDocument/2006/relationships/image" Target="../media/image1050.png"/><Relationship Id="rId2" Type="http://schemas.openxmlformats.org/officeDocument/2006/relationships/image" Target="../media/image78.png"/><Relationship Id="rId16" Type="http://schemas.openxmlformats.org/officeDocument/2006/relationships/image" Target="../media/image10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0.png"/><Relationship Id="rId11" Type="http://schemas.openxmlformats.org/officeDocument/2006/relationships/image" Target="../media/image990.png"/><Relationship Id="rId5" Type="http://schemas.openxmlformats.org/officeDocument/2006/relationships/image" Target="../media/image940.png"/><Relationship Id="rId15" Type="http://schemas.openxmlformats.org/officeDocument/2006/relationships/image" Target="../media/image1030.png"/><Relationship Id="rId10" Type="http://schemas.openxmlformats.org/officeDocument/2006/relationships/image" Target="../media/image84.png"/><Relationship Id="rId4" Type="http://schemas.openxmlformats.org/officeDocument/2006/relationships/image" Target="../media/image79.png"/><Relationship Id="rId9" Type="http://schemas.openxmlformats.org/officeDocument/2006/relationships/image" Target="../media/image980.png"/><Relationship Id="rId14" Type="http://schemas.openxmlformats.org/officeDocument/2006/relationships/image" Target="../media/image10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396976" y="1268632"/>
                <a:ext cx="54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976" y="1268632"/>
                <a:ext cx="541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700080" y="207061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080" y="2070612"/>
                <a:ext cx="4443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095206" y="2000832"/>
                <a:ext cx="81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06" y="2000832"/>
                <a:ext cx="81067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500541" y="1637964"/>
            <a:ext cx="116711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667659" y="1637964"/>
            <a:ext cx="1254597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157086" y="2439944"/>
            <a:ext cx="765170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560193" y="2626930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193" y="2626930"/>
                <a:ext cx="4203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922256" y="2439944"/>
            <a:ext cx="848091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57" idx="2"/>
          </p:cNvCxnSpPr>
          <p:nvPr/>
        </p:nvCxnSpPr>
        <p:spPr>
          <a:xfrm rot="5400000">
            <a:off x="4494515" y="2355817"/>
            <a:ext cx="730450" cy="2551474"/>
          </a:xfrm>
          <a:prstGeom prst="bentConnector3">
            <a:avLst>
              <a:gd name="adj1" fmla="val 173912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5930581" y="2896997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81" y="2896997"/>
                <a:ext cx="4097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908011" y="2633842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11" y="2633842"/>
                <a:ext cx="498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2E57EA1-1A93-4687-BBEB-209D12B3D6AA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4500541" y="2370164"/>
            <a:ext cx="0" cy="263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4FEDD9-98BE-4A88-8591-F2EFE9958179}"/>
                  </a:ext>
                </a:extLst>
              </p:cNvPr>
              <p:cNvSpPr txBox="1"/>
              <p:nvPr/>
            </p:nvSpPr>
            <p:spPr>
              <a:xfrm>
                <a:off x="4139705" y="2633842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4FEDD9-98BE-4A88-8591-F2EFE9958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705" y="2633842"/>
                <a:ext cx="72167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4A9F83-A65F-4F40-B0A6-0F61E06EAF38}"/>
                  </a:ext>
                </a:extLst>
              </p:cNvPr>
              <p:cNvSpPr txBox="1"/>
              <p:nvPr/>
            </p:nvSpPr>
            <p:spPr>
              <a:xfrm>
                <a:off x="3293571" y="3266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4A9F83-A65F-4F40-B0A6-0F61E06E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71" y="3266329"/>
                <a:ext cx="77367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F99EAB-FD97-4021-BB08-1BA965AB3DCD}"/>
                  </a:ext>
                </a:extLst>
              </p:cNvPr>
              <p:cNvSpPr txBox="1"/>
              <p:nvPr/>
            </p:nvSpPr>
            <p:spPr>
              <a:xfrm>
                <a:off x="4748944" y="3292208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F99EAB-FD97-4021-BB08-1BA965AB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944" y="3292208"/>
                <a:ext cx="8747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DA1E7013-EC1A-4F5D-ABB9-E7F628C3FB3C}"/>
              </a:ext>
            </a:extLst>
          </p:cNvPr>
          <p:cNvSpPr/>
          <p:nvPr/>
        </p:nvSpPr>
        <p:spPr>
          <a:xfrm>
            <a:off x="4844011" y="36274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BB9751-474A-4BBE-BC01-EFB2F3FB99E4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3680408" y="3003174"/>
            <a:ext cx="820133" cy="263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A8DE149-607E-4656-8F72-410E9AE079B6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500541" y="3003174"/>
            <a:ext cx="685799" cy="289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F5716BB-E1E2-4C64-B9BD-5A84CBCEB9C1}"/>
                  </a:ext>
                </a:extLst>
              </p:cNvPr>
              <p:cNvSpPr txBox="1"/>
              <p:nvPr/>
            </p:nvSpPr>
            <p:spPr>
              <a:xfrm>
                <a:off x="3100761" y="3627447"/>
                <a:ext cx="966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𝑒𝑟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F5716BB-E1E2-4C64-B9BD-5A84CBCE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61" y="3627447"/>
                <a:ext cx="966483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899517" y="2765309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517" y="2765309"/>
                <a:ext cx="860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922728" y="350900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28" y="3509000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4329699" y="2477321"/>
            <a:ext cx="993565" cy="287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323264" y="2477321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5161642" y="3146132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226774" y="3146132"/>
            <a:ext cx="96663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696608" y="3878332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534846" y="41730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46" y="4173027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7193412" y="3878332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507948" y="4635847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48" y="4635847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7757022" y="4542359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34529" y="4837054"/>
                <a:ext cx="644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𝑔𝑎𝑜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9" y="4837054"/>
                <a:ext cx="644985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6470488" y="4126287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88" y="4126287"/>
                <a:ext cx="452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114990" y="12302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/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blipFill>
                <a:blip r:embed="rId2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470857" y="522085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240415" y="522085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620587" y="1207929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165038" y="1503710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</p:cNvCxnSpPr>
          <p:nvPr/>
        </p:nvCxnSpPr>
        <p:spPr>
          <a:xfrm flipH="1" flipV="1">
            <a:off x="4587217" y="1838120"/>
            <a:ext cx="661422" cy="306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170714" y="1207929"/>
            <a:ext cx="816658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987372" y="3116302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3752802" y="3346716"/>
                <a:ext cx="1165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02" y="3346716"/>
                <a:ext cx="1165126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6" idx="2"/>
          </p:cNvCxnSpPr>
          <p:nvPr/>
        </p:nvCxnSpPr>
        <p:spPr>
          <a:xfrm rot="5400000" flipH="1">
            <a:off x="2734303" y="533314"/>
            <a:ext cx="2665626" cy="5258985"/>
          </a:xfrm>
          <a:prstGeom prst="bentConnector3">
            <a:avLst>
              <a:gd name="adj1" fmla="val -8576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BF45A9C-95C6-48E8-AB26-756BA71D69D3}"/>
                  </a:ext>
                </a:extLst>
              </p:cNvPr>
              <p:cNvSpPr txBox="1"/>
              <p:nvPr/>
            </p:nvSpPr>
            <p:spPr>
              <a:xfrm>
                <a:off x="4648721" y="3827821"/>
                <a:ext cx="986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𝑦𝑖𝑦𝑎𝑛𝑔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BF45A9C-95C6-48E8-AB26-756BA71D6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721" y="3827821"/>
                <a:ext cx="986937" cy="369332"/>
              </a:xfrm>
              <a:prstGeom prst="rect">
                <a:avLst/>
              </a:prstGeom>
              <a:blipFill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02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71E44A-53FE-4F71-9EEF-3E01BF5237A7}"/>
                  </a:ext>
                </a:extLst>
              </p:cNvPr>
              <p:cNvSpPr txBox="1"/>
              <p:nvPr/>
            </p:nvSpPr>
            <p:spPr>
              <a:xfrm>
                <a:off x="6703417" y="2869481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71E44A-53FE-4F71-9EEF-3E01BF523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417" y="2869481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76D1EA-FE2C-40BD-AD5D-2740AA05C38C}"/>
                  </a:ext>
                </a:extLst>
              </p:cNvPr>
              <p:cNvSpPr txBox="1"/>
              <p:nvPr/>
            </p:nvSpPr>
            <p:spPr>
              <a:xfrm>
                <a:off x="5552530" y="3528142"/>
                <a:ext cx="1086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𝑎𝑠𝑠𝑖𝑔𝑛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76D1EA-FE2C-40BD-AD5D-2740AA05C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530" y="3528142"/>
                <a:ext cx="108638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73516CA-6BD7-402B-B98D-B41264F7E325}"/>
                  </a:ext>
                </a:extLst>
              </p:cNvPr>
              <p:cNvSpPr txBox="1"/>
              <p:nvPr/>
            </p:nvSpPr>
            <p:spPr>
              <a:xfrm>
                <a:off x="7651427" y="3538292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73516CA-6BD7-402B-B98D-B41264F7E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427" y="3538292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8D59E40-6D43-4881-9CA8-CA080DF52F15}"/>
                  </a:ext>
                </a:extLst>
              </p:cNvPr>
              <p:cNvSpPr txBox="1"/>
              <p:nvPr/>
            </p:nvSpPr>
            <p:spPr>
              <a:xfrm>
                <a:off x="8708217" y="4270492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8D59E40-6D43-4881-9CA8-CA080DF52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217" y="4270492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2FDA685-7115-44AA-BF6B-35EC3B0DC824}"/>
                  </a:ext>
                </a:extLst>
              </p:cNvPr>
              <p:cNvSpPr txBox="1"/>
              <p:nvPr/>
            </p:nvSpPr>
            <p:spPr>
              <a:xfrm>
                <a:off x="6560294" y="4270492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2FDA685-7115-44AA-BF6B-35EC3B0DC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294" y="4270492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20AD1B3-F21F-4FF8-A06B-7DC84BD29DB5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6095724" y="3238813"/>
            <a:ext cx="1013029" cy="289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ECDA8C8-C219-4D8E-A6ED-560B1305DE2F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108753" y="3238813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779F229-ED35-43CF-98B8-C67C2515243E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flipH="1">
            <a:off x="6947131" y="3907624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FE17977-4FA8-459F-B5E6-99B76471B38D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012263" y="3907624"/>
            <a:ext cx="96663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70A9FC0-6CA4-4CF9-BEC6-1C68333964E7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flipH="1">
            <a:off x="8482097" y="4639824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BC8C22B-B5E0-4212-86AC-D63CC4600C27}"/>
                  </a:ext>
                </a:extLst>
              </p:cNvPr>
              <p:cNvSpPr txBox="1"/>
              <p:nvPr/>
            </p:nvSpPr>
            <p:spPr>
              <a:xfrm>
                <a:off x="9320335" y="4934519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BC8C22B-B5E0-4212-86AC-D63CC4600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335" y="4934519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3A22714-F019-4419-8F11-249483D036AD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8978901" y="4639824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5ED9424-1525-4F62-9F46-0F04131C2B42}"/>
                  </a:ext>
                </a:extLst>
              </p:cNvPr>
              <p:cNvSpPr txBox="1"/>
              <p:nvPr/>
            </p:nvSpPr>
            <p:spPr>
              <a:xfrm>
                <a:off x="9293437" y="5397339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5ED9424-1525-4F62-9F46-0F04131C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37" y="5397339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31EFCB4-B104-4C2D-8940-EEDA6D980A35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H="1" flipV="1">
            <a:off x="9542511" y="5303851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7280F2B-F5AA-4804-A3CF-6612BD50EC3F}"/>
                  </a:ext>
                </a:extLst>
              </p:cNvPr>
              <p:cNvSpPr txBox="1"/>
              <p:nvPr/>
            </p:nvSpPr>
            <p:spPr>
              <a:xfrm>
                <a:off x="8255977" y="4887779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7280F2B-F5AA-4804-A3CF-6612BD50E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977" y="4887779"/>
                <a:ext cx="4522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A81EE6C-794E-4DF4-ADB0-E104B680D77B}"/>
                  </a:ext>
                </a:extLst>
              </p:cNvPr>
              <p:cNvSpPr txBox="1"/>
              <p:nvPr/>
            </p:nvSpPr>
            <p:spPr>
              <a:xfrm>
                <a:off x="2337663" y="-538997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A81EE6C-794E-4DF4-ADB0-E104B680D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63" y="-538997"/>
                <a:ext cx="48365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324ACE2-FF5F-41E2-864F-75D779689809}"/>
                  </a:ext>
                </a:extLst>
              </p:cNvPr>
              <p:cNvSpPr txBox="1"/>
              <p:nvPr/>
            </p:nvSpPr>
            <p:spPr>
              <a:xfrm>
                <a:off x="3322882" y="146847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324ACE2-FF5F-41E2-864F-75D779689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882" y="146847"/>
                <a:ext cx="37382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A3E91A9-9CEE-47A6-A1A4-107654E266EE}"/>
                  </a:ext>
                </a:extLst>
              </p:cNvPr>
              <p:cNvSpPr txBox="1"/>
              <p:nvPr/>
            </p:nvSpPr>
            <p:spPr>
              <a:xfrm>
                <a:off x="1528030" y="179612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A3E91A9-9CEE-47A6-A1A4-107654E2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030" y="179612"/>
                <a:ext cx="56380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9C14B744-5EE9-4906-B71F-A1E05B0E5CD2}"/>
              </a:ext>
            </a:extLst>
          </p:cNvPr>
          <p:cNvSpPr/>
          <p:nvPr/>
        </p:nvSpPr>
        <p:spPr>
          <a:xfrm>
            <a:off x="1454068" y="53849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3A4267E-6971-4343-87A3-0E4E40590040}"/>
                  </a:ext>
                </a:extLst>
              </p:cNvPr>
              <p:cNvSpPr txBox="1"/>
              <p:nvPr/>
            </p:nvSpPr>
            <p:spPr>
              <a:xfrm>
                <a:off x="1414679" y="768911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3A4267E-6971-4343-87A3-0E4E40590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79" y="768911"/>
                <a:ext cx="724044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0FC501A-33A2-461F-B282-B46A6BED8F92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1809935" y="-169665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89D99E8-432B-4533-9901-1671F7514F12}"/>
              </a:ext>
            </a:extLst>
          </p:cNvPr>
          <p:cNvCxnSpPr>
            <a:cxnSpLocks/>
            <a:stCxn id="61" idx="0"/>
            <a:endCxn id="60" idx="2"/>
          </p:cNvCxnSpPr>
          <p:nvPr/>
        </p:nvCxnSpPr>
        <p:spPr>
          <a:xfrm flipH="1" flipV="1">
            <a:off x="2579493" y="-169665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F8A01D9-3E7E-4E1D-9B1A-A4F227E881A7}"/>
              </a:ext>
            </a:extLst>
          </p:cNvPr>
          <p:cNvCxnSpPr>
            <a:cxnSpLocks/>
            <a:stCxn id="61" idx="2"/>
            <a:endCxn id="71" idx="0"/>
          </p:cNvCxnSpPr>
          <p:nvPr/>
        </p:nvCxnSpPr>
        <p:spPr>
          <a:xfrm flipH="1">
            <a:off x="2959665" y="516179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4BAE4A2-216E-42DA-B16A-D43B6B827968}"/>
              </a:ext>
            </a:extLst>
          </p:cNvPr>
          <p:cNvSpPr txBox="1"/>
          <p:nvPr/>
        </p:nvSpPr>
        <p:spPr>
          <a:xfrm>
            <a:off x="4365134" y="783769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FBAE55C-0035-44DC-A903-3627FBA0EE83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3509792" y="516179"/>
            <a:ext cx="816658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06CC9EC-B9DA-47A6-88AE-6FDFDBDB0043}"/>
                  </a:ext>
                </a:extLst>
              </p:cNvPr>
              <p:cNvSpPr txBox="1"/>
              <p:nvPr/>
            </p:nvSpPr>
            <p:spPr>
              <a:xfrm>
                <a:off x="2734667" y="828723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06CC9EC-B9DA-47A6-88AE-6FDFDBDB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667" y="828723"/>
                <a:ext cx="4499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69D12DED-1A56-40D5-84E3-598B8E24192B}"/>
              </a:ext>
            </a:extLst>
          </p:cNvPr>
          <p:cNvSpPr/>
          <p:nvPr/>
        </p:nvSpPr>
        <p:spPr>
          <a:xfrm>
            <a:off x="5747277" y="3877794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CC84488-74D0-4941-BC31-30EC66D9D656}"/>
                  </a:ext>
                </a:extLst>
              </p:cNvPr>
              <p:cNvSpPr txBox="1"/>
              <p:nvPr/>
            </p:nvSpPr>
            <p:spPr>
              <a:xfrm>
                <a:off x="5714694" y="4082140"/>
                <a:ext cx="701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CC84488-74D0-4941-BC31-30EC66D9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694" y="4082140"/>
                <a:ext cx="70173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1D23D84D-A42D-4D4D-8E81-18188CF9267A}"/>
              </a:ext>
            </a:extLst>
          </p:cNvPr>
          <p:cNvCxnSpPr>
            <a:cxnSpLocks/>
            <a:stCxn id="59" idx="2"/>
            <a:endCxn id="64" idx="2"/>
          </p:cNvCxnSpPr>
          <p:nvPr/>
        </p:nvCxnSpPr>
        <p:spPr>
          <a:xfrm rot="5400000" flipH="1">
            <a:off x="3069965" y="-155021"/>
            <a:ext cx="4118868" cy="6705396"/>
          </a:xfrm>
          <a:prstGeom prst="bentConnector3">
            <a:avLst>
              <a:gd name="adj1" fmla="val -10968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374C509-B603-4B3A-8EF1-9090E189DB2E}"/>
                  </a:ext>
                </a:extLst>
              </p:cNvPr>
              <p:cNvSpPr txBox="1"/>
              <p:nvPr/>
            </p:nvSpPr>
            <p:spPr>
              <a:xfrm>
                <a:off x="6411791" y="4570870"/>
                <a:ext cx="92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374C509-B603-4B3A-8EF1-9090E189D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791" y="4570870"/>
                <a:ext cx="922176" cy="369332"/>
              </a:xfrm>
              <a:prstGeom prst="rect">
                <a:avLst/>
              </a:prstGeom>
              <a:blipFill>
                <a:blip r:embed="rId1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5C756A9-48B4-4BB2-9AB8-182AE55020FB}"/>
                  </a:ext>
                </a:extLst>
              </p:cNvPr>
              <p:cNvSpPr txBox="1"/>
              <p:nvPr/>
            </p:nvSpPr>
            <p:spPr>
              <a:xfrm>
                <a:off x="9313588" y="5766671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5C756A9-48B4-4BB2-9AB8-182AE5502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588" y="5766671"/>
                <a:ext cx="4097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9065AC99-8669-414E-91FB-0C91DB4FB8DC}"/>
              </a:ext>
            </a:extLst>
          </p:cNvPr>
          <p:cNvCxnSpPr>
            <a:cxnSpLocks/>
            <a:stCxn id="76" idx="2"/>
            <a:endCxn id="75" idx="2"/>
          </p:cNvCxnSpPr>
          <p:nvPr/>
        </p:nvCxnSpPr>
        <p:spPr>
          <a:xfrm rot="5400000" flipH="1">
            <a:off x="7597781" y="4215301"/>
            <a:ext cx="1195801" cy="2645605"/>
          </a:xfrm>
          <a:prstGeom prst="bentConnector3">
            <a:avLst>
              <a:gd name="adj1" fmla="val -19117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DC341C-E3FA-4C5B-8206-5759E78F4975}"/>
              </a:ext>
            </a:extLst>
          </p:cNvPr>
          <p:cNvCxnSpPr>
            <a:cxnSpLocks/>
            <a:stCxn id="39" idx="0"/>
            <a:endCxn id="5" idx="2"/>
          </p:cNvCxnSpPr>
          <p:nvPr/>
        </p:nvCxnSpPr>
        <p:spPr>
          <a:xfrm flipH="1" flipV="1">
            <a:off x="6137923" y="2399222"/>
            <a:ext cx="970830" cy="4702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7D0762-E415-094E-1AA4-BAE247F0D65E}"/>
                  </a:ext>
                </a:extLst>
              </p:cNvPr>
              <p:cNvSpPr txBox="1"/>
              <p:nvPr/>
            </p:nvSpPr>
            <p:spPr>
              <a:xfrm>
                <a:off x="4978766" y="1380393"/>
                <a:ext cx="89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7D0762-E415-094E-1AA4-BAE247F0D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766" y="1380393"/>
                <a:ext cx="89402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4775C2-6639-7F5A-1A39-C25F22370226}"/>
                  </a:ext>
                </a:extLst>
              </p:cNvPr>
              <p:cNvSpPr txBox="1"/>
              <p:nvPr/>
            </p:nvSpPr>
            <p:spPr>
              <a:xfrm>
                <a:off x="5735408" y="2029890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4775C2-6639-7F5A-1A39-C25F22370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08" y="2029890"/>
                <a:ext cx="805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C809BBF-B22E-FA43-CF27-6B8C3BC45E1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12147" y="1088109"/>
            <a:ext cx="613633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5F6AD48-E4A5-7AFE-8C52-5CC8B43BC13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425780" y="1749725"/>
            <a:ext cx="712143" cy="280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45E4E9F-C98E-1D1E-14D2-5C2F44CC8D3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607001" y="1749725"/>
            <a:ext cx="818779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4C724CE-18A2-61B4-82C5-CB17B69C1E6E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5430334" y="2399222"/>
            <a:ext cx="707589" cy="318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5DD8AE-E556-8257-CDAF-8848364F3CEF}"/>
                  </a:ext>
                </a:extLst>
              </p:cNvPr>
              <p:cNvSpPr txBox="1"/>
              <p:nvPr/>
            </p:nvSpPr>
            <p:spPr>
              <a:xfrm>
                <a:off x="5000152" y="2717290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5DD8AE-E556-8257-CDAF-8848364F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152" y="2717290"/>
                <a:ext cx="86036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A9809F5-E1F5-2883-44E8-E07292C8252F}"/>
                  </a:ext>
                </a:extLst>
              </p:cNvPr>
              <p:cNvSpPr txBox="1"/>
              <p:nvPr/>
            </p:nvSpPr>
            <p:spPr>
              <a:xfrm>
                <a:off x="5087671" y="2946191"/>
                <a:ext cx="639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𝑦𝑜𝑢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A9809F5-E1F5-2883-44E8-E07292C82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671" y="2946191"/>
                <a:ext cx="639342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71E44A-53FE-4F71-9EEF-3E01BF5237A7}"/>
                  </a:ext>
                </a:extLst>
              </p:cNvPr>
              <p:cNvSpPr txBox="1"/>
              <p:nvPr/>
            </p:nvSpPr>
            <p:spPr>
              <a:xfrm>
                <a:off x="5625731" y="2385067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71E44A-53FE-4F71-9EEF-3E01BF523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731" y="2385067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76D1EA-FE2C-40BD-AD5D-2740AA05C38C}"/>
                  </a:ext>
                </a:extLst>
              </p:cNvPr>
              <p:cNvSpPr txBox="1"/>
              <p:nvPr/>
            </p:nvSpPr>
            <p:spPr>
              <a:xfrm>
                <a:off x="4536629" y="3124430"/>
                <a:ext cx="1086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𝑎𝑠𝑠𝑖𝑔𝑛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76D1EA-FE2C-40BD-AD5D-2740AA05C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629" y="3124430"/>
                <a:ext cx="108638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73516CA-6BD7-402B-B98D-B41264F7E325}"/>
                  </a:ext>
                </a:extLst>
              </p:cNvPr>
              <p:cNvSpPr txBox="1"/>
              <p:nvPr/>
            </p:nvSpPr>
            <p:spPr>
              <a:xfrm>
                <a:off x="6573741" y="3053878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73516CA-6BD7-402B-B98D-B41264F7E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3053878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8D59E40-6D43-4881-9CA8-CA080DF52F15}"/>
                  </a:ext>
                </a:extLst>
              </p:cNvPr>
              <p:cNvSpPr txBox="1"/>
              <p:nvPr/>
            </p:nvSpPr>
            <p:spPr>
              <a:xfrm>
                <a:off x="7630531" y="3786078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8D59E40-6D43-4881-9CA8-CA080DF52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31" y="3786078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2FDA685-7115-44AA-BF6B-35EC3B0DC824}"/>
                  </a:ext>
                </a:extLst>
              </p:cNvPr>
              <p:cNvSpPr txBox="1"/>
              <p:nvPr/>
            </p:nvSpPr>
            <p:spPr>
              <a:xfrm>
                <a:off x="5707033" y="3838754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2FDA685-7115-44AA-BF6B-35EC3B0DC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033" y="3838754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20AD1B3-F21F-4FF8-A06B-7DC84BD29DB5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5079823" y="2754399"/>
            <a:ext cx="951244" cy="3700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ECDA8C8-C219-4D8E-A6ED-560B1305DE2F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6031067" y="2754399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779F229-ED35-43CF-98B8-C67C2515243E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flipH="1">
            <a:off x="6093870" y="3423210"/>
            <a:ext cx="840707" cy="415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FE17977-4FA8-459F-B5E6-99B76471B38D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6934577" y="3423210"/>
            <a:ext cx="96663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70A9FC0-6CA4-4CF9-BEC6-1C68333964E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7417896" y="4155410"/>
            <a:ext cx="483319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BC8C22B-B5E0-4212-86AC-D63CC4600C27}"/>
                  </a:ext>
                </a:extLst>
              </p:cNvPr>
              <p:cNvSpPr txBox="1"/>
              <p:nvPr/>
            </p:nvSpPr>
            <p:spPr>
              <a:xfrm>
                <a:off x="8242649" y="4450105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BC8C22B-B5E0-4212-86AC-D63CC4600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649" y="4450105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3A22714-F019-4419-8F11-249483D036AD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7901215" y="4155410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5ED9424-1525-4F62-9F46-0F04131C2B42}"/>
                  </a:ext>
                </a:extLst>
              </p:cNvPr>
              <p:cNvSpPr txBox="1"/>
              <p:nvPr/>
            </p:nvSpPr>
            <p:spPr>
              <a:xfrm>
                <a:off x="8215751" y="4912925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5ED9424-1525-4F62-9F46-0F04131C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751" y="4912925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31EFCB4-B104-4C2D-8940-EEDA6D980A35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H="1" flipV="1">
            <a:off x="8464825" y="4819437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69D12DED-1A56-40D5-84E3-598B8E24192B}"/>
              </a:ext>
            </a:extLst>
          </p:cNvPr>
          <p:cNvSpPr/>
          <p:nvPr/>
        </p:nvSpPr>
        <p:spPr>
          <a:xfrm>
            <a:off x="4731376" y="3474082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CC84488-74D0-4941-BC31-30EC66D9D656}"/>
                  </a:ext>
                </a:extLst>
              </p:cNvPr>
              <p:cNvSpPr txBox="1"/>
              <p:nvPr/>
            </p:nvSpPr>
            <p:spPr>
              <a:xfrm>
                <a:off x="4698793" y="3678428"/>
                <a:ext cx="701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CC84488-74D0-4941-BC31-30EC66D9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793" y="3678428"/>
                <a:ext cx="7017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5C756A9-48B4-4BB2-9AB8-182AE55020FB}"/>
                  </a:ext>
                </a:extLst>
              </p:cNvPr>
              <p:cNvSpPr txBox="1"/>
              <p:nvPr/>
            </p:nvSpPr>
            <p:spPr>
              <a:xfrm>
                <a:off x="8235902" y="5282257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5C756A9-48B4-4BB2-9AB8-182AE5502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02" y="5282257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9065AC99-8669-414E-91FB-0C91DB4FB8DC}"/>
              </a:ext>
            </a:extLst>
          </p:cNvPr>
          <p:cNvCxnSpPr>
            <a:cxnSpLocks/>
            <a:stCxn id="76" idx="1"/>
            <a:endCxn id="12" idx="2"/>
          </p:cNvCxnSpPr>
          <p:nvPr/>
        </p:nvCxnSpPr>
        <p:spPr>
          <a:xfrm rot="10800000">
            <a:off x="6067010" y="4536323"/>
            <a:ext cx="2168893" cy="93060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DC341C-E3FA-4C5B-8206-5759E78F4975}"/>
              </a:ext>
            </a:extLst>
          </p:cNvPr>
          <p:cNvCxnSpPr>
            <a:cxnSpLocks/>
            <a:stCxn id="39" idx="0"/>
            <a:endCxn id="5" idx="2"/>
          </p:cNvCxnSpPr>
          <p:nvPr/>
        </p:nvCxnSpPr>
        <p:spPr>
          <a:xfrm flipH="1" flipV="1">
            <a:off x="5060237" y="1914808"/>
            <a:ext cx="970830" cy="4702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7D0762-E415-094E-1AA4-BAE247F0D65E}"/>
                  </a:ext>
                </a:extLst>
              </p:cNvPr>
              <p:cNvSpPr txBox="1"/>
              <p:nvPr/>
            </p:nvSpPr>
            <p:spPr>
              <a:xfrm>
                <a:off x="4613222" y="816652"/>
                <a:ext cx="89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7D0762-E415-094E-1AA4-BAE247F0D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22" y="816652"/>
                <a:ext cx="89402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4775C2-6639-7F5A-1A39-C25F22370226}"/>
                  </a:ext>
                </a:extLst>
              </p:cNvPr>
              <p:cNvSpPr txBox="1"/>
              <p:nvPr/>
            </p:nvSpPr>
            <p:spPr>
              <a:xfrm>
                <a:off x="4657722" y="1545476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4775C2-6639-7F5A-1A39-C25F22370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722" y="1545476"/>
                <a:ext cx="80502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5F6AD48-E4A5-7AFE-8C52-5CC8B43BC13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060236" y="1185984"/>
            <a:ext cx="1" cy="359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4C724CE-18A2-61B4-82C5-CB17B69C1E6E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3823183" y="1914808"/>
            <a:ext cx="1237054" cy="444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5DD8AE-E556-8257-CDAF-8848364F3CEF}"/>
                  </a:ext>
                </a:extLst>
              </p:cNvPr>
              <p:cNvSpPr txBox="1"/>
              <p:nvPr/>
            </p:nvSpPr>
            <p:spPr>
              <a:xfrm>
                <a:off x="3393001" y="2359542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5DD8AE-E556-8257-CDAF-8848364F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01" y="2359542"/>
                <a:ext cx="86036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CC740C8-94A8-17A5-9768-1A2C7FF54E5A}"/>
                  </a:ext>
                </a:extLst>
              </p:cNvPr>
              <p:cNvSpPr txBox="1"/>
              <p:nvPr/>
            </p:nvSpPr>
            <p:spPr>
              <a:xfrm>
                <a:off x="3182476" y="2594082"/>
                <a:ext cx="120840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CC740C8-94A8-17A5-9768-1A2C7FF5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76" y="2594082"/>
                <a:ext cx="1208408" cy="391646"/>
              </a:xfrm>
              <a:prstGeom prst="rect">
                <a:avLst/>
              </a:prstGeom>
              <a:blipFill>
                <a:blip r:embed="rId14"/>
                <a:stretch>
                  <a:fillRect l="-1515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8A72894-97AB-246C-535E-2B52C0AF38A0}"/>
                  </a:ext>
                </a:extLst>
              </p:cNvPr>
              <p:cNvSpPr txBox="1"/>
              <p:nvPr/>
            </p:nvSpPr>
            <p:spPr>
              <a:xfrm>
                <a:off x="5862754" y="4144677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8A72894-97AB-246C-535E-2B52C0AF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754" y="4144677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35D3022-25C8-9CEE-881F-D099F5AD17B2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3786680" y="2985728"/>
            <a:ext cx="2076074" cy="135477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29712" y="2416650"/>
            <a:ext cx="987493" cy="26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20715" y="3085461"/>
            <a:ext cx="1287402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07671" y="3887441"/>
            <a:ext cx="700446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708117" y="3887441"/>
            <a:ext cx="947792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7655909" y="4443759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821807" y="3716356"/>
                <a:ext cx="966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𝑒𝑟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07" y="3716356"/>
                <a:ext cx="966483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319779" y="3070959"/>
            <a:ext cx="1277222" cy="3306681"/>
          </a:xfrm>
          <a:prstGeom prst="bentConnector3">
            <a:avLst>
              <a:gd name="adj1" fmla="val -17898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C5DDB36-3DAC-4311-B968-F8BEBDEC2FD9}"/>
                  </a:ext>
                </a:extLst>
              </p:cNvPr>
              <p:cNvSpPr txBox="1"/>
              <p:nvPr/>
            </p:nvSpPr>
            <p:spPr>
              <a:xfrm>
                <a:off x="3211408" y="2686355"/>
                <a:ext cx="544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C5DDB36-3DAC-4311-B968-F8BEBDEC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408" y="2686355"/>
                <a:ext cx="5445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86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867340" y="347283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340" y="347283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815350" y="1016094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350" y="1016094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915426" y="1818074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426" y="1818074"/>
                <a:ext cx="810671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5306044" y="248727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44" y="248727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925764" y="2487279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64" y="2487279"/>
                <a:ext cx="71365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6223715" y="3108762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15" y="3108762"/>
                <a:ext cx="77367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7734833" y="3126652"/>
                <a:ext cx="538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833" y="3126652"/>
                <a:ext cx="5381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724217" y="1748294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17" y="1748294"/>
                <a:ext cx="77367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14122" y="716615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272676" y="716615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111054" y="1385426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176186" y="1385426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576728" y="2187406"/>
            <a:ext cx="744034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20762" y="2187406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610552" y="2856611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282593" y="2856611"/>
            <a:ext cx="721321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6389730" y="3360913"/>
                <a:ext cx="4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730" y="3360913"/>
                <a:ext cx="4097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7661587" y="34440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7328120" y="3674461"/>
                <a:ext cx="1351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120" y="3674461"/>
                <a:ext cx="135158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9682D5-6DDB-4157-A477-80B03D42BBBF}"/>
                  </a:ext>
                </a:extLst>
              </p:cNvPr>
              <p:cNvSpPr txBox="1"/>
              <p:nvPr/>
            </p:nvSpPr>
            <p:spPr>
              <a:xfrm>
                <a:off x="5351874" y="310876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9682D5-6DDB-4157-A477-80B03D42B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74" y="3108762"/>
                <a:ext cx="44435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FD58CB0-8BEA-4000-9E2A-1671D847956E}"/>
                  </a:ext>
                </a:extLst>
              </p:cNvPr>
              <p:cNvSpPr txBox="1"/>
              <p:nvPr/>
            </p:nvSpPr>
            <p:spPr>
              <a:xfrm>
                <a:off x="5324975" y="3658581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FD58CB0-8BEA-4000-9E2A-1671D847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75" y="3658581"/>
                <a:ext cx="4981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725A4C-0573-48F6-9BEC-5348A771774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flipV="1">
            <a:off x="5574050" y="3478094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FB678AD-4F2B-474D-B312-79BD48A4E76C}"/>
              </a:ext>
            </a:extLst>
          </p:cNvPr>
          <p:cNvCxnSpPr>
            <a:cxnSpLocks/>
            <a:stCxn id="49" idx="0"/>
            <a:endCxn id="7" idx="2"/>
          </p:cNvCxnSpPr>
          <p:nvPr/>
        </p:nvCxnSpPr>
        <p:spPr>
          <a:xfrm flipV="1">
            <a:off x="5574050" y="2856611"/>
            <a:ext cx="2678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5C17B-CC96-4CB0-B28B-119FF0F7A6FA}"/>
                  </a:ext>
                </a:extLst>
              </p:cNvPr>
              <p:cNvSpPr txBox="1"/>
              <p:nvPr/>
            </p:nvSpPr>
            <p:spPr>
              <a:xfrm>
                <a:off x="3605518" y="2019193"/>
                <a:ext cx="100937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5C17B-CC96-4CB0-B28B-119FF0F7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518" y="2019193"/>
                <a:ext cx="1009379" cy="391646"/>
              </a:xfrm>
              <a:prstGeom prst="rect">
                <a:avLst/>
              </a:prstGeom>
              <a:blipFill>
                <a:blip r:embed="rId14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9F54E50-C6B7-4A35-AF85-A0AC12D6D15E}"/>
                  </a:ext>
                </a:extLst>
              </p:cNvPr>
              <p:cNvSpPr txBox="1"/>
              <p:nvPr/>
            </p:nvSpPr>
            <p:spPr>
              <a:xfrm>
                <a:off x="5386435" y="3910732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9F54E50-C6B7-4A35-AF85-A0AC12D6D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35" y="3910732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3E638093-0899-44DF-A437-A3DDC86E85B9}"/>
              </a:ext>
            </a:extLst>
          </p:cNvPr>
          <p:cNvCxnSpPr>
            <a:cxnSpLocks/>
            <a:stCxn id="115" idx="2"/>
            <a:endCxn id="56" idx="3"/>
          </p:cNvCxnSpPr>
          <p:nvPr/>
        </p:nvCxnSpPr>
        <p:spPr>
          <a:xfrm rot="5400000">
            <a:off x="6006630" y="3518559"/>
            <a:ext cx="376310" cy="79968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2A86A35-B235-4343-873E-B61526BBD0F0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 flipH="1">
            <a:off x="3982473" y="2694162"/>
            <a:ext cx="1878513" cy="1337920"/>
          </a:xfrm>
          <a:prstGeom prst="bentConnector3">
            <a:avLst>
              <a:gd name="adj1" fmla="val -1216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5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300932" y="204305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932" y="2043050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4435728" y="2759653"/>
                <a:ext cx="879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𝑀𝑎𝑟𝑦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28" y="2759653"/>
                <a:ext cx="87908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244829" y="275965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29" y="2759653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891070" y="3452104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070" y="3452104"/>
                <a:ext cx="810671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67178" y="988989"/>
            <a:ext cx="924563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591741" y="988989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430119" y="1657800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495251" y="1657800"/>
            <a:ext cx="1076365" cy="38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75272" y="2412382"/>
            <a:ext cx="696344" cy="347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571616" y="2412382"/>
            <a:ext cx="895389" cy="347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68" idx="0"/>
          </p:cNvCxnSpPr>
          <p:nvPr/>
        </p:nvCxnSpPr>
        <p:spPr>
          <a:xfrm flipH="1">
            <a:off x="5933747" y="3128985"/>
            <a:ext cx="533258" cy="326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467005" y="3128985"/>
            <a:ext cx="829401" cy="3231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745488" y="3821436"/>
            <a:ext cx="550918" cy="279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666016" y="4063053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6" y="4063053"/>
                <a:ext cx="71365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7296406" y="3821436"/>
            <a:ext cx="726439" cy="241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9" idx="0"/>
            <a:endCxn id="41" idx="2"/>
          </p:cNvCxnSpPr>
          <p:nvPr/>
        </p:nvCxnSpPr>
        <p:spPr>
          <a:xfrm flipH="1" flipV="1">
            <a:off x="8022845" y="4432385"/>
            <a:ext cx="885216" cy="355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C5BF1B2-B4B4-4516-B8ED-E9F4F472667D}"/>
                  </a:ext>
                </a:extLst>
              </p:cNvPr>
              <p:cNvSpPr txBox="1"/>
              <p:nvPr/>
            </p:nvSpPr>
            <p:spPr>
              <a:xfrm>
                <a:off x="8466658" y="4788361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𝐷𝑖𝑓𝑓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C5BF1B2-B4B4-4516-B8ED-E9F4F4726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58" y="4788361"/>
                <a:ext cx="88280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396B75E-3BC7-4434-98B5-CCC41F177438}"/>
                  </a:ext>
                </a:extLst>
              </p:cNvPr>
              <p:cNvSpPr txBox="1"/>
              <p:nvPr/>
            </p:nvSpPr>
            <p:spPr>
              <a:xfrm>
                <a:off x="3186405" y="2383536"/>
                <a:ext cx="453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396B75E-3BC7-4434-98B5-CCC41F1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2383536"/>
                <a:ext cx="4532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D6172C-72EF-468D-BFEC-8A262C82445D}"/>
                  </a:ext>
                </a:extLst>
              </p:cNvPr>
              <p:cNvSpPr txBox="1"/>
              <p:nvPr/>
            </p:nvSpPr>
            <p:spPr>
              <a:xfrm>
                <a:off x="5364584" y="3455266"/>
                <a:ext cx="113832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𝑔𝑎𝑜</m:t>
                    </m:r>
                  </m:oMath>
                </a14:m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D6172C-72EF-468D-BFEC-8A262C82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584" y="3455266"/>
                <a:ext cx="1138325" cy="391646"/>
              </a:xfrm>
              <a:prstGeom prst="rect">
                <a:avLst/>
              </a:prstGeom>
              <a:blipFill>
                <a:blip r:embed="rId1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A35022F-6303-48FA-94ED-7F907A1A66B1}"/>
                  </a:ext>
                </a:extLst>
              </p:cNvPr>
              <p:cNvSpPr txBox="1"/>
              <p:nvPr/>
            </p:nvSpPr>
            <p:spPr>
              <a:xfrm>
                <a:off x="7011840" y="4787823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A35022F-6303-48FA-94ED-7F907A1A6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40" y="4787823"/>
                <a:ext cx="773673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8E0CF39-A61D-4FCC-A405-76E54348395A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>
          <a:xfrm flipH="1">
            <a:off x="7398677" y="4432385"/>
            <a:ext cx="624168" cy="355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6E5B05E-3F37-450D-9512-952E48F0F3BB}"/>
                  </a:ext>
                </a:extLst>
              </p:cNvPr>
              <p:cNvSpPr txBox="1"/>
              <p:nvPr/>
            </p:nvSpPr>
            <p:spPr>
              <a:xfrm>
                <a:off x="6519740" y="4144555"/>
                <a:ext cx="4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6E5B05E-3F37-450D-9512-952E48F0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740" y="4144555"/>
                <a:ext cx="409791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8280B16-7133-49D9-BFF7-70E5FC371E0A}"/>
                  </a:ext>
                </a:extLst>
              </p:cNvPr>
              <p:cNvSpPr txBox="1"/>
              <p:nvPr/>
            </p:nvSpPr>
            <p:spPr>
              <a:xfrm>
                <a:off x="7193780" y="5065171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8280B16-7133-49D9-BFF7-70E5FC37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780" y="5065171"/>
                <a:ext cx="408509" cy="391646"/>
              </a:xfrm>
              <a:prstGeom prst="rect">
                <a:avLst/>
              </a:prstGeom>
              <a:blipFill>
                <a:blip r:embed="rId1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2222A0FF-8DAF-48DA-ABC2-C8AC4F40A831}"/>
              </a:ext>
            </a:extLst>
          </p:cNvPr>
          <p:cNvSpPr/>
          <p:nvPr/>
        </p:nvSpPr>
        <p:spPr>
          <a:xfrm>
            <a:off x="8548133" y="5199388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540BE27-C265-4207-AD82-219FEAB96709}"/>
                  </a:ext>
                </a:extLst>
              </p:cNvPr>
              <p:cNvSpPr txBox="1"/>
              <p:nvPr/>
            </p:nvSpPr>
            <p:spPr>
              <a:xfrm>
                <a:off x="8466658" y="5400815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540BE27-C265-4207-AD82-219FEAB96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58" y="5400815"/>
                <a:ext cx="84760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82A6DD69-AD63-4DA7-8374-BA7F51F0F3F5}"/>
              </a:ext>
            </a:extLst>
          </p:cNvPr>
          <p:cNvCxnSpPr>
            <a:cxnSpLocks/>
            <a:stCxn id="78" idx="2"/>
            <a:endCxn id="7" idx="2"/>
          </p:cNvCxnSpPr>
          <p:nvPr/>
        </p:nvCxnSpPr>
        <p:spPr>
          <a:xfrm rot="5400000" flipH="1">
            <a:off x="5107503" y="2896754"/>
            <a:ext cx="1384902" cy="1849364"/>
          </a:xfrm>
          <a:prstGeom prst="bentConnector3">
            <a:avLst>
              <a:gd name="adj1" fmla="val -16507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19D197E-8D89-4073-8567-CE8B0C59FDF2}"/>
              </a:ext>
            </a:extLst>
          </p:cNvPr>
          <p:cNvCxnSpPr>
            <a:cxnSpLocks/>
            <a:stCxn id="80" idx="2"/>
            <a:endCxn id="68" idx="2"/>
          </p:cNvCxnSpPr>
          <p:nvPr/>
        </p:nvCxnSpPr>
        <p:spPr>
          <a:xfrm rot="5400000" flipH="1">
            <a:off x="5860938" y="3919721"/>
            <a:ext cx="1609905" cy="1464288"/>
          </a:xfrm>
          <a:prstGeom prst="bentConnector3">
            <a:avLst>
              <a:gd name="adj1" fmla="val -14200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0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3529712" y="2416650"/>
            <a:ext cx="987493" cy="26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20715" y="3085461"/>
            <a:ext cx="1287402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007671" y="3887441"/>
            <a:ext cx="700446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708117" y="3887441"/>
            <a:ext cx="947792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7655909" y="4443759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blipFill>
                <a:blip r:embed="rId9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339190" y="3090371"/>
            <a:ext cx="1265039" cy="3280040"/>
          </a:xfrm>
          <a:prstGeom prst="bentConnector3">
            <a:avLst>
              <a:gd name="adj1" fmla="val -18071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359072" y="114690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669114" y="438739"/>
            <a:ext cx="815383" cy="344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484497" y="438739"/>
            <a:ext cx="869524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723689" y="1146901"/>
            <a:ext cx="630332" cy="318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3855783" y="1462584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146176" y="1757394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354021" y="1146901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187383" y="3021594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5" idx="3"/>
          </p:cNvCxnSpPr>
          <p:nvPr/>
        </p:nvCxnSpPr>
        <p:spPr>
          <a:xfrm rot="5400000" flipH="1">
            <a:off x="2317858" y="760858"/>
            <a:ext cx="3073356" cy="4306271"/>
          </a:xfrm>
          <a:prstGeom prst="bentConnector3">
            <a:avLst>
              <a:gd name="adj1" fmla="val -7438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6889991" y="313722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91" y="3137228"/>
                <a:ext cx="81067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7547106" y="3699186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106" y="3699186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8351513" y="4314081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513" y="4314081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6999626" y="4325841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26" y="4325841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7295327" y="3506560"/>
            <a:ext cx="612615" cy="192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7386463" y="4068518"/>
            <a:ext cx="521479" cy="257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7907942" y="4068518"/>
            <a:ext cx="714255" cy="245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8173901" y="4683413"/>
            <a:ext cx="448296" cy="219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9022799" y="4902464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99" y="4902464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8622197" y="4683413"/>
            <a:ext cx="622778" cy="219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8995900" y="5374372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00" y="5374372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9244975" y="5271796"/>
            <a:ext cx="0" cy="102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6893506" y="4608272"/>
                <a:ext cx="879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506" y="4608272"/>
                <a:ext cx="879793" cy="369332"/>
              </a:xfrm>
              <a:prstGeom prst="rect">
                <a:avLst/>
              </a:prstGeom>
              <a:blipFill>
                <a:blip r:embed="rId9"/>
                <a:stretch>
                  <a:fillRect t="-9836" r="-69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7803967" y="4507041"/>
            <a:ext cx="950766" cy="1891893"/>
          </a:xfrm>
          <a:prstGeom prst="bentConnector3">
            <a:avLst>
              <a:gd name="adj1" fmla="val -24044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9020400" y="555903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400" y="555903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7947781" y="4902464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781" y="4902464"/>
                <a:ext cx="452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4284189" y="840212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89" y="840212"/>
                <a:ext cx="3738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891155" y="901383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55" y="901383"/>
                <a:ext cx="1443857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2269551" y="1267230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2613084" y="620344"/>
            <a:ext cx="842843" cy="2810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3455927" y="620344"/>
            <a:ext cx="1015172" cy="219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3849941" y="1209544"/>
            <a:ext cx="621158" cy="226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5081529" y="1382437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H="1" flipV="1">
            <a:off x="6679876" y="2911743"/>
            <a:ext cx="615451" cy="225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4471099" y="1209544"/>
            <a:ext cx="668609" cy="226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3624943" y="1436474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943" y="1436474"/>
                <a:ext cx="4499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</p:cNvCxnSpPr>
          <p:nvPr/>
        </p:nvCxnSpPr>
        <p:spPr>
          <a:xfrm rot="5400000" flipH="1">
            <a:off x="3533415" y="631310"/>
            <a:ext cx="3685592" cy="5595380"/>
          </a:xfrm>
          <a:prstGeom prst="bentConnector4">
            <a:avLst>
              <a:gd name="adj1" fmla="val -6203"/>
              <a:gd name="adj2" fmla="val 100041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CB2F06-DA4C-DD2B-B14F-F2D4C98A9335}"/>
                  </a:ext>
                </a:extLst>
              </p:cNvPr>
              <p:cNvSpPr txBox="1"/>
              <p:nvPr/>
            </p:nvSpPr>
            <p:spPr>
              <a:xfrm>
                <a:off x="5726992" y="2002011"/>
                <a:ext cx="89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CB2F06-DA4C-DD2B-B14F-F2D4C98A9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992" y="2002011"/>
                <a:ext cx="8940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07351B-4EF1-FDC2-4B1C-845E58E6545C}"/>
                  </a:ext>
                </a:extLst>
              </p:cNvPr>
              <p:cNvSpPr txBox="1"/>
              <p:nvPr/>
            </p:nvSpPr>
            <p:spPr>
              <a:xfrm>
                <a:off x="6277361" y="2542411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07351B-4EF1-FDC2-4B1C-845E58E65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361" y="2542411"/>
                <a:ext cx="80502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F4FE170-2AE5-14FA-DBF5-A9699E8BC85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49380" y="1775081"/>
            <a:ext cx="624626" cy="226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5569350-D1EB-020C-521E-6AE16C7B2C8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174006" y="2371343"/>
            <a:ext cx="505870" cy="17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E224DAD-BA51-85DD-1117-AA3C324E36C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26992" y="2371343"/>
            <a:ext cx="447014" cy="226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76D7BC0-ECFD-39BE-D927-1FC226BE686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277361" y="2911743"/>
            <a:ext cx="402515" cy="220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032DA85-6251-3798-4524-1C8FE91B8CEB}"/>
                  </a:ext>
                </a:extLst>
              </p:cNvPr>
              <p:cNvSpPr txBox="1"/>
              <p:nvPr/>
            </p:nvSpPr>
            <p:spPr>
              <a:xfrm>
                <a:off x="6310856" y="3723515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032DA85-6251-3798-4524-1C8FE91B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856" y="3723515"/>
                <a:ext cx="87479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098A70AA-401E-36FF-4FA7-196FD8C44C74}"/>
              </a:ext>
            </a:extLst>
          </p:cNvPr>
          <p:cNvSpPr/>
          <p:nvPr/>
        </p:nvSpPr>
        <p:spPr>
          <a:xfrm>
            <a:off x="6394234" y="4031649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DCDF869-E598-D27D-2A0A-05A8BAA977AF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flipH="1">
            <a:off x="6748252" y="3506560"/>
            <a:ext cx="547075" cy="216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0BF8AEE-6699-D94F-4BE0-E83B5B8D5BEB}"/>
                  </a:ext>
                </a:extLst>
              </p:cNvPr>
              <p:cNvSpPr txBox="1"/>
              <p:nvPr/>
            </p:nvSpPr>
            <p:spPr>
              <a:xfrm>
                <a:off x="5844359" y="3113847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0BF8AEE-6699-D94F-4BE0-E83B5B8D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9" y="3113847"/>
                <a:ext cx="86036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02E582-42EF-D4CD-1ADC-4BB5688BF225}"/>
                  </a:ext>
                </a:extLst>
              </p:cNvPr>
              <p:cNvSpPr txBox="1"/>
              <p:nvPr/>
            </p:nvSpPr>
            <p:spPr>
              <a:xfrm>
                <a:off x="6007424" y="3356228"/>
                <a:ext cx="453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02E582-42EF-D4CD-1ADC-4BB5688B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424" y="3356228"/>
                <a:ext cx="45326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70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5624312" y="239401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12" y="2394010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4784223" y="3114969"/>
                <a:ext cx="59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23" y="3114969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 r="-31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6802384" y="3038535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384" y="3038535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7974935" y="3782742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935" y="3782742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7163892" y="4507386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892" y="4507386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9103340" y="4445745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340" y="4445745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8155168" y="514903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68" y="5149030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10022143" y="503293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143" y="5032939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5889030" y="3806814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030" y="3806814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5081356" y="2763342"/>
            <a:ext cx="948292" cy="351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29648" y="2763342"/>
            <a:ext cx="1133572" cy="2751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6275867" y="3407867"/>
            <a:ext cx="887353" cy="398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163220" y="3407867"/>
            <a:ext cx="1217051" cy="374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605295" y="4152074"/>
            <a:ext cx="774976" cy="355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380271" y="4152074"/>
            <a:ext cx="1079898" cy="293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542005" y="4815077"/>
            <a:ext cx="918164" cy="333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9460169" y="4815077"/>
            <a:ext cx="832658" cy="217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9650378" y="5402271"/>
            <a:ext cx="642449" cy="201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10866645" y="5614620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645" y="5614620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10292827" y="5402271"/>
            <a:ext cx="795994" cy="212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10839747" y="6077440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747" y="6077440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11088821" y="5983952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5565865" y="4107993"/>
                <a:ext cx="15129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65" y="4107993"/>
                <a:ext cx="1512915" cy="391646"/>
              </a:xfrm>
              <a:prstGeom prst="rect">
                <a:avLst/>
              </a:prstGeom>
              <a:blipFill>
                <a:blip r:embed="rId13"/>
                <a:stretch>
                  <a:fillRect l="-1210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8525438" y="5792827"/>
            <a:ext cx="2341208" cy="72579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6322323" y="4499640"/>
            <a:ext cx="1998860" cy="1097365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10866646" y="6333951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646" y="6333951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8321183" y="5401181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83" y="5401181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7262967" y="4890462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7181492" y="5091889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492" y="5091889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9424258" y="5603463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258" y="5603463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1328231" y="-837218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231" y="-837218"/>
                <a:ext cx="4836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2313450" y="-151374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50" y="-151374"/>
                <a:ext cx="3738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518598" y="-118609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98" y="-118609"/>
                <a:ext cx="5638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444636" y="240276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/>
              <p:nvPr/>
            </p:nvSpPr>
            <p:spPr>
              <a:xfrm>
                <a:off x="405247" y="470690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47" y="470690"/>
                <a:ext cx="724044" cy="369332"/>
              </a:xfrm>
              <a:prstGeom prst="rect">
                <a:avLst/>
              </a:prstGeom>
              <a:blipFill>
                <a:blip r:embed="rId2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800503" y="-467886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1570061" y="-467886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1950233" y="217958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3317018" y="530502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  <a:endCxn id="13" idx="2"/>
          </p:cNvCxnSpPr>
          <p:nvPr/>
        </p:nvCxnSpPr>
        <p:spPr>
          <a:xfrm flipH="1" flipV="1">
            <a:off x="5100800" y="2086093"/>
            <a:ext cx="928848" cy="307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2500360" y="217958"/>
            <a:ext cx="816658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1725235" y="530502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35" y="530502"/>
                <a:ext cx="4499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4788298" y="345447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6" idx="2"/>
          </p:cNvCxnSpPr>
          <p:nvPr/>
        </p:nvCxnSpPr>
        <p:spPr>
          <a:xfrm rot="5400000" flipH="1">
            <a:off x="2642437" y="-1035145"/>
            <a:ext cx="5132773" cy="8883109"/>
          </a:xfrm>
          <a:prstGeom prst="bentConnector3">
            <a:avLst>
              <a:gd name="adj1" fmla="val -4454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0E1826-6D33-CE28-E328-3B557D437975}"/>
                  </a:ext>
                </a:extLst>
              </p:cNvPr>
              <p:cNvSpPr txBox="1"/>
              <p:nvPr/>
            </p:nvSpPr>
            <p:spPr>
              <a:xfrm>
                <a:off x="3941643" y="1067264"/>
                <a:ext cx="89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0E1826-6D33-CE28-E328-3B557D4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643" y="1067264"/>
                <a:ext cx="89402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9803EA-3207-A5BE-22A7-4AF8D647ADBC}"/>
                  </a:ext>
                </a:extLst>
              </p:cNvPr>
              <p:cNvSpPr txBox="1"/>
              <p:nvPr/>
            </p:nvSpPr>
            <p:spPr>
              <a:xfrm>
                <a:off x="4698285" y="1716761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9803EA-3207-A5BE-22A7-4AF8D647A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285" y="1716761"/>
                <a:ext cx="80502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83D6F94-2B9F-B657-A2E4-448FAB72F87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775024" y="774980"/>
            <a:ext cx="613633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C9B21DB-C8D1-4495-1E18-FE8451B4C9D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388657" y="1436596"/>
            <a:ext cx="712143" cy="280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758E4B8-C428-9046-304C-5D9E36E5B27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569878" y="1436596"/>
            <a:ext cx="818779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9AF675-2DC4-BFE1-7023-7AB37B2DE7BD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4393211" y="2086093"/>
            <a:ext cx="707589" cy="318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DBA9560-0ED2-900F-6A8A-6D2C0CF3343D}"/>
                  </a:ext>
                </a:extLst>
              </p:cNvPr>
              <p:cNvSpPr txBox="1"/>
              <p:nvPr/>
            </p:nvSpPr>
            <p:spPr>
              <a:xfrm>
                <a:off x="3963029" y="2404161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DBA9560-0ED2-900F-6A8A-6D2C0CF3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029" y="2404161"/>
                <a:ext cx="86036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84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269041" y="204026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1" y="204026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563535" y="2766256"/>
                <a:ext cx="59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35" y="2766256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 r="-31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447113" y="2684793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13" y="2684793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6619664" y="342900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64" y="3429000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5808621" y="4153644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21" y="4153644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7748069" y="4092003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069" y="4092003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7025000" y="4793361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000" y="4793361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8666872" y="4679197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872" y="4679197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533759" y="3453072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59" y="3453072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860668" y="2409600"/>
            <a:ext cx="813709" cy="356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674377" y="2409600"/>
            <a:ext cx="1133572" cy="2751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920596" y="3054125"/>
            <a:ext cx="887353" cy="398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807949" y="3054125"/>
            <a:ext cx="1217051" cy="374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250024" y="3798332"/>
            <a:ext cx="774976" cy="355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025000" y="3798332"/>
            <a:ext cx="1079898" cy="293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411837" y="4461335"/>
            <a:ext cx="693061" cy="332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104898" y="4461335"/>
            <a:ext cx="832658" cy="217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60647" y="5048529"/>
            <a:ext cx="576909" cy="296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9511374" y="52608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74" y="5260878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8937556" y="5048529"/>
            <a:ext cx="795994" cy="212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9484476" y="5723698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476" y="5723698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9733550" y="5630210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7395271" y="5437159"/>
            <a:ext cx="2116105" cy="7277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24" idx="2"/>
          </p:cNvCxnSpPr>
          <p:nvPr/>
        </p:nvCxnSpPr>
        <p:spPr>
          <a:xfrm rot="10800000">
            <a:off x="4926677" y="4104981"/>
            <a:ext cx="2264339" cy="113635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9511375" y="5980209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75" y="5980209"/>
                <a:ext cx="4097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7191015" y="5045512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015" y="5045512"/>
                <a:ext cx="408509" cy="391646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5907696" y="4536720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5826221" y="4738147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221" y="4738147"/>
                <a:ext cx="84760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  <a:endCxn id="13" idx="2"/>
          </p:cNvCxnSpPr>
          <p:nvPr/>
        </p:nvCxnSpPr>
        <p:spPr>
          <a:xfrm flipH="1" flipV="1">
            <a:off x="3745529" y="1732351"/>
            <a:ext cx="928848" cy="307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567610" y="3105758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0E1826-6D33-CE28-E328-3B557D437975}"/>
                  </a:ext>
                </a:extLst>
              </p:cNvPr>
              <p:cNvSpPr txBox="1"/>
              <p:nvPr/>
            </p:nvSpPr>
            <p:spPr>
              <a:xfrm>
                <a:off x="3298515" y="639270"/>
                <a:ext cx="89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0E1826-6D33-CE28-E328-3B557D4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515" y="639270"/>
                <a:ext cx="8940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9803EA-3207-A5BE-22A7-4AF8D647ADBC}"/>
                  </a:ext>
                </a:extLst>
              </p:cNvPr>
              <p:cNvSpPr txBox="1"/>
              <p:nvPr/>
            </p:nvSpPr>
            <p:spPr>
              <a:xfrm>
                <a:off x="3343014" y="1363019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9803EA-3207-A5BE-22A7-4AF8D647A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014" y="1363019"/>
                <a:ext cx="80502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C9B21DB-C8D1-4495-1E18-FE8451B4C9D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745529" y="1008602"/>
            <a:ext cx="0" cy="354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9AF675-2DC4-BFE1-7023-7AB37B2DE7BD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2652959" y="1732351"/>
            <a:ext cx="1092570" cy="3789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DBA9560-0ED2-900F-6A8A-6D2C0CF3343D}"/>
                  </a:ext>
                </a:extLst>
              </p:cNvPr>
              <p:cNvSpPr txBox="1"/>
              <p:nvPr/>
            </p:nvSpPr>
            <p:spPr>
              <a:xfrm>
                <a:off x="2222777" y="2111321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DBA9560-0ED2-900F-6A8A-6D2C0CF3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777" y="2111321"/>
                <a:ext cx="86036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4880AA1-F1F7-8BC0-6048-030BF695D487}"/>
                  </a:ext>
                </a:extLst>
              </p:cNvPr>
              <p:cNvSpPr txBox="1"/>
              <p:nvPr/>
            </p:nvSpPr>
            <p:spPr>
              <a:xfrm>
                <a:off x="1666229" y="2374609"/>
                <a:ext cx="187032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4880AA1-F1F7-8BC0-6048-030BF695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29" y="2374609"/>
                <a:ext cx="1870320" cy="391646"/>
              </a:xfrm>
              <a:prstGeom prst="rect">
                <a:avLst/>
              </a:prstGeom>
              <a:blipFill>
                <a:blip r:embed="rId19"/>
                <a:stretch>
                  <a:fillRect l="-977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D29A7A4-2B74-9EED-4A4D-4BE26973593E}"/>
                  </a:ext>
                </a:extLst>
              </p:cNvPr>
              <p:cNvSpPr txBox="1"/>
              <p:nvPr/>
            </p:nvSpPr>
            <p:spPr>
              <a:xfrm>
                <a:off x="4674876" y="3735649"/>
                <a:ext cx="503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D29A7A4-2B74-9EED-4A4D-4BE26973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876" y="3735649"/>
                <a:ext cx="50359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1C0B573-D78E-7C9B-8A8B-5CAB76BB2C17}"/>
              </a:ext>
            </a:extLst>
          </p:cNvPr>
          <p:cNvCxnSpPr>
            <a:cxnSpLocks/>
            <a:stCxn id="24" idx="1"/>
            <a:endCxn id="23" idx="2"/>
          </p:cNvCxnSpPr>
          <p:nvPr/>
        </p:nvCxnSpPr>
        <p:spPr>
          <a:xfrm rot="10800000">
            <a:off x="2601390" y="2766255"/>
            <a:ext cx="2073487" cy="115406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0F8F7BE-F89A-F1E1-C7BF-950AFE4E7DB1}"/>
                  </a:ext>
                </a:extLst>
              </p:cNvPr>
              <p:cNvSpPr txBox="1"/>
              <p:nvPr/>
            </p:nvSpPr>
            <p:spPr>
              <a:xfrm>
                <a:off x="3492090" y="3290424"/>
                <a:ext cx="815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0F8F7BE-F89A-F1E1-C7BF-950AFE4E7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90" y="3290424"/>
                <a:ext cx="815416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82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2336054" y="1288468"/>
                <a:ext cx="59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𝑏𝑖𝑃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54" y="1288468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234491" y="209044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91" y="2090448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4435728" y="2759653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28" y="2759653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244829" y="2759653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29" y="2759653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5542780" y="3381136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80" y="3381136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7053898" y="3399026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98" y="3399026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2633187" y="988989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591741" y="988989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430119" y="1657800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495251" y="1657800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77131" y="2459780"/>
            <a:ext cx="762696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639827" y="2459780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929617" y="3128985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601658" y="3128985"/>
            <a:ext cx="722924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827778" y="3768358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666016" y="406305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6" y="4063053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7324582" y="3768358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639118" y="4525873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118" y="4525873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7888192" y="4432385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2720117" y="2321847"/>
                <a:ext cx="15129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17" y="2321847"/>
                <a:ext cx="1512915" cy="391646"/>
              </a:xfrm>
              <a:prstGeom prst="rect">
                <a:avLst/>
              </a:prstGeom>
              <a:blipFill>
                <a:blip r:embed="rId13"/>
                <a:stretch>
                  <a:fillRect l="-1210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5913051" y="4024934"/>
            <a:ext cx="1752967" cy="9421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3476575" y="2713494"/>
            <a:ext cx="2232220" cy="11156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666017" y="4782384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7" y="4782384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5708795" y="3633287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795" y="3633287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4534803" y="3142729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4453328" y="3344156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28" y="3344156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6601658" y="4016313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58" y="4016313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2255849" y="1627970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2051337" y="1858384"/>
                <a:ext cx="10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37" y="1858384"/>
                <a:ext cx="1072794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30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302</Words>
  <Application>Microsoft Office PowerPoint</Application>
  <PresentationFormat>宽屏</PresentationFormat>
  <Paragraphs>200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华彧 行</dc:creator>
  <cp:lastModifiedBy>华彧 行</cp:lastModifiedBy>
  <cp:revision>35</cp:revision>
  <dcterms:created xsi:type="dcterms:W3CDTF">2023-06-28T15:35:12Z</dcterms:created>
  <dcterms:modified xsi:type="dcterms:W3CDTF">2023-07-05T14:09:52Z</dcterms:modified>
</cp:coreProperties>
</file>