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11.png"/><Relationship Id="rId3" Type="http://schemas.openxmlformats.org/officeDocument/2006/relationships/image" Target="../media/image28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3.pn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39190" y="3090371"/>
            <a:ext cx="1265039" cy="3280040"/>
          </a:xfrm>
          <a:prstGeom prst="bentConnector3">
            <a:avLst>
              <a:gd name="adj1" fmla="val -180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669114" y="438739"/>
            <a:ext cx="815383" cy="344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7383" y="30215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2317858" y="760858"/>
            <a:ext cx="3073356" cy="4306271"/>
          </a:xfrm>
          <a:prstGeom prst="bentConnector3">
            <a:avLst>
              <a:gd name="adj1" fmla="val -743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537257" y="2716822"/>
            <a:ext cx="0" cy="286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791917" y="3372332"/>
            <a:ext cx="745340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537257" y="3372332"/>
            <a:ext cx="834956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5923917" y="4303622"/>
            <a:ext cx="448296" cy="432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372213" y="4303622"/>
            <a:ext cx="560345" cy="506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6932558" y="5179145"/>
            <a:ext cx="15640" cy="38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blipFill>
                <a:blip r:embed="rId8"/>
                <a:stretch>
                  <a:fillRect t="-8197" r="-6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023018" y="4314976"/>
            <a:ext cx="1642687" cy="2192336"/>
          </a:xfrm>
          <a:prstGeom prst="bentConnector3">
            <a:avLst>
              <a:gd name="adj1" fmla="val -13916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2333140" y="1451896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2643182" y="620344"/>
            <a:ext cx="812745" cy="46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455927" y="620344"/>
            <a:ext cx="872162" cy="46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784640" y="1451896"/>
            <a:ext cx="543449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829851" y="176757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166228" y="2057566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4328089" y="1451896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 flipH="1">
            <a:off x="2637923" y="1819069"/>
            <a:ext cx="3337483" cy="3234505"/>
          </a:xfrm>
          <a:prstGeom prst="bentConnector3">
            <a:avLst>
              <a:gd name="adj1" fmla="val -6849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261518" y="2716129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18" y="2716129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159955" y="351810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955" y="3518109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361192" y="4187314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192" y="4187314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170293" y="4187314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93" y="4187314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6468244" y="4808797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44" y="4808797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979362" y="4826687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362" y="4826687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58651" y="2416650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420715" y="3085461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802595" y="3887441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565291" y="3887441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855081" y="4556646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527122" y="4556646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7753242" y="5196019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8591480" y="5490714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480" y="5490714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8250046" y="5196019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8564582" y="5953534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582" y="5953534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8813656" y="5860046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645581" y="3749508"/>
                <a:ext cx="141429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81" y="3749508"/>
                <a:ext cx="1414298" cy="391646"/>
              </a:xfrm>
              <a:prstGeom prst="rect">
                <a:avLst/>
              </a:prstGeom>
              <a:blipFill>
                <a:blip r:embed="rId13"/>
                <a:stretch>
                  <a:fillRect l="-1293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6838515" y="5452595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4352731" y="4141155"/>
            <a:ext cx="2281529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8591481" y="6210045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481" y="6210045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6634259" y="5060948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59" y="5060948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5460267" y="457039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5378792" y="4771817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92" y="4771817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7527122" y="5443974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22" y="5443974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433034" y="788016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34" y="788016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319683" y="1377315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83" y="1377315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714939" y="438739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1313" y="305563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2976801" y="3286045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01" y="3286045"/>
                <a:ext cx="1072794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684144" y="744209"/>
            <a:ext cx="4066659" cy="6071537"/>
          </a:xfrm>
          <a:prstGeom prst="bentConnector3">
            <a:avLst>
              <a:gd name="adj1" fmla="val -5621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76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行华彧(Huayu.X)</cp:lastModifiedBy>
  <cp:revision>19</cp:revision>
  <dcterms:created xsi:type="dcterms:W3CDTF">2023-06-28T15:35:12Z</dcterms:created>
  <dcterms:modified xsi:type="dcterms:W3CDTF">2023-07-03T11:48:59Z</dcterms:modified>
</cp:coreProperties>
</file>