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57" r:id="rId6"/>
    <p:sldId id="258" r:id="rId7"/>
    <p:sldId id="256" r:id="rId8"/>
    <p:sldId id="266" r:id="rId9"/>
    <p:sldId id="263" r:id="rId10"/>
    <p:sldId id="264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3BDBE-08EE-4047-8793-5C274C9AA645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B1F1-831F-49F9-BADC-3654E20BF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6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Movements in Xiang’s DegP-shell structure.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2B1F1-831F-49F9-BADC-3654E20BF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5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Structure for Positivity.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2B1F1-831F-49F9-BADC-3654E20BF4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440.png"/><Relationship Id="rId3" Type="http://schemas.openxmlformats.org/officeDocument/2006/relationships/image" Target="../media/image1070.png"/><Relationship Id="rId21" Type="http://schemas.openxmlformats.org/officeDocument/2006/relationships/image" Target="../media/image470.png"/><Relationship Id="rId12" Type="http://schemas.openxmlformats.org/officeDocument/2006/relationships/image" Target="../media/image1101.png"/><Relationship Id="rId2" Type="http://schemas.openxmlformats.org/officeDocument/2006/relationships/image" Target="../media/image28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90.png"/><Relationship Id="rId24" Type="http://schemas.openxmlformats.org/officeDocument/2006/relationships/image" Target="../media/image1130.png"/><Relationship Id="rId5" Type="http://schemas.openxmlformats.org/officeDocument/2006/relationships/image" Target="../media/image1080.png"/><Relationship Id="rId23" Type="http://schemas.openxmlformats.org/officeDocument/2006/relationships/image" Target="../media/image110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image" Target="../media/image300.png"/><Relationship Id="rId14" Type="http://schemas.openxmlformats.org/officeDocument/2006/relationships/image" Target="../media/image1120.png"/><Relationship Id="rId22" Type="http://schemas.openxmlformats.org/officeDocument/2006/relationships/image" Target="../media/image4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10.png"/><Relationship Id="rId18" Type="http://schemas.openxmlformats.org/officeDocument/2006/relationships/image" Target="../media/image1360.png"/><Relationship Id="rId3" Type="http://schemas.openxmlformats.org/officeDocument/2006/relationships/image" Target="../media/image1210.png"/><Relationship Id="rId21" Type="http://schemas.openxmlformats.org/officeDocument/2006/relationships/image" Target="../media/image139.png"/><Relationship Id="rId7" Type="http://schemas.openxmlformats.org/officeDocument/2006/relationships/image" Target="../media/image1250.png"/><Relationship Id="rId12" Type="http://schemas.openxmlformats.org/officeDocument/2006/relationships/image" Target="../media/image1300.png"/><Relationship Id="rId17" Type="http://schemas.openxmlformats.org/officeDocument/2006/relationships/image" Target="../media/image1350.png"/><Relationship Id="rId2" Type="http://schemas.openxmlformats.org/officeDocument/2006/relationships/image" Target="../media/image1200.png"/><Relationship Id="rId16" Type="http://schemas.openxmlformats.org/officeDocument/2006/relationships/image" Target="../media/image1340.png"/><Relationship Id="rId20" Type="http://schemas.openxmlformats.org/officeDocument/2006/relationships/image" Target="../media/image1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0.png"/><Relationship Id="rId11" Type="http://schemas.openxmlformats.org/officeDocument/2006/relationships/image" Target="../media/image1290.png"/><Relationship Id="rId5" Type="http://schemas.openxmlformats.org/officeDocument/2006/relationships/image" Target="../media/image1230.png"/><Relationship Id="rId15" Type="http://schemas.openxmlformats.org/officeDocument/2006/relationships/image" Target="../media/image1330.png"/><Relationship Id="rId10" Type="http://schemas.openxmlformats.org/officeDocument/2006/relationships/image" Target="../media/image1280.png"/><Relationship Id="rId19" Type="http://schemas.openxmlformats.org/officeDocument/2006/relationships/image" Target="../media/image1370.png"/><Relationship Id="rId4" Type="http://schemas.openxmlformats.org/officeDocument/2006/relationships/image" Target="../media/image1220.png"/><Relationship Id="rId9" Type="http://schemas.openxmlformats.org/officeDocument/2006/relationships/image" Target="../media/image1270.png"/><Relationship Id="rId14" Type="http://schemas.openxmlformats.org/officeDocument/2006/relationships/image" Target="../media/image13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100.png"/><Relationship Id="rId3" Type="http://schemas.openxmlformats.org/officeDocument/2006/relationships/image" Target="../media/image34.png"/><Relationship Id="rId21" Type="http://schemas.openxmlformats.org/officeDocument/2006/relationships/image" Target="../media/image9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99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98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97.png"/><Relationship Id="rId10" Type="http://schemas.openxmlformats.org/officeDocument/2006/relationships/image" Target="../media/image41.png"/><Relationship Id="rId19" Type="http://schemas.openxmlformats.org/officeDocument/2006/relationships/image" Target="../media/image9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01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1010.png"/><Relationship Id="rId18" Type="http://schemas.openxmlformats.org/officeDocument/2006/relationships/image" Target="../media/image1060.png"/><Relationship Id="rId3" Type="http://schemas.openxmlformats.org/officeDocument/2006/relationships/image" Target="../media/image930.png"/><Relationship Id="rId7" Type="http://schemas.openxmlformats.org/officeDocument/2006/relationships/image" Target="../media/image960.png"/><Relationship Id="rId12" Type="http://schemas.openxmlformats.org/officeDocument/2006/relationships/image" Target="../media/image1000.png"/><Relationship Id="rId17" Type="http://schemas.openxmlformats.org/officeDocument/2006/relationships/image" Target="../media/image1050.png"/><Relationship Id="rId2" Type="http://schemas.openxmlformats.org/officeDocument/2006/relationships/image" Target="../media/image78.png"/><Relationship Id="rId16" Type="http://schemas.openxmlformats.org/officeDocument/2006/relationships/image" Target="../media/image10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0.png"/><Relationship Id="rId11" Type="http://schemas.openxmlformats.org/officeDocument/2006/relationships/image" Target="../media/image990.png"/><Relationship Id="rId5" Type="http://schemas.openxmlformats.org/officeDocument/2006/relationships/image" Target="../media/image940.png"/><Relationship Id="rId15" Type="http://schemas.openxmlformats.org/officeDocument/2006/relationships/image" Target="../media/image1030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980.png"/><Relationship Id="rId14" Type="http://schemas.openxmlformats.org/officeDocument/2006/relationships/image" Target="../media/image10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00541" y="1637964"/>
            <a:ext cx="116711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667659" y="1637964"/>
            <a:ext cx="1254597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157086" y="2439944"/>
            <a:ext cx="765170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922256" y="2439944"/>
            <a:ext cx="848091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57" idx="2"/>
          </p:cNvCxnSpPr>
          <p:nvPr/>
        </p:nvCxnSpPr>
        <p:spPr>
          <a:xfrm rot="5400000">
            <a:off x="4494515" y="2355817"/>
            <a:ext cx="730450" cy="2551474"/>
          </a:xfrm>
          <a:prstGeom prst="bentConnector3">
            <a:avLst>
              <a:gd name="adj1" fmla="val 17391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7EA1-1A93-4687-BBEB-209D12B3D6AA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4500541" y="2370164"/>
            <a:ext cx="0" cy="263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/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/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/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A1E7013-EC1A-4F5D-ABB9-E7F628C3FB3C}"/>
              </a:ext>
            </a:extLst>
          </p:cNvPr>
          <p:cNvSpPr/>
          <p:nvPr/>
        </p:nvSpPr>
        <p:spPr>
          <a:xfrm>
            <a:off x="4844011" y="36274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BB9751-474A-4BBE-BC01-EFB2F3FB99E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3680408" y="3003174"/>
            <a:ext cx="820133" cy="26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8DE149-607E-4656-8F72-410E9AE079B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500541" y="3003174"/>
            <a:ext cx="685799" cy="28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/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17" y="2765309"/>
                <a:ext cx="860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28" y="3509000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29699" y="2477321"/>
            <a:ext cx="993565" cy="287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226774" y="3146132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696608" y="3878332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6" y="4173027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193412" y="3878332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48" y="4635847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757022" y="4542359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𝑔𝑎𝑜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9" y="4837054"/>
                <a:ext cx="64498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88" y="4126287"/>
                <a:ext cx="452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734303" y="533314"/>
            <a:ext cx="2665626" cy="5258985"/>
          </a:xfrm>
          <a:prstGeom prst="bentConnector3">
            <a:avLst>
              <a:gd name="adj1" fmla="val -8576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/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𝑦𝑖𝑦𝑎𝑛𝑔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21" y="3827821"/>
                <a:ext cx="986937" cy="369332"/>
              </a:xfrm>
              <a:prstGeom prst="rect">
                <a:avLst/>
              </a:prstGeom>
              <a:blipFill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6443372" y="3338745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72" y="3338745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5477916" y="3999251"/>
                <a:ext cx="78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𝑎𝑑𝑣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16" y="3999251"/>
                <a:ext cx="7818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7391382" y="4007556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82" y="4007556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448172" y="473975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172" y="4739756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6300249" y="473975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49" y="4739756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5868825" y="3708077"/>
            <a:ext cx="979883" cy="291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848708" y="3708077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6687086" y="4376888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752218" y="4376888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8496680" y="532577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680" y="532577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718856" y="5109088"/>
            <a:ext cx="0" cy="21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8469782" y="5788597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782" y="5788597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8718856" y="5695109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8513960" y="6064441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960" y="6064441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4205454" y="2653994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54" y="2653994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336610" y="-128934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610" y="-128934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321829" y="55691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29" y="556910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526977" y="589675"/>
                <a:ext cx="656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77" y="589675"/>
                <a:ext cx="6560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453015" y="94856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413626" y="1178974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626" y="1178974"/>
                <a:ext cx="724044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855016" y="240398"/>
            <a:ext cx="723424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578440" y="240398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958612" y="926242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216692" y="1224131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508739" y="926242"/>
            <a:ext cx="632836" cy="297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733614" y="123878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4" y="123878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5512816" y="434705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5464667" y="4517660"/>
                <a:ext cx="67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67" y="4517660"/>
                <a:ext cx="67755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366101" y="957853"/>
            <a:ext cx="1475020" cy="2655926"/>
          </a:xfrm>
          <a:prstGeom prst="bentConnector3">
            <a:avLst>
              <a:gd name="adj1" fmla="val -1549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/>
              <p:nvPr/>
            </p:nvSpPr>
            <p:spPr>
              <a:xfrm>
                <a:off x="6174165" y="5058577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F45A9C-95C6-48E8-AB26-756BA71D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65" y="5058577"/>
                <a:ext cx="879793" cy="369332"/>
              </a:xfrm>
              <a:prstGeom prst="rect">
                <a:avLst/>
              </a:prstGeom>
              <a:blipFill>
                <a:blip r:embed="rId17"/>
                <a:stretch>
                  <a:fillRect t="-10000" r="-69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AE7AEBC-D56C-27C3-4876-FA0E1A541D47}"/>
              </a:ext>
            </a:extLst>
          </p:cNvPr>
          <p:cNvCxnSpPr>
            <a:cxnSpLocks/>
            <a:stCxn id="112" idx="2"/>
            <a:endCxn id="51" idx="2"/>
          </p:cNvCxnSpPr>
          <p:nvPr/>
        </p:nvCxnSpPr>
        <p:spPr>
          <a:xfrm rot="5400000" flipH="1">
            <a:off x="7163527" y="4878444"/>
            <a:ext cx="1005864" cy="2104794"/>
          </a:xfrm>
          <a:prstGeom prst="bentConnector3">
            <a:avLst>
              <a:gd name="adj1" fmla="val -2272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D99A2-533F-61A6-740A-1A402E122815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H="1" flipV="1">
            <a:off x="5945197" y="2884869"/>
            <a:ext cx="903511" cy="45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4F9F1C-AD2C-A823-877F-7E9468D979DB}"/>
                  </a:ext>
                </a:extLst>
              </p:cNvPr>
              <p:cNvSpPr txBox="1"/>
              <p:nvPr/>
            </p:nvSpPr>
            <p:spPr>
              <a:xfrm>
                <a:off x="4786040" y="1866040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4F9F1C-AD2C-A823-877F-7E9468D97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40" y="1866040"/>
                <a:ext cx="8940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FC604B-3A9F-69F1-7693-6495C7923569}"/>
                  </a:ext>
                </a:extLst>
              </p:cNvPr>
              <p:cNvSpPr txBox="1"/>
              <p:nvPr/>
            </p:nvSpPr>
            <p:spPr>
              <a:xfrm>
                <a:off x="5542682" y="2515537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FC604B-3A9F-69F1-7693-6495C792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82" y="2515537"/>
                <a:ext cx="805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C2F31C-17F9-0B70-BE8E-24976CC6E5D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233054" y="2235372"/>
            <a:ext cx="712143" cy="280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D42BDD-EECB-EA6A-55F1-4D314BFFB7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414275" y="2235372"/>
            <a:ext cx="818779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8238E3-6701-CCCC-C3D1-D08B37D607D4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5237608" y="2884869"/>
            <a:ext cx="707589" cy="31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CA7F87A-0FBD-256F-CA48-88A5398F6168}"/>
                  </a:ext>
                </a:extLst>
              </p:cNvPr>
              <p:cNvSpPr txBox="1"/>
              <p:nvPr/>
            </p:nvSpPr>
            <p:spPr>
              <a:xfrm>
                <a:off x="4807426" y="3202937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CA7F87A-0FBD-256F-CA48-88A5398F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426" y="3202937"/>
                <a:ext cx="860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4E54742-0934-C82D-79B0-6B7923E80AE8}"/>
              </a:ext>
            </a:extLst>
          </p:cNvPr>
          <p:cNvCxnSpPr>
            <a:cxnSpLocks/>
          </p:cNvCxnSpPr>
          <p:nvPr/>
        </p:nvCxnSpPr>
        <p:spPr>
          <a:xfrm>
            <a:off x="4466258" y="1548306"/>
            <a:ext cx="547775" cy="268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/>
              <p:nvPr/>
            </p:nvSpPr>
            <p:spPr>
              <a:xfrm>
                <a:off x="6703417" y="2869481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17" y="2869481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/>
              <p:nvPr/>
            </p:nvSpPr>
            <p:spPr>
              <a:xfrm>
                <a:off x="5552530" y="3528142"/>
                <a:ext cx="108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30" y="3528142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/>
              <p:nvPr/>
            </p:nvSpPr>
            <p:spPr>
              <a:xfrm>
                <a:off x="7651427" y="353829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27" y="3538292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/>
              <p:nvPr/>
            </p:nvSpPr>
            <p:spPr>
              <a:xfrm>
                <a:off x="8708217" y="4270492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17" y="4270492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/>
              <p:nvPr/>
            </p:nvSpPr>
            <p:spPr>
              <a:xfrm>
                <a:off x="6560294" y="427049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94" y="4270492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0AD1B3-F21F-4FF8-A06B-7DC84BD29DB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6095724" y="3238813"/>
            <a:ext cx="1013029" cy="289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ECDA8C8-C219-4D8E-A6ED-560B1305DE2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108753" y="3238813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79F229-ED35-43CF-98B8-C67C2515243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6947131" y="3907624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E17977-4FA8-459F-B5E6-99B76471B38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012263" y="3907624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0A9FC0-6CA4-4CF9-BEC6-1C68333964E7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flipH="1">
            <a:off x="8482097" y="4639824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/>
              <p:nvPr/>
            </p:nvSpPr>
            <p:spPr>
              <a:xfrm>
                <a:off x="9320335" y="493451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335" y="4934519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3A22714-F019-4419-8F11-249483D036A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8978901" y="4639824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/>
              <p:nvPr/>
            </p:nvSpPr>
            <p:spPr>
              <a:xfrm>
                <a:off x="9293437" y="5397339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37" y="5397339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1EFCB4-B104-4C2D-8940-EEDA6D980A35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9542511" y="5303851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/>
              <p:nvPr/>
            </p:nvSpPr>
            <p:spPr>
              <a:xfrm>
                <a:off x="8255977" y="488777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280F2B-F5AA-4804-A3CF-6612BD50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977" y="4887779"/>
                <a:ext cx="452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/>
              <p:nvPr/>
            </p:nvSpPr>
            <p:spPr>
              <a:xfrm>
                <a:off x="2337663" y="-53899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81EE6C-794E-4DF4-ADB0-E104B680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3" y="-538997"/>
                <a:ext cx="4836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/>
              <p:nvPr/>
            </p:nvSpPr>
            <p:spPr>
              <a:xfrm>
                <a:off x="3322882" y="14684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324ACE2-FF5F-41E2-864F-75D77968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82" y="146847"/>
                <a:ext cx="3738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/>
              <p:nvPr/>
            </p:nvSpPr>
            <p:spPr>
              <a:xfrm>
                <a:off x="1528030" y="17961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3E91A9-9CEE-47A6-A1A4-107654E2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30" y="179612"/>
                <a:ext cx="5638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9C14B744-5EE9-4906-B71F-A1E05B0E5CD2}"/>
              </a:ext>
            </a:extLst>
          </p:cNvPr>
          <p:cNvSpPr/>
          <p:nvPr/>
        </p:nvSpPr>
        <p:spPr>
          <a:xfrm>
            <a:off x="1454068" y="53849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/>
              <p:nvPr/>
            </p:nvSpPr>
            <p:spPr>
              <a:xfrm>
                <a:off x="1414679" y="76891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A4267E-6971-4343-87A3-0E4E40590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79" y="768911"/>
                <a:ext cx="724044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0FC501A-33A2-461F-B282-B46A6BED8F92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809935" y="-16966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89D99E8-432B-4533-9901-1671F7514F12}"/>
              </a:ext>
            </a:extLst>
          </p:cNvPr>
          <p:cNvCxnSpPr>
            <a:cxnSpLocks/>
            <a:stCxn id="61" idx="0"/>
            <a:endCxn id="60" idx="2"/>
          </p:cNvCxnSpPr>
          <p:nvPr/>
        </p:nvCxnSpPr>
        <p:spPr>
          <a:xfrm flipH="1" flipV="1">
            <a:off x="2579493" y="-16966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F8A01D9-3E7E-4E1D-9B1A-A4F227E881A7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 flipH="1">
            <a:off x="2959665" y="51617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4BAE4A2-216E-42DA-B16A-D43B6B827968}"/>
              </a:ext>
            </a:extLst>
          </p:cNvPr>
          <p:cNvSpPr txBox="1"/>
          <p:nvPr/>
        </p:nvSpPr>
        <p:spPr>
          <a:xfrm>
            <a:off x="4365134" y="78376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FBAE55C-0035-44DC-A903-3627FBA0EE8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509792" y="51617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/>
              <p:nvPr/>
            </p:nvSpPr>
            <p:spPr>
              <a:xfrm>
                <a:off x="2734667" y="82872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06CC9EC-B9DA-47A6-88AE-6FDFDBDB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7" y="828723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9D12DED-1A56-40D5-84E3-598B8E24192B}"/>
              </a:ext>
            </a:extLst>
          </p:cNvPr>
          <p:cNvSpPr/>
          <p:nvPr/>
        </p:nvSpPr>
        <p:spPr>
          <a:xfrm>
            <a:off x="5747277" y="38777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/>
              <p:nvPr/>
            </p:nvSpPr>
            <p:spPr>
              <a:xfrm>
                <a:off x="5714694" y="4082140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94" y="4082140"/>
                <a:ext cx="7017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D23D84D-A42D-4D4D-8E81-18188CF9267A}"/>
              </a:ext>
            </a:extLst>
          </p:cNvPr>
          <p:cNvCxnSpPr>
            <a:cxnSpLocks/>
            <a:stCxn id="59" idx="2"/>
            <a:endCxn id="64" idx="2"/>
          </p:cNvCxnSpPr>
          <p:nvPr/>
        </p:nvCxnSpPr>
        <p:spPr>
          <a:xfrm rot="5400000" flipH="1">
            <a:off x="3069965" y="-155021"/>
            <a:ext cx="4118868" cy="6705396"/>
          </a:xfrm>
          <a:prstGeom prst="bentConnector3">
            <a:avLst>
              <a:gd name="adj1" fmla="val -1096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/>
              <p:nvPr/>
            </p:nvSpPr>
            <p:spPr>
              <a:xfrm>
                <a:off x="6411791" y="4570870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374C509-B603-4B3A-8EF1-9090E189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91" y="4570870"/>
                <a:ext cx="92217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/>
              <p:nvPr/>
            </p:nvSpPr>
            <p:spPr>
              <a:xfrm>
                <a:off x="9313588" y="5766671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588" y="5766671"/>
                <a:ext cx="4097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065AC99-8669-414E-91FB-0C91DB4FB8DC}"/>
              </a:ext>
            </a:extLst>
          </p:cNvPr>
          <p:cNvCxnSpPr>
            <a:cxnSpLocks/>
            <a:stCxn id="76" idx="2"/>
            <a:endCxn id="75" idx="2"/>
          </p:cNvCxnSpPr>
          <p:nvPr/>
        </p:nvCxnSpPr>
        <p:spPr>
          <a:xfrm rot="5400000" flipH="1">
            <a:off x="7597781" y="4215301"/>
            <a:ext cx="1195801" cy="2645605"/>
          </a:xfrm>
          <a:prstGeom prst="bentConnector3">
            <a:avLst>
              <a:gd name="adj1" fmla="val -1911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DC341C-E3FA-4C5B-8206-5759E78F4975}"/>
              </a:ext>
            </a:extLst>
          </p:cNvPr>
          <p:cNvCxnSpPr>
            <a:cxnSpLocks/>
            <a:stCxn id="39" idx="0"/>
            <a:endCxn id="5" idx="2"/>
          </p:cNvCxnSpPr>
          <p:nvPr/>
        </p:nvCxnSpPr>
        <p:spPr>
          <a:xfrm flipH="1" flipV="1">
            <a:off x="6137923" y="2399222"/>
            <a:ext cx="970830" cy="470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/>
              <p:nvPr/>
            </p:nvSpPr>
            <p:spPr>
              <a:xfrm>
                <a:off x="4978766" y="1380393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66" y="1380393"/>
                <a:ext cx="8940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/>
              <p:nvPr/>
            </p:nvSpPr>
            <p:spPr>
              <a:xfrm>
                <a:off x="5735408" y="2029890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08" y="2029890"/>
                <a:ext cx="805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809BBF-B22E-FA43-CF27-6B8C3BC45E1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12147" y="1088109"/>
            <a:ext cx="613633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F6AD48-E4A5-7AFE-8C52-5CC8B43BC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25780" y="1749725"/>
            <a:ext cx="712143" cy="280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5E4E9F-C98E-1D1E-14D2-5C2F44CC8D3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07001" y="1749725"/>
            <a:ext cx="818779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C724CE-18A2-61B4-82C5-CB17B69C1E6E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5430334" y="2399222"/>
            <a:ext cx="707589" cy="31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/>
              <p:nvPr/>
            </p:nvSpPr>
            <p:spPr>
              <a:xfrm>
                <a:off x="5000152" y="2717290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2" y="2717290"/>
                <a:ext cx="860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9809F5-E1F5-2883-44E8-E07292C8252F}"/>
                  </a:ext>
                </a:extLst>
              </p:cNvPr>
              <p:cNvSpPr txBox="1"/>
              <p:nvPr/>
            </p:nvSpPr>
            <p:spPr>
              <a:xfrm>
                <a:off x="5087671" y="2946191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9809F5-E1F5-2883-44E8-E07292C8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71" y="2946191"/>
                <a:ext cx="639342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/>
              <p:nvPr/>
            </p:nvSpPr>
            <p:spPr>
              <a:xfrm>
                <a:off x="5625731" y="238506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71E44A-53FE-4F71-9EEF-3E01BF523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31" y="238506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/>
              <p:nvPr/>
            </p:nvSpPr>
            <p:spPr>
              <a:xfrm>
                <a:off x="4536629" y="3124430"/>
                <a:ext cx="108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76D1EA-FE2C-40BD-AD5D-2740AA0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29" y="3124430"/>
                <a:ext cx="108638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/>
              <p:nvPr/>
            </p:nvSpPr>
            <p:spPr>
              <a:xfrm>
                <a:off x="6573741" y="305387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73516CA-6BD7-402B-B98D-B41264F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305387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/>
              <p:nvPr/>
            </p:nvSpPr>
            <p:spPr>
              <a:xfrm>
                <a:off x="7630531" y="378607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8D59E40-6D43-4881-9CA8-CA080DF52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31" y="3786078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/>
              <p:nvPr/>
            </p:nvSpPr>
            <p:spPr>
              <a:xfrm>
                <a:off x="5707033" y="383875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DA685-7115-44AA-BF6B-35EC3B0D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33" y="3838754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0AD1B3-F21F-4FF8-A06B-7DC84BD29DB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079823" y="2754399"/>
            <a:ext cx="951244" cy="370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ECDA8C8-C219-4D8E-A6ED-560B1305DE2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031067" y="275439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79F229-ED35-43CF-98B8-C67C2515243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6093870" y="3423210"/>
            <a:ext cx="840707" cy="415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E17977-4FA8-459F-B5E6-99B76471B38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6934577" y="3423210"/>
            <a:ext cx="96663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0A9FC0-6CA4-4CF9-BEC6-1C68333964E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7417896" y="4155410"/>
            <a:ext cx="483319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/>
              <p:nvPr/>
            </p:nvSpPr>
            <p:spPr>
              <a:xfrm>
                <a:off x="8242649" y="445010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C8C22B-B5E0-4212-86AC-D63CC460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49" y="4450105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3A22714-F019-4419-8F11-249483D036AD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7901215" y="415541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/>
              <p:nvPr/>
            </p:nvSpPr>
            <p:spPr>
              <a:xfrm>
                <a:off x="8215751" y="491292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5ED9424-1525-4F62-9F46-0F04131C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51" y="4912925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1EFCB4-B104-4C2D-8940-EEDA6D980A35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H="1" flipV="1">
            <a:off x="8464825" y="481943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9D12DED-1A56-40D5-84E3-598B8E24192B}"/>
              </a:ext>
            </a:extLst>
          </p:cNvPr>
          <p:cNvSpPr/>
          <p:nvPr/>
        </p:nvSpPr>
        <p:spPr>
          <a:xfrm>
            <a:off x="4731376" y="347408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/>
              <p:nvPr/>
            </p:nvSpPr>
            <p:spPr>
              <a:xfrm>
                <a:off x="4698793" y="3678428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CC84488-74D0-4941-BC31-30EC66D9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93" y="3678428"/>
                <a:ext cx="7017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/>
              <p:nvPr/>
            </p:nvSpPr>
            <p:spPr>
              <a:xfrm>
                <a:off x="8235902" y="528225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5C756A9-48B4-4BB2-9AB8-182AE550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02" y="5282257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065AC99-8669-414E-91FB-0C91DB4FB8DC}"/>
              </a:ext>
            </a:extLst>
          </p:cNvPr>
          <p:cNvCxnSpPr>
            <a:cxnSpLocks/>
            <a:stCxn id="76" idx="1"/>
            <a:endCxn id="12" idx="2"/>
          </p:cNvCxnSpPr>
          <p:nvPr/>
        </p:nvCxnSpPr>
        <p:spPr>
          <a:xfrm rot="10800000">
            <a:off x="6067010" y="4536323"/>
            <a:ext cx="2168893" cy="9306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DC341C-E3FA-4C5B-8206-5759E78F4975}"/>
              </a:ext>
            </a:extLst>
          </p:cNvPr>
          <p:cNvCxnSpPr>
            <a:cxnSpLocks/>
            <a:stCxn id="39" idx="0"/>
            <a:endCxn id="5" idx="2"/>
          </p:cNvCxnSpPr>
          <p:nvPr/>
        </p:nvCxnSpPr>
        <p:spPr>
          <a:xfrm flipH="1" flipV="1">
            <a:off x="5060237" y="1914808"/>
            <a:ext cx="970830" cy="470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/>
              <p:nvPr/>
            </p:nvSpPr>
            <p:spPr>
              <a:xfrm>
                <a:off x="4613222" y="816652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7D0762-E415-094E-1AA4-BAE247F0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22" y="816652"/>
                <a:ext cx="8940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/>
              <p:nvPr/>
            </p:nvSpPr>
            <p:spPr>
              <a:xfrm>
                <a:off x="4657722" y="1545476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4775C2-6639-7F5A-1A39-C25F223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22" y="1545476"/>
                <a:ext cx="8050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F6AD48-E4A5-7AFE-8C52-5CC8B43BC1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60236" y="1185984"/>
            <a:ext cx="1" cy="359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C724CE-18A2-61B4-82C5-CB17B69C1E6E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3823183" y="1914808"/>
            <a:ext cx="1237054" cy="444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/>
              <p:nvPr/>
            </p:nvSpPr>
            <p:spPr>
              <a:xfrm>
                <a:off x="3393001" y="2359542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5DD8AE-E556-8257-CDAF-8848364F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01" y="2359542"/>
                <a:ext cx="86036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C740C8-94A8-17A5-9768-1A2C7FF54E5A}"/>
                  </a:ext>
                </a:extLst>
              </p:cNvPr>
              <p:cNvSpPr txBox="1"/>
              <p:nvPr/>
            </p:nvSpPr>
            <p:spPr>
              <a:xfrm>
                <a:off x="3182476" y="2594082"/>
                <a:ext cx="120840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C740C8-94A8-17A5-9768-1A2C7FF5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76" y="2594082"/>
                <a:ext cx="1208408" cy="391646"/>
              </a:xfrm>
              <a:prstGeom prst="rect">
                <a:avLst/>
              </a:prstGeom>
              <a:blipFill>
                <a:blip r:embed="rId14"/>
                <a:stretch>
                  <a:fillRect l="-1515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72894-97AB-246C-535E-2B52C0AF38A0}"/>
                  </a:ext>
                </a:extLst>
              </p:cNvPr>
              <p:cNvSpPr txBox="1"/>
              <p:nvPr/>
            </p:nvSpPr>
            <p:spPr>
              <a:xfrm>
                <a:off x="5862754" y="414467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72894-97AB-246C-535E-2B52C0A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754" y="414467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35D3022-25C8-9CEE-881F-D099F5AD17B2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3786680" y="2985728"/>
            <a:ext cx="2076074" cy="13547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19779" y="3070959"/>
            <a:ext cx="1277222" cy="3306681"/>
          </a:xfrm>
          <a:prstGeom prst="bentConnector3">
            <a:avLst>
              <a:gd name="adj1" fmla="val -17898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/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6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4122" y="716615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272676" y="716615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111054" y="1385426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76186" y="1385426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76728" y="2187406"/>
            <a:ext cx="744034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20762" y="2187406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610552" y="2856611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82593" y="2856611"/>
            <a:ext cx="721321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661587" y="34440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/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/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725A4C-0573-48F6-9BEC-5348A771774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574050" y="3478094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B678AD-4F2B-474D-B312-79BD48A4E76C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V="1">
            <a:off x="5574050" y="2856611"/>
            <a:ext cx="2678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/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blipFill>
                <a:blip r:embed="rId1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/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E638093-0899-44DF-A437-A3DDC86E85B9}"/>
              </a:ext>
            </a:extLst>
          </p:cNvPr>
          <p:cNvCxnSpPr>
            <a:cxnSpLocks/>
            <a:stCxn id="115" idx="2"/>
            <a:endCxn id="56" idx="3"/>
          </p:cNvCxnSpPr>
          <p:nvPr/>
        </p:nvCxnSpPr>
        <p:spPr>
          <a:xfrm rot="5400000">
            <a:off x="6006630" y="3518559"/>
            <a:ext cx="376310" cy="79968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A86A35-B235-4343-873E-B61526BBD0F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82473" y="2694162"/>
            <a:ext cx="1878513" cy="1337920"/>
          </a:xfrm>
          <a:prstGeom prst="bentConnector3">
            <a:avLst>
              <a:gd name="adj1" fmla="val -1216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67178" y="988989"/>
            <a:ext cx="924563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076365" cy="38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5272" y="2412382"/>
            <a:ext cx="696344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71616" y="2412382"/>
            <a:ext cx="895389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5933747" y="3128985"/>
            <a:ext cx="533258" cy="32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467005" y="3128985"/>
            <a:ext cx="829401" cy="32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45488" y="3821436"/>
            <a:ext cx="550918" cy="27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296406" y="3821436"/>
            <a:ext cx="726439" cy="241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022845" y="4432385"/>
            <a:ext cx="885216" cy="355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/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/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/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𝑔𝑎𝑜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/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8E0CF39-A61D-4FCC-A405-76E54348395A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 flipH="1">
            <a:off x="7398677" y="4432385"/>
            <a:ext cx="624168" cy="35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/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/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2222A0FF-8DAF-48DA-ABC2-C8AC4F40A831}"/>
              </a:ext>
            </a:extLst>
          </p:cNvPr>
          <p:cNvSpPr/>
          <p:nvPr/>
        </p:nvSpPr>
        <p:spPr>
          <a:xfrm>
            <a:off x="8548133" y="519938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/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2A6DD69-AD63-4DA7-8374-BA7F51F0F3F5}"/>
              </a:ext>
            </a:extLst>
          </p:cNvPr>
          <p:cNvCxnSpPr>
            <a:cxnSpLocks/>
            <a:stCxn id="78" idx="2"/>
            <a:endCxn id="7" idx="2"/>
          </p:cNvCxnSpPr>
          <p:nvPr/>
        </p:nvCxnSpPr>
        <p:spPr>
          <a:xfrm rot="5400000" flipH="1">
            <a:off x="5107503" y="2896754"/>
            <a:ext cx="1384902" cy="1849364"/>
          </a:xfrm>
          <a:prstGeom prst="bentConnector3">
            <a:avLst>
              <a:gd name="adj1" fmla="val -1650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19D197E-8D89-4073-8567-CE8B0C59FDF2}"/>
              </a:ext>
            </a:extLst>
          </p:cNvPr>
          <p:cNvCxnSpPr>
            <a:cxnSpLocks/>
            <a:stCxn id="80" idx="2"/>
            <a:endCxn id="68" idx="2"/>
          </p:cNvCxnSpPr>
          <p:nvPr/>
        </p:nvCxnSpPr>
        <p:spPr>
          <a:xfrm rot="5400000" flipH="1">
            <a:off x="5860938" y="3919721"/>
            <a:ext cx="1609905" cy="1464288"/>
          </a:xfrm>
          <a:prstGeom prst="bentConnector3">
            <a:avLst>
              <a:gd name="adj1" fmla="val -14200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6889991" y="313722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91" y="3137228"/>
                <a:ext cx="8106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7547106" y="3699186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106" y="3699186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351513" y="4314081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3" y="4314081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6999626" y="432584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26" y="4325841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295327" y="3506560"/>
            <a:ext cx="612615" cy="192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7386463" y="4068518"/>
            <a:ext cx="521479" cy="25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907942" y="4068518"/>
            <a:ext cx="714255" cy="245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73901" y="4683413"/>
            <a:ext cx="448296" cy="1403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022799" y="4902464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99" y="4902464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622197" y="4683413"/>
            <a:ext cx="622778" cy="219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8995900" y="537437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0" y="5374372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9244975" y="5271796"/>
            <a:ext cx="0" cy="102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6893506" y="4608272"/>
                <a:ext cx="984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06" y="4608272"/>
                <a:ext cx="984500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7830143" y="4533217"/>
            <a:ext cx="950766" cy="1839540"/>
          </a:xfrm>
          <a:prstGeom prst="bentConnector3">
            <a:avLst>
              <a:gd name="adj1" fmla="val -24044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020400" y="555903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400" y="555903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500872" y="2598272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72" y="2598272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284189" y="840212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89" y="840212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891155" y="901383"/>
                <a:ext cx="1535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55" y="901383"/>
                <a:ext cx="153554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269551" y="126723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58930" y="620344"/>
            <a:ext cx="796997" cy="281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1015172" cy="219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849941" y="1209544"/>
            <a:ext cx="621158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5081529" y="1382437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6679876" y="2911743"/>
            <a:ext cx="615451" cy="225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471099" y="1209544"/>
            <a:ext cx="668609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624943" y="1436474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43" y="1436474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3434456" y="675068"/>
            <a:ext cx="1469960" cy="3115113"/>
          </a:xfrm>
          <a:prstGeom prst="bentConnector3">
            <a:avLst>
              <a:gd name="adj1" fmla="val -15551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B2F06-DA4C-DD2B-B14F-F2D4C98A9335}"/>
                  </a:ext>
                </a:extLst>
              </p:cNvPr>
              <p:cNvSpPr txBox="1"/>
              <p:nvPr/>
            </p:nvSpPr>
            <p:spPr>
              <a:xfrm>
                <a:off x="5726992" y="2002011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B2F06-DA4C-DD2B-B14F-F2D4C98A9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992" y="2002011"/>
                <a:ext cx="8940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07351B-4EF1-FDC2-4B1C-845E58E6545C}"/>
                  </a:ext>
                </a:extLst>
              </p:cNvPr>
              <p:cNvSpPr txBox="1"/>
              <p:nvPr/>
            </p:nvSpPr>
            <p:spPr>
              <a:xfrm>
                <a:off x="6277361" y="2542411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07351B-4EF1-FDC2-4B1C-845E58E65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361" y="2542411"/>
                <a:ext cx="8050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F4FE170-2AE5-14FA-DBF5-A9699E8BC85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9380" y="1775081"/>
            <a:ext cx="624626" cy="226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569350-D1EB-020C-521E-6AE16C7B2C8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74006" y="2371343"/>
            <a:ext cx="505870" cy="17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E224DAD-BA51-85DD-1117-AA3C324E36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26992" y="2371343"/>
            <a:ext cx="447014" cy="226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76D7BC0-ECFD-39BE-D927-1FC226BE686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77361" y="2911743"/>
            <a:ext cx="402515" cy="220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032DA85-6251-3798-4524-1C8FE91B8CEB}"/>
                  </a:ext>
                </a:extLst>
              </p:cNvPr>
              <p:cNvSpPr txBox="1"/>
              <p:nvPr/>
            </p:nvSpPr>
            <p:spPr>
              <a:xfrm>
                <a:off x="6310856" y="372351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032DA85-6251-3798-4524-1C8FE91B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56" y="3723515"/>
                <a:ext cx="8747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98A70AA-401E-36FF-4FA7-196FD8C44C74}"/>
              </a:ext>
            </a:extLst>
          </p:cNvPr>
          <p:cNvSpPr/>
          <p:nvPr/>
        </p:nvSpPr>
        <p:spPr>
          <a:xfrm>
            <a:off x="6394234" y="403164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DCDF869-E598-D27D-2A0A-05A8BAA977AF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flipH="1">
            <a:off x="6748252" y="3506560"/>
            <a:ext cx="547075" cy="216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BF8AEE-6699-D94F-4BE0-E83B5B8D5BEB}"/>
                  </a:ext>
                </a:extLst>
              </p:cNvPr>
              <p:cNvSpPr txBox="1"/>
              <p:nvPr/>
            </p:nvSpPr>
            <p:spPr>
              <a:xfrm>
                <a:off x="5844359" y="3113847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BF8AEE-6699-D94F-4BE0-E83B5B8D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9" y="3113847"/>
                <a:ext cx="8603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02E582-42EF-D4CD-1ADC-4BB5688BF225}"/>
                  </a:ext>
                </a:extLst>
              </p:cNvPr>
              <p:cNvSpPr txBox="1"/>
              <p:nvPr/>
            </p:nvSpPr>
            <p:spPr>
              <a:xfrm>
                <a:off x="5791298" y="3349396"/>
                <a:ext cx="888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𝑧𝑎𝑖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02E582-42EF-D4CD-1ADC-4BB5688B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98" y="3349396"/>
                <a:ext cx="888577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624312" y="239401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12" y="239401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784223" y="3114969"/>
                <a:ext cx="59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23" y="3114969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 r="-3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6802384" y="3038535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384" y="3038535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7974935" y="3782742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935" y="3782742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7163892" y="4507386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892" y="4507386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9103340" y="444574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340" y="444574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8155168" y="514903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68" y="5149030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10022143" y="503293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143" y="5032939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5889030" y="380681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30" y="3806814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5081356" y="2763342"/>
            <a:ext cx="948292" cy="351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29648" y="2763342"/>
            <a:ext cx="1133572" cy="275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6275867" y="3407867"/>
            <a:ext cx="887353" cy="39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163220" y="3407867"/>
            <a:ext cx="1217051" cy="37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605295" y="4152074"/>
            <a:ext cx="774976" cy="355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380271" y="4152074"/>
            <a:ext cx="1079898" cy="293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542005" y="4815077"/>
            <a:ext cx="918164" cy="333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460169" y="4815077"/>
            <a:ext cx="832658" cy="21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10070651" y="5608161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651" y="5608161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10292827" y="5402271"/>
            <a:ext cx="0" cy="205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10043753" y="60709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53" y="6070981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10292827" y="5977493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5565865" y="4107993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65" y="4107993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8525438" y="5792828"/>
            <a:ext cx="1545214" cy="71933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6322323" y="4499640"/>
            <a:ext cx="1998860" cy="109736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10070652" y="6327492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652" y="6327492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8321183" y="540118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83" y="5401181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262967" y="489046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181492" y="5091889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92" y="5091889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3361057" y="1901427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057" y="1901427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328231" y="-837218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31" y="-837218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313450" y="-15137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50" y="-151374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518598" y="-118609"/>
                <a:ext cx="656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8" y="-118609"/>
                <a:ext cx="65607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444636" y="24027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405247" y="470690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47" y="470690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846637" y="-467886"/>
            <a:ext cx="723424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1570061" y="-467886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1950233" y="217958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317018" y="530502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5100800" y="2086093"/>
            <a:ext cx="928848" cy="30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2500360" y="217958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1725235" y="53050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35" y="530502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4788298" y="345447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1461854" y="145437"/>
            <a:ext cx="1430737" cy="2819908"/>
          </a:xfrm>
          <a:prstGeom prst="bentConnector3">
            <a:avLst>
              <a:gd name="adj1" fmla="val -1597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/>
              <p:nvPr/>
            </p:nvSpPr>
            <p:spPr>
              <a:xfrm>
                <a:off x="3941643" y="1067264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43" y="1067264"/>
                <a:ext cx="8940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/>
              <p:nvPr/>
            </p:nvSpPr>
            <p:spPr>
              <a:xfrm>
                <a:off x="4698285" y="1716761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85" y="1716761"/>
                <a:ext cx="80502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3D6F94-2B9F-B657-A2E4-448FAB72F87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75024" y="774980"/>
            <a:ext cx="613633" cy="292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9B21DB-C8D1-4495-1E18-FE8451B4C9D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388657" y="1436596"/>
            <a:ext cx="712143" cy="280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58E4B8-C428-9046-304C-5D9E36E5B27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569878" y="1436596"/>
            <a:ext cx="818779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9AF675-2DC4-BFE1-7023-7AB37B2DE7B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4393211" y="2086093"/>
            <a:ext cx="707589" cy="31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/>
              <p:nvPr/>
            </p:nvSpPr>
            <p:spPr>
              <a:xfrm>
                <a:off x="3963029" y="2404161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29" y="2404161"/>
                <a:ext cx="86036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DDE135-A0EB-B67F-D6D6-CFC6A931948A}"/>
                  </a:ext>
                </a:extLst>
              </p:cNvPr>
              <p:cNvSpPr txBox="1"/>
              <p:nvPr/>
            </p:nvSpPr>
            <p:spPr>
              <a:xfrm>
                <a:off x="4070699" y="2665016"/>
                <a:ext cx="59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DDE135-A0EB-B67F-D6D6-CFC6A931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99" y="2665016"/>
                <a:ext cx="59426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269041" y="204026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1" y="204026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563535" y="2766256"/>
                <a:ext cx="59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35" y="2766256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 r="-3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447113" y="2684793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13" y="2684793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619664" y="342900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64" y="342900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808621" y="4153644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21" y="4153644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748069" y="409200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069" y="409200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025000" y="4793361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00" y="4793361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666872" y="4679197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72" y="4679197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533759" y="345307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3453072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860668" y="2409600"/>
            <a:ext cx="813709" cy="35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674377" y="2409600"/>
            <a:ext cx="1133572" cy="275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920596" y="3054125"/>
            <a:ext cx="887353" cy="39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807949" y="3054125"/>
            <a:ext cx="1217051" cy="374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250024" y="3798332"/>
            <a:ext cx="774976" cy="355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25000" y="3798332"/>
            <a:ext cx="1079898" cy="293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411837" y="4461335"/>
            <a:ext cx="693061" cy="332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104898" y="4461335"/>
            <a:ext cx="832658" cy="21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60647" y="5048529"/>
            <a:ext cx="576909" cy="296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511374" y="52608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74" y="5260878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937556" y="5048529"/>
            <a:ext cx="795994" cy="212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484476" y="5723698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76" y="5723698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733550" y="5630210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395271" y="5437159"/>
            <a:ext cx="2116105" cy="7277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24" idx="2"/>
          </p:cNvCxnSpPr>
          <p:nvPr/>
        </p:nvCxnSpPr>
        <p:spPr>
          <a:xfrm rot="10800000">
            <a:off x="4926677" y="4104981"/>
            <a:ext cx="2264339" cy="11363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511375" y="5980209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75" y="5980209"/>
                <a:ext cx="4097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191015" y="504551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15" y="5045512"/>
                <a:ext cx="408509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5907696" y="453672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5826221" y="4738147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21" y="4738147"/>
                <a:ext cx="8476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3745529" y="1732351"/>
            <a:ext cx="928848" cy="30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567610" y="310575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/>
              <p:nvPr/>
            </p:nvSpPr>
            <p:spPr>
              <a:xfrm>
                <a:off x="3298515" y="639270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0E1826-6D33-CE28-E328-3B557D4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15" y="639270"/>
                <a:ext cx="8940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/>
              <p:nvPr/>
            </p:nvSpPr>
            <p:spPr>
              <a:xfrm>
                <a:off x="3343014" y="1363019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9803EA-3207-A5BE-22A7-4AF8D647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14" y="1363019"/>
                <a:ext cx="80502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C9B21DB-C8D1-4495-1E18-FE8451B4C9D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745529" y="1008602"/>
            <a:ext cx="0" cy="354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9AF675-2DC4-BFE1-7023-7AB37B2DE7B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2652959" y="1732351"/>
            <a:ext cx="1092570" cy="378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/>
              <p:nvPr/>
            </p:nvSpPr>
            <p:spPr>
              <a:xfrm>
                <a:off x="2222777" y="2111321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BA9560-0ED2-900F-6A8A-6D2C0CF3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777" y="2111321"/>
                <a:ext cx="8603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880AA1-F1F7-8BC0-6048-030BF695D487}"/>
                  </a:ext>
                </a:extLst>
              </p:cNvPr>
              <p:cNvSpPr txBox="1"/>
              <p:nvPr/>
            </p:nvSpPr>
            <p:spPr>
              <a:xfrm>
                <a:off x="1666229" y="2374609"/>
                <a:ext cx="18703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880AA1-F1F7-8BC0-6048-030BF695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29" y="2374609"/>
                <a:ext cx="1870320" cy="391646"/>
              </a:xfrm>
              <a:prstGeom prst="rect">
                <a:avLst/>
              </a:prstGeom>
              <a:blipFill>
                <a:blip r:embed="rId19"/>
                <a:stretch>
                  <a:fillRect l="-977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29A7A4-2B74-9EED-4A4D-4BE26973593E}"/>
                  </a:ext>
                </a:extLst>
              </p:cNvPr>
              <p:cNvSpPr txBox="1"/>
              <p:nvPr/>
            </p:nvSpPr>
            <p:spPr>
              <a:xfrm>
                <a:off x="4674876" y="3735649"/>
                <a:ext cx="5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29A7A4-2B74-9EED-4A4D-4BE26973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76" y="3735649"/>
                <a:ext cx="5035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1C0B573-D78E-7C9B-8A8B-5CAB76BB2C17}"/>
              </a:ext>
            </a:extLst>
          </p:cNvPr>
          <p:cNvCxnSpPr>
            <a:cxnSpLocks/>
            <a:stCxn id="24" idx="1"/>
            <a:endCxn id="23" idx="2"/>
          </p:cNvCxnSpPr>
          <p:nvPr/>
        </p:nvCxnSpPr>
        <p:spPr>
          <a:xfrm rot="10800000">
            <a:off x="2601390" y="2766255"/>
            <a:ext cx="2073487" cy="115406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0F8F7BE-F89A-F1E1-C7BF-950AFE4E7DB1}"/>
                  </a:ext>
                </a:extLst>
              </p:cNvPr>
              <p:cNvSpPr txBox="1"/>
              <p:nvPr/>
            </p:nvSpPr>
            <p:spPr>
              <a:xfrm>
                <a:off x="3492090" y="3290424"/>
                <a:ext cx="815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0F8F7BE-F89A-F1E1-C7BF-950AFE4E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90" y="3290424"/>
                <a:ext cx="81541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2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633187" y="988989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7131" y="2459780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827" y="2459780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29617" y="3128985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01658" y="3128985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827778" y="3768358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324582" y="3768358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888192" y="4432385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5913051" y="4024934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3476575" y="2713494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4534803" y="314272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2255849" y="162797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0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338</Words>
  <Application>Microsoft Office PowerPoint</Application>
  <PresentationFormat>宽屏</PresentationFormat>
  <Paragraphs>221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华彧 行</cp:lastModifiedBy>
  <cp:revision>36</cp:revision>
  <dcterms:created xsi:type="dcterms:W3CDTF">2023-06-28T15:35:12Z</dcterms:created>
  <dcterms:modified xsi:type="dcterms:W3CDTF">2023-07-05T21:43:58Z</dcterms:modified>
</cp:coreProperties>
</file>