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11.png"/><Relationship Id="rId3" Type="http://schemas.openxmlformats.org/officeDocument/2006/relationships/image" Target="../media/image28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3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799468" y="3718579"/>
                <a:ext cx="11175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68" y="3718579"/>
                <a:ext cx="1117550" cy="381515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53579" y="3104759"/>
            <a:ext cx="1262816" cy="3253487"/>
          </a:xfrm>
          <a:prstGeom prst="bentConnector3">
            <a:avLst>
              <a:gd name="adj1" fmla="val -18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212083" y="4237790"/>
                <a:ext cx="11175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83" y="4237790"/>
                <a:ext cx="1117550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49103" y="4341060"/>
            <a:ext cx="1613182" cy="2169672"/>
          </a:xfrm>
          <a:prstGeom prst="bentConnector3">
            <a:avLst>
              <a:gd name="adj1" fmla="val -141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261518" y="2716129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18" y="2716129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159955" y="351810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955" y="3518109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61192" y="4187314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192" y="4187314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170293" y="4187314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93" y="4187314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468244" y="4808797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44" y="4808797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979362" y="4826687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62" y="4826687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58651" y="2416650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420715" y="3085461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802595" y="3887441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565291" y="3887441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855081" y="4556646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527122" y="4556646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7753242" y="5196019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8591480" y="5490714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480" y="5490714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250046" y="5196019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8564582" y="5953534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82" y="5953534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8813656" y="5860046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645581" y="3749508"/>
                <a:ext cx="141429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81" y="3749508"/>
                <a:ext cx="1414298" cy="391646"/>
              </a:xfrm>
              <a:prstGeom prst="rect">
                <a:avLst/>
              </a:prstGeom>
              <a:blipFill>
                <a:blip r:embed="rId13"/>
                <a:stretch>
                  <a:fillRect l="-1293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6838515" y="5452595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4352731" y="4141155"/>
            <a:ext cx="2281529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8591481" y="621004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481" y="6210045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634259" y="5060948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9" y="5060948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5460267" y="457039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5378792" y="4771817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92" y="4771817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7527122" y="5443974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22" y="5443974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433034" y="788016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34" y="788016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319683" y="1377315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83" y="1377315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714939" y="438739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1313" y="305563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976801" y="3286045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01" y="3286045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684144" y="744209"/>
            <a:ext cx="4066659" cy="6071537"/>
          </a:xfrm>
          <a:prstGeom prst="bentConnector3">
            <a:avLst>
              <a:gd name="adj1" fmla="val -5621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华彧 行</cp:lastModifiedBy>
  <cp:revision>16</cp:revision>
  <dcterms:created xsi:type="dcterms:W3CDTF">2023-06-28T15:35:12Z</dcterms:created>
  <dcterms:modified xsi:type="dcterms:W3CDTF">2023-07-02T08:45:00Z</dcterms:modified>
</cp:coreProperties>
</file>