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2E10-1031-27DE-62FA-67EE39E2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3FB7A-E864-62CF-EBA5-16510EA4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DD81-BC1F-7A69-3CAF-5F397211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CA79-B8C7-1D86-4F0E-6C564F6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0D5-97C2-091D-93A6-88BF8827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5754-91CC-CFAA-31E2-BF570B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0CB6-21DA-C1CE-1D62-95220A82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9C023-0977-96E3-7B26-3C9617D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F9193-870D-661E-FF9D-3169B1A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0C9D-2599-CE1E-5240-10A16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EAA98-9DD9-5BDE-E55B-E6EF7352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4A60B-97BE-DBC0-3DBC-64A1D0E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B5A-3E43-7DEE-219F-6B35A54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FB9C-58D8-9DFC-BCBE-F627084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DE4D4-526D-3F42-A5EE-E7F1F38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C3BC-E076-478D-F37A-8B40166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3DF9-A84E-4FCB-2394-DBDFD8A4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2A5E-F03F-EBDD-AF60-DA825493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716B-768A-5E50-0DB2-0F2911F4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6019D-4175-3C56-105D-EC130D0D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F472-FFF0-41F2-3484-58C82F3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49089-0BC6-B7F6-EEA1-370AD60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03E-D574-B366-5EFF-2F2D100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1C39-0077-BEFA-07D3-FA7FC2A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97F06-AA57-8344-65BC-BA915AF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F4A-6397-960A-23EB-FA8E2F7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4B43-5974-A04A-A961-DA5CAA2B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43F79-7FDB-1DC5-D7DE-1DF382CB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4E38-3DAC-6D99-DB36-156021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1499-D272-8F24-4261-B821574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DD037-65E6-FA7E-8B4A-8024E6C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B9F2-A16A-7A65-ABCF-7D0A70A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5DA6-91AB-C69E-1B79-7FC68831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EEDE7-BABD-4A16-9A78-9F4EF445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E3450-CAB8-99C0-1627-9454289E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8738-5718-80C9-B51C-273FF1A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11C03-61CE-179D-F9F2-D5B588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3160-6171-7B40-0EFE-07BC51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C896-1DE1-BF77-A3CC-7438397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F67F-7A09-FD4D-3508-3669D5D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ADFE9-BBD9-311E-4FAF-6508CD6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CFC57-DE04-7E20-84E6-45BB886F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1F195-38A3-D0A0-952A-57E2C46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D1357-1280-FF26-289B-AF65935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E739F-3D13-94B1-30DE-EB5BBE3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3506-92FC-478A-2642-504912B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64DF-A5DB-E7E8-3C0B-672610ED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CD5A-16B5-6574-E7FC-E84DA8E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847E4-FFDE-54E7-49AC-0C458E23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286E-F831-6AE7-50BF-551BD18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C5F0-7A23-48E6-6511-B7FE0820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06594-585F-1430-DE45-674CEE3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63C1-A183-6801-75E6-E027DAC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C348A-115F-DF87-41E8-72FCBFBE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30F59-D736-A324-20BE-43840E51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677A-9995-7FFF-014E-01947D2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1AD8-EAEB-561E-516C-041E13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CCF8-2F7E-20C1-58CB-70D98EF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DA5FE-3943-DD7A-4030-F00F956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AD6C3-E7F2-9DF1-AA9A-B4543E90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6A14F-8CB8-96A5-2F3F-8A6A50E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2025-FB45-42CA-915A-C7DCBA5F44DF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C3F1-2725-9ADC-D075-BA22020E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80A5-EEFE-85AE-0125-B0C42F70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DC498D-72FD-2662-0A3F-E79AC0B68B5B}"/>
              </a:ext>
            </a:extLst>
          </p:cNvPr>
          <p:cNvSpPr txBox="1"/>
          <p:nvPr/>
        </p:nvSpPr>
        <p:spPr>
          <a:xfrm>
            <a:off x="4498328" y="37269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DegP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4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华彧 行</dc:creator>
  <cp:lastModifiedBy>华彧 行</cp:lastModifiedBy>
  <cp:revision>1</cp:revision>
  <dcterms:created xsi:type="dcterms:W3CDTF">2023-06-28T15:35:12Z</dcterms:created>
  <dcterms:modified xsi:type="dcterms:W3CDTF">2023-06-28T15:38:38Z</dcterms:modified>
</cp:coreProperties>
</file>