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7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blipFill>
                <a:blip r:embed="rId8"/>
                <a:stretch>
                  <a:fillRect t="-8197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23018" y="4314976"/>
            <a:ext cx="1642687" cy="2192336"/>
          </a:xfrm>
          <a:prstGeom prst="bentConnector3">
            <a:avLst>
              <a:gd name="adj1" fmla="val -1391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64710" y="2477321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208098" y="4201826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6266326" y="463106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976470" y="291146"/>
            <a:ext cx="4043984" cy="7121678"/>
          </a:xfrm>
          <a:prstGeom prst="bentConnector3">
            <a:avLst>
              <a:gd name="adj1" fmla="val -5653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00541" y="1637964"/>
            <a:ext cx="116711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667659" y="1637964"/>
            <a:ext cx="1254597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157086" y="2439944"/>
            <a:ext cx="765170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922256" y="2439944"/>
            <a:ext cx="848091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57" idx="2"/>
          </p:cNvCxnSpPr>
          <p:nvPr/>
        </p:nvCxnSpPr>
        <p:spPr>
          <a:xfrm rot="5400000">
            <a:off x="4494515" y="2355817"/>
            <a:ext cx="730450" cy="2551474"/>
          </a:xfrm>
          <a:prstGeom prst="bentConnector3">
            <a:avLst>
              <a:gd name="adj1" fmla="val 17391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7EA1-1A93-4687-BBEB-209D12B3D6AA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4500541" y="2370164"/>
            <a:ext cx="0" cy="263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/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/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/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A1E7013-EC1A-4F5D-ABB9-E7F628C3FB3C}"/>
              </a:ext>
            </a:extLst>
          </p:cNvPr>
          <p:cNvSpPr/>
          <p:nvPr/>
        </p:nvSpPr>
        <p:spPr>
          <a:xfrm>
            <a:off x="4844011" y="36274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BB9751-474A-4BBE-BC01-EFB2F3FB99E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3680408" y="3003174"/>
            <a:ext cx="820133" cy="26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8DE149-607E-4656-8F72-410E9AE079B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500541" y="3003174"/>
            <a:ext cx="685799" cy="28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/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19779" y="3070959"/>
            <a:ext cx="1277222" cy="3306681"/>
          </a:xfrm>
          <a:prstGeom prst="bentConnector3">
            <a:avLst>
              <a:gd name="adj1" fmla="val -17898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/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4122" y="716615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272676" y="716615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111054" y="1385426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76186" y="1385426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76728" y="2187406"/>
            <a:ext cx="744034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20762" y="2187406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610552" y="2856611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82593" y="2856611"/>
            <a:ext cx="721321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661587" y="34440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/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/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725A4C-0573-48F6-9BEC-5348A771774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574050" y="3478094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B678AD-4F2B-474D-B312-79BD48A4E76C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V="1">
            <a:off x="5574050" y="2856611"/>
            <a:ext cx="2678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/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blipFill>
                <a:blip r:embed="rId1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/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E638093-0899-44DF-A437-A3DDC86E85B9}"/>
              </a:ext>
            </a:extLst>
          </p:cNvPr>
          <p:cNvCxnSpPr>
            <a:cxnSpLocks/>
            <a:stCxn id="115" idx="2"/>
          </p:cNvCxnSpPr>
          <p:nvPr/>
        </p:nvCxnSpPr>
        <p:spPr>
          <a:xfrm rot="5400000" flipH="1">
            <a:off x="4586779" y="1722399"/>
            <a:ext cx="1319405" cy="2696288"/>
          </a:xfrm>
          <a:prstGeom prst="bentConnector4">
            <a:avLst>
              <a:gd name="adj1" fmla="val -91792"/>
              <a:gd name="adj2" fmla="val 999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A86A35-B235-4343-873E-B61526BBD0F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82469" y="2694158"/>
            <a:ext cx="1878517" cy="1337925"/>
          </a:xfrm>
          <a:prstGeom prst="bentConnector3">
            <a:avLst>
              <a:gd name="adj1" fmla="val -1216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67178" y="988989"/>
            <a:ext cx="924563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076365" cy="38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5272" y="2412382"/>
            <a:ext cx="696344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71616" y="2412382"/>
            <a:ext cx="895389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5933747" y="3128985"/>
            <a:ext cx="533258" cy="32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467005" y="3128985"/>
            <a:ext cx="829401" cy="32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45488" y="3821436"/>
            <a:ext cx="550918" cy="27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296406" y="3821436"/>
            <a:ext cx="726439" cy="241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022845" y="4432385"/>
            <a:ext cx="885216" cy="355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/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/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/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𝑔𝑎𝑜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blipFill>
                <a:blip r:embed="rId1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/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8E0CF39-A61D-4FCC-A405-76E54348395A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 flipH="1">
            <a:off x="7398677" y="4432385"/>
            <a:ext cx="624168" cy="35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/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/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2222A0FF-8DAF-48DA-ABC2-C8AC4F40A831}"/>
              </a:ext>
            </a:extLst>
          </p:cNvPr>
          <p:cNvSpPr/>
          <p:nvPr/>
        </p:nvSpPr>
        <p:spPr>
          <a:xfrm>
            <a:off x="8548133" y="519938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/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2A6DD69-AD63-4DA7-8374-BA7F51F0F3F5}"/>
              </a:ext>
            </a:extLst>
          </p:cNvPr>
          <p:cNvCxnSpPr>
            <a:cxnSpLocks/>
            <a:stCxn id="78" idx="2"/>
            <a:endCxn id="7" idx="2"/>
          </p:cNvCxnSpPr>
          <p:nvPr/>
        </p:nvCxnSpPr>
        <p:spPr>
          <a:xfrm rot="5400000" flipH="1">
            <a:off x="5107503" y="2896754"/>
            <a:ext cx="1384902" cy="1849364"/>
          </a:xfrm>
          <a:prstGeom prst="bentConnector3">
            <a:avLst>
              <a:gd name="adj1" fmla="val -1650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19D197E-8D89-4073-8567-CE8B0C59FDF2}"/>
              </a:ext>
            </a:extLst>
          </p:cNvPr>
          <p:cNvCxnSpPr>
            <a:cxnSpLocks/>
            <a:stCxn id="80" idx="2"/>
            <a:endCxn id="68" idx="2"/>
          </p:cNvCxnSpPr>
          <p:nvPr/>
        </p:nvCxnSpPr>
        <p:spPr>
          <a:xfrm rot="5400000" flipH="1">
            <a:off x="5860938" y="3919721"/>
            <a:ext cx="1609905" cy="1464288"/>
          </a:xfrm>
          <a:prstGeom prst="bentConnector3">
            <a:avLst>
              <a:gd name="adj1" fmla="val -14200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633187" y="988989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7131" y="2459780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827" y="2459780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29617" y="3128985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01658" y="3128985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827778" y="3768358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324582" y="3768358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888192" y="4432385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5913051" y="4024934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3476575" y="2713494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4534803" y="314272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2255849" y="162797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0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174</Words>
  <Application>Microsoft Office PowerPoint</Application>
  <PresentationFormat>宽屏</PresentationFormat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行华彧(Huayu.X)</cp:lastModifiedBy>
  <cp:revision>28</cp:revision>
  <dcterms:created xsi:type="dcterms:W3CDTF">2023-06-28T15:35:12Z</dcterms:created>
  <dcterms:modified xsi:type="dcterms:W3CDTF">2023-07-04T10:24:10Z</dcterms:modified>
</cp:coreProperties>
</file>