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blipFill>
                <a:blip r:embed="rId8"/>
                <a:stretch>
                  <a:fillRect t="-8197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23018" y="4314976"/>
            <a:ext cx="1642687" cy="2192336"/>
          </a:xfrm>
          <a:prstGeom prst="bentConnector3">
            <a:avLst>
              <a:gd name="adj1" fmla="val -1391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64710" y="2477321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208098" y="4201826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6266326" y="463106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976470" y="291146"/>
            <a:ext cx="4043984" cy="7121678"/>
          </a:xfrm>
          <a:prstGeom prst="bentConnector3">
            <a:avLst>
              <a:gd name="adj1" fmla="val -5653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76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华彧 行</cp:lastModifiedBy>
  <cp:revision>21</cp:revision>
  <dcterms:created xsi:type="dcterms:W3CDTF">2023-06-28T15:35:12Z</dcterms:created>
  <dcterms:modified xsi:type="dcterms:W3CDTF">2023-07-03T23:09:36Z</dcterms:modified>
</cp:coreProperties>
</file>