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62E10-1031-27DE-62FA-67EE39E2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63FB7A-E864-62CF-EBA5-16510EA4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DDD81-BC1F-7A69-3CAF-5F397211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FCA79-B8C7-1D86-4F0E-6C564F6B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280D5-97C2-091D-93A6-88BF8827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4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15754-91CC-CFAA-31E2-BF570B96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AE0CB6-21DA-C1CE-1D62-95220A829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9C023-0977-96E3-7B26-3C9617D0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F9193-870D-661E-FF9D-3169B1AD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0C9D-2599-CE1E-5240-10A16A4C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3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EAA98-9DD9-5BDE-E55B-E6EF7352D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4A60B-97BE-DBC0-3DBC-64A1D0E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55B5A-3E43-7DEE-219F-6B35A54C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EFB9C-58D8-9DFC-BCBE-F6270840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DE4D4-526D-3F42-A5EE-E7F1F38F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8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6C3BC-E076-478D-F37A-8B40166D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13DF9-A84E-4FCB-2394-DBDFD8A4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F2A5E-F03F-EBDD-AF60-DA825493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F716B-768A-5E50-0DB2-0F2911F4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6019D-4175-3C56-105D-EC130D0D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1F472-FFF0-41F2-3484-58C82F34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49089-0BC6-B7F6-EEA1-370AD603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AB03E-D574-B366-5EFF-2F2D1000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91C39-0077-BEFA-07D3-FA7FC2AF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97F06-AA57-8344-65BC-BA915AF8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A1F4A-6397-960A-23EB-FA8E2F73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34B43-5974-A04A-A961-DA5CAA2B5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43F79-7FDB-1DC5-D7DE-1DF382CB6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284E38-3DAC-6D99-DB36-156021B7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31499-D272-8F24-4261-B8215745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DD037-65E6-FA7E-8B4A-8024E6C9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5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8B9F2-A16A-7A65-ABCF-7D0A70A8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85DA6-91AB-C69E-1B79-7FC688317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FEEDE7-BABD-4A16-9A78-9F4EF4450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2E3450-CAB8-99C0-1627-9454289E4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758738-5718-80C9-B51C-273FF1A8E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711C03-61CE-179D-F9F2-D5B58891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573160-6171-7B40-0EFE-07BC518D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7CC896-1DE1-BF77-A3CC-74383977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1F67F-7A09-FD4D-3508-3669D5D7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2ADFE9-BBD9-311E-4FAF-6508CD60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1CFC57-DE04-7E20-84E6-45BB886F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C1F195-38A3-D0A0-952A-57E2C46B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3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AD1357-1280-FF26-289B-AF659355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2E739F-3D13-94B1-30DE-EB5BBE37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53506-92FC-478A-2642-504912BE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8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64DF-A5DB-E7E8-3C0B-672610ED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CCD5A-16B5-6574-E7FC-E84DA8EA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B847E4-FFDE-54E7-49AC-0C458E23F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E286E-F831-6AE7-50BF-551BD18E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5C5F0-7A23-48E6-6511-B7FE0820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06594-585F-1430-DE45-674CEE37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4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B63C1-A183-6801-75E6-E027DAC0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4C348A-115F-DF87-41E8-72FCBFBEA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530F59-D736-A324-20BE-43840E517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0677A-9995-7FFF-014E-01947D23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A01AD8-EAEB-561E-516C-041E1316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2CCF8-2F7E-20C1-58CB-70D98EFE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1DA5FE-3943-DD7A-4030-F00F956D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AD6C3-E7F2-9DF1-AA9A-B4543E90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6A14F-8CB8-96A5-2F3F-8A6A50E76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2025-FB45-42CA-915A-C7DCBA5F44D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9C3F1-2725-9ADC-D075-BA22020E6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480A5-EEFE-85AE-0125-B0C42F703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6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" Type="http://schemas.openxmlformats.org/officeDocument/2006/relationships/image" Target="../media/image114.png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3.png"/><Relationship Id="rId5" Type="http://schemas.openxmlformats.org/officeDocument/2006/relationships/image" Target="../media/image4.png"/><Relationship Id="rId10" Type="http://schemas.openxmlformats.org/officeDocument/2006/relationships/image" Target="../media/image62.png"/><Relationship Id="rId4" Type="http://schemas.openxmlformats.org/officeDocument/2006/relationships/image" Target="../media/image3.png"/><Relationship Id="rId9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93.png"/><Relationship Id="rId7" Type="http://schemas.openxmlformats.org/officeDocument/2006/relationships/image" Target="../media/image96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78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5" Type="http://schemas.openxmlformats.org/officeDocument/2006/relationships/image" Target="../media/image103.png"/><Relationship Id="rId10" Type="http://schemas.openxmlformats.org/officeDocument/2006/relationships/image" Target="../media/image84.png"/><Relationship Id="rId4" Type="http://schemas.openxmlformats.org/officeDocument/2006/relationships/image" Target="../media/image79.png"/><Relationship Id="rId9" Type="http://schemas.openxmlformats.org/officeDocument/2006/relationships/image" Target="../media/image98.png"/><Relationship Id="rId14" Type="http://schemas.openxmlformats.org/officeDocument/2006/relationships/image" Target="../media/image10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44.png"/><Relationship Id="rId3" Type="http://schemas.openxmlformats.org/officeDocument/2006/relationships/image" Target="../media/image107.png"/><Relationship Id="rId21" Type="http://schemas.openxmlformats.org/officeDocument/2006/relationships/image" Target="../media/image47.png"/><Relationship Id="rId12" Type="http://schemas.openxmlformats.org/officeDocument/2006/relationships/image" Target="../media/image110.png"/><Relationship Id="rId2" Type="http://schemas.openxmlformats.org/officeDocument/2006/relationships/image" Target="../media/image2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9.png"/><Relationship Id="rId24" Type="http://schemas.openxmlformats.org/officeDocument/2006/relationships/image" Target="../media/image113.png"/><Relationship Id="rId5" Type="http://schemas.openxmlformats.org/officeDocument/2006/relationships/image" Target="../media/image108.png"/><Relationship Id="rId23" Type="http://schemas.openxmlformats.org/officeDocument/2006/relationships/image" Target="../media/image1100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14" Type="http://schemas.openxmlformats.org/officeDocument/2006/relationships/image" Target="../media/image112.png"/><Relationship Id="rId22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3092316" y="2686355"/>
                <a:ext cx="874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𝑆𝑡𝑛𝑑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316" y="2686355"/>
                <a:ext cx="8747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3529712" y="2416650"/>
            <a:ext cx="987493" cy="269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517205" y="2416650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355583" y="3085461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420715" y="3085461"/>
            <a:ext cx="1287402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6007671" y="3887441"/>
            <a:ext cx="700446" cy="19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708117" y="3887441"/>
            <a:ext cx="947792" cy="186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7655909" y="4443759"/>
            <a:ext cx="0" cy="180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3821807" y="3716356"/>
                <a:ext cx="101976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807" y="3716356"/>
                <a:ext cx="1019766" cy="381515"/>
              </a:xfrm>
              <a:prstGeom prst="rect">
                <a:avLst/>
              </a:prstGeom>
              <a:blipFill>
                <a:blip r:embed="rId9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90" idx="2"/>
          </p:cNvCxnSpPr>
          <p:nvPr/>
        </p:nvCxnSpPr>
        <p:spPr>
          <a:xfrm rot="5400000" flipH="1">
            <a:off x="5339190" y="3090371"/>
            <a:ext cx="1265039" cy="3280040"/>
          </a:xfrm>
          <a:prstGeom prst="bentConnector3">
            <a:avLst>
              <a:gd name="adj1" fmla="val -18071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5781551" y="4081339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51" y="4081339"/>
                <a:ext cx="4522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2242667" y="69407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67" y="69407"/>
                <a:ext cx="48365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3167111" y="777569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11" y="777569"/>
                <a:ext cx="37382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947185" y="783299"/>
                <a:ext cx="1443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𝐶𝑜𝑚𝑝𝑎𝑟𝑒𝑒𝑃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85" y="783299"/>
                <a:ext cx="1443857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1359072" y="1146901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1669114" y="438739"/>
            <a:ext cx="815383" cy="344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2484497" y="438739"/>
            <a:ext cx="869524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2723689" y="1146901"/>
            <a:ext cx="630332" cy="318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3855783" y="1462584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146176" y="1757394"/>
            <a:ext cx="371029" cy="289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3354021" y="1146901"/>
            <a:ext cx="554591" cy="34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2498691" y="1465596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91" y="1465596"/>
                <a:ext cx="44999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3187383" y="3021594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  <a:endCxn id="155" idx="3"/>
          </p:cNvCxnSpPr>
          <p:nvPr/>
        </p:nvCxnSpPr>
        <p:spPr>
          <a:xfrm rot="5400000" flipH="1">
            <a:off x="2317858" y="760858"/>
            <a:ext cx="3073356" cy="4306271"/>
          </a:xfrm>
          <a:prstGeom prst="bentConnector3">
            <a:avLst>
              <a:gd name="adj1" fmla="val -7438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371E44A-53FE-4F71-9EEF-3E01BF5237A7}"/>
                  </a:ext>
                </a:extLst>
              </p:cNvPr>
              <p:cNvSpPr txBox="1"/>
              <p:nvPr/>
            </p:nvSpPr>
            <p:spPr>
              <a:xfrm>
                <a:off x="5190303" y="2374182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371E44A-53FE-4F71-9EEF-3E01BF523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303" y="2374182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376D1EA-FE2C-40BD-AD5D-2740AA05C38C}"/>
                  </a:ext>
                </a:extLst>
              </p:cNvPr>
              <p:cNvSpPr txBox="1"/>
              <p:nvPr/>
            </p:nvSpPr>
            <p:spPr>
              <a:xfrm>
                <a:off x="4039416" y="3032843"/>
                <a:ext cx="1086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𝑎𝑠𝑠𝑖𝑔𝑛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376D1EA-FE2C-40BD-AD5D-2740AA05C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416" y="3032843"/>
                <a:ext cx="108638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73516CA-6BD7-402B-B98D-B41264F7E325}"/>
                  </a:ext>
                </a:extLst>
              </p:cNvPr>
              <p:cNvSpPr txBox="1"/>
              <p:nvPr/>
            </p:nvSpPr>
            <p:spPr>
              <a:xfrm>
                <a:off x="6138313" y="3042993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73516CA-6BD7-402B-B98D-B41264F7E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13" y="3042993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8D59E40-6D43-4881-9CA8-CA080DF52F15}"/>
                  </a:ext>
                </a:extLst>
              </p:cNvPr>
              <p:cNvSpPr txBox="1"/>
              <p:nvPr/>
            </p:nvSpPr>
            <p:spPr>
              <a:xfrm>
                <a:off x="7195103" y="3775193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8D59E40-6D43-4881-9CA8-CA080DF52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103" y="3775193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2FDA685-7115-44AA-BF6B-35EC3B0DC824}"/>
                  </a:ext>
                </a:extLst>
              </p:cNvPr>
              <p:cNvSpPr txBox="1"/>
              <p:nvPr/>
            </p:nvSpPr>
            <p:spPr>
              <a:xfrm>
                <a:off x="5047180" y="3775193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2FDA685-7115-44AA-BF6B-35EC3B0DC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180" y="3775193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20AD1B3-F21F-4FF8-A06B-7DC84BD29DB5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4582610" y="2743514"/>
            <a:ext cx="1013029" cy="2893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ECDA8C8-C219-4D8E-A6ED-560B1305DE2F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5595639" y="2743514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779F229-ED35-43CF-98B8-C67C2515243E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flipH="1">
            <a:off x="5434017" y="3412325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FE17977-4FA8-459F-B5E6-99B76471B38D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6499149" y="3412325"/>
            <a:ext cx="966638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70A9FC0-6CA4-4CF9-BEC6-1C68333964E7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flipH="1">
            <a:off x="6968983" y="4144525"/>
            <a:ext cx="496804" cy="247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BC8C22B-B5E0-4212-86AC-D63CC4600C27}"/>
                  </a:ext>
                </a:extLst>
              </p:cNvPr>
              <p:cNvSpPr txBox="1"/>
              <p:nvPr/>
            </p:nvSpPr>
            <p:spPr>
              <a:xfrm>
                <a:off x="7807221" y="4439220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BC8C22B-B5E0-4212-86AC-D63CC4600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21" y="4439220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3A22714-F019-4419-8F11-249483D036AD}"/>
              </a:ext>
            </a:extLst>
          </p:cNvPr>
          <p:cNvCxnSpPr>
            <a:cxnSpLocks/>
            <a:stCxn id="44" idx="2"/>
            <a:endCxn id="54" idx="0"/>
          </p:cNvCxnSpPr>
          <p:nvPr/>
        </p:nvCxnSpPr>
        <p:spPr>
          <a:xfrm>
            <a:off x="7465787" y="4144525"/>
            <a:ext cx="563610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5ED9424-1525-4F62-9F46-0F04131C2B42}"/>
                  </a:ext>
                </a:extLst>
              </p:cNvPr>
              <p:cNvSpPr txBox="1"/>
              <p:nvPr/>
            </p:nvSpPr>
            <p:spPr>
              <a:xfrm>
                <a:off x="7780323" y="4902040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5ED9424-1525-4F62-9F46-0F04131C2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323" y="4902040"/>
                <a:ext cx="498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31EFCB4-B104-4C2D-8940-EEDA6D980A35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H="1" flipV="1">
            <a:off x="8029397" y="4808552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7280F2B-F5AA-4804-A3CF-6612BD50EC3F}"/>
                  </a:ext>
                </a:extLst>
              </p:cNvPr>
              <p:cNvSpPr txBox="1"/>
              <p:nvPr/>
            </p:nvSpPr>
            <p:spPr>
              <a:xfrm>
                <a:off x="6742863" y="4392480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7280F2B-F5AA-4804-A3CF-6612BD50E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63" y="4392480"/>
                <a:ext cx="4522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A81EE6C-794E-4DF4-ADB0-E104B680D77B}"/>
                  </a:ext>
                </a:extLst>
              </p:cNvPr>
              <p:cNvSpPr txBox="1"/>
              <p:nvPr/>
            </p:nvSpPr>
            <p:spPr>
              <a:xfrm>
                <a:off x="2270960" y="418946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A81EE6C-794E-4DF4-ADB0-E104B680D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960" y="418946"/>
                <a:ext cx="48365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324ACE2-FF5F-41E2-864F-75D779689809}"/>
                  </a:ext>
                </a:extLst>
              </p:cNvPr>
              <p:cNvSpPr txBox="1"/>
              <p:nvPr/>
            </p:nvSpPr>
            <p:spPr>
              <a:xfrm>
                <a:off x="3256179" y="1104790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324ACE2-FF5F-41E2-864F-75D779689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179" y="1104790"/>
                <a:ext cx="37382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A3E91A9-9CEE-47A6-A1A4-107654E266EE}"/>
                  </a:ext>
                </a:extLst>
              </p:cNvPr>
              <p:cNvSpPr txBox="1"/>
              <p:nvPr/>
            </p:nvSpPr>
            <p:spPr>
              <a:xfrm>
                <a:off x="1461327" y="1137555"/>
                <a:ext cx="56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A3E91A9-9CEE-47A6-A1A4-107654E26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327" y="1137555"/>
                <a:ext cx="56380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等腰三角形 62">
            <a:extLst>
              <a:ext uri="{FF2B5EF4-FFF2-40B4-BE49-F238E27FC236}">
                <a16:creationId xmlns:a16="http://schemas.microsoft.com/office/drawing/2014/main" id="{9C14B744-5EE9-4906-B71F-A1E05B0E5CD2}"/>
              </a:ext>
            </a:extLst>
          </p:cNvPr>
          <p:cNvSpPr/>
          <p:nvPr/>
        </p:nvSpPr>
        <p:spPr>
          <a:xfrm>
            <a:off x="1387365" y="1496440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3A4267E-6971-4343-87A3-0E4E40590040}"/>
                  </a:ext>
                </a:extLst>
              </p:cNvPr>
              <p:cNvSpPr txBox="1"/>
              <p:nvPr/>
            </p:nvSpPr>
            <p:spPr>
              <a:xfrm>
                <a:off x="1347976" y="1726854"/>
                <a:ext cx="724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𝐽𝑜h𝑛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3A4267E-6971-4343-87A3-0E4E40590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76" y="1726854"/>
                <a:ext cx="724044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0FC501A-33A2-461F-B282-B46A6BED8F92}"/>
              </a:ext>
            </a:extLst>
          </p:cNvPr>
          <p:cNvCxnSpPr>
            <a:cxnSpLocks/>
            <a:stCxn id="62" idx="0"/>
            <a:endCxn id="60" idx="2"/>
          </p:cNvCxnSpPr>
          <p:nvPr/>
        </p:nvCxnSpPr>
        <p:spPr>
          <a:xfrm flipV="1">
            <a:off x="1743232" y="788278"/>
            <a:ext cx="769558" cy="349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89D99E8-432B-4533-9901-1671F7514F12}"/>
              </a:ext>
            </a:extLst>
          </p:cNvPr>
          <p:cNvCxnSpPr>
            <a:cxnSpLocks/>
            <a:stCxn id="61" idx="0"/>
            <a:endCxn id="60" idx="2"/>
          </p:cNvCxnSpPr>
          <p:nvPr/>
        </p:nvCxnSpPr>
        <p:spPr>
          <a:xfrm flipH="1" flipV="1">
            <a:off x="2512790" y="788278"/>
            <a:ext cx="930299" cy="316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F8A01D9-3E7E-4E1D-9B1A-A4F227E881A7}"/>
              </a:ext>
            </a:extLst>
          </p:cNvPr>
          <p:cNvCxnSpPr>
            <a:cxnSpLocks/>
            <a:stCxn id="61" idx="2"/>
            <a:endCxn id="71" idx="0"/>
          </p:cNvCxnSpPr>
          <p:nvPr/>
        </p:nvCxnSpPr>
        <p:spPr>
          <a:xfrm flipH="1">
            <a:off x="2892962" y="1474122"/>
            <a:ext cx="550127" cy="3125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B4BAE4A2-216E-42DA-B16A-D43B6B827968}"/>
              </a:ext>
            </a:extLst>
          </p:cNvPr>
          <p:cNvSpPr txBox="1"/>
          <p:nvPr/>
        </p:nvSpPr>
        <p:spPr>
          <a:xfrm>
            <a:off x="4437413" y="1769903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317B62D-6DD1-4C98-867C-AAE6DBF3B99C}"/>
              </a:ext>
            </a:extLst>
          </p:cNvPr>
          <p:cNvCxnSpPr>
            <a:cxnSpLocks/>
          </p:cNvCxnSpPr>
          <p:nvPr/>
        </p:nvCxnSpPr>
        <p:spPr>
          <a:xfrm flipH="1" flipV="1">
            <a:off x="4859592" y="2104313"/>
            <a:ext cx="661422" cy="306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FBAE55C-0035-44DC-A903-3627FBA0EE83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3443089" y="1474122"/>
            <a:ext cx="816658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06CC9EC-B9DA-47A6-88AE-6FDFDBDB0043}"/>
                  </a:ext>
                </a:extLst>
              </p:cNvPr>
              <p:cNvSpPr txBox="1"/>
              <p:nvPr/>
            </p:nvSpPr>
            <p:spPr>
              <a:xfrm>
                <a:off x="2667964" y="1786666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06CC9EC-B9DA-47A6-88AE-6FDFDBDB0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964" y="1786666"/>
                <a:ext cx="44999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69D12DED-1A56-40D5-84E3-598B8E24192B}"/>
              </a:ext>
            </a:extLst>
          </p:cNvPr>
          <p:cNvSpPr/>
          <p:nvPr/>
        </p:nvSpPr>
        <p:spPr>
          <a:xfrm>
            <a:off x="4234163" y="3382495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CC84488-74D0-4941-BC31-30EC66D9D656}"/>
                  </a:ext>
                </a:extLst>
              </p:cNvPr>
              <p:cNvSpPr txBox="1"/>
              <p:nvPr/>
            </p:nvSpPr>
            <p:spPr>
              <a:xfrm>
                <a:off x="3967814" y="3612909"/>
                <a:ext cx="1196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𝑦𝑜𝑢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CC84488-74D0-4941-BC31-30EC66D9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814" y="3612909"/>
                <a:ext cx="1196481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1D23D84D-A42D-4D4D-8E81-18188CF9267A}"/>
              </a:ext>
            </a:extLst>
          </p:cNvPr>
          <p:cNvCxnSpPr>
            <a:cxnSpLocks/>
            <a:stCxn id="59" idx="2"/>
            <a:endCxn id="64" idx="2"/>
          </p:cNvCxnSpPr>
          <p:nvPr/>
        </p:nvCxnSpPr>
        <p:spPr>
          <a:xfrm rot="5400000" flipH="1">
            <a:off x="3006678" y="799507"/>
            <a:ext cx="2665626" cy="5258985"/>
          </a:xfrm>
          <a:prstGeom prst="bentConnector3">
            <a:avLst>
              <a:gd name="adj1" fmla="val -8576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374C509-B603-4B3A-8EF1-9090E189DB2E}"/>
                  </a:ext>
                </a:extLst>
              </p:cNvPr>
              <p:cNvSpPr txBox="1"/>
              <p:nvPr/>
            </p:nvSpPr>
            <p:spPr>
              <a:xfrm>
                <a:off x="4898677" y="4075571"/>
                <a:ext cx="922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374C509-B603-4B3A-8EF1-9090E189D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677" y="4075571"/>
                <a:ext cx="922176" cy="369332"/>
              </a:xfrm>
              <a:prstGeom prst="rect">
                <a:avLst/>
              </a:prstGeom>
              <a:blipFill>
                <a:blip r:embed="rId1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5C756A9-48B4-4BB2-9AB8-182AE55020FB}"/>
                  </a:ext>
                </a:extLst>
              </p:cNvPr>
              <p:cNvSpPr txBox="1"/>
              <p:nvPr/>
            </p:nvSpPr>
            <p:spPr>
              <a:xfrm>
                <a:off x="7800474" y="5271372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5C756A9-48B4-4BB2-9AB8-182AE5502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474" y="5271372"/>
                <a:ext cx="409792" cy="369332"/>
              </a:xfrm>
              <a:prstGeom prst="rect">
                <a:avLst/>
              </a:prstGeom>
              <a:blipFill>
                <a:blip r:embed="rId1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9065AC99-8669-414E-91FB-0C91DB4FB8DC}"/>
              </a:ext>
            </a:extLst>
          </p:cNvPr>
          <p:cNvCxnSpPr>
            <a:cxnSpLocks/>
            <a:stCxn id="76" idx="2"/>
            <a:endCxn id="75" idx="2"/>
          </p:cNvCxnSpPr>
          <p:nvPr/>
        </p:nvCxnSpPr>
        <p:spPr>
          <a:xfrm rot="5400000" flipH="1">
            <a:off x="6084667" y="3720002"/>
            <a:ext cx="1195801" cy="2645605"/>
          </a:xfrm>
          <a:prstGeom prst="bentConnector3">
            <a:avLst>
              <a:gd name="adj1" fmla="val -19117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5131921" y="2347490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921" y="2347490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176421" y="3003000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421" y="3003000"/>
                <a:ext cx="72167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101529" y="3934290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529" y="3934290"/>
                <a:ext cx="5413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4405080" y="3934290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80" y="3934290"/>
                <a:ext cx="773673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537257" y="2716822"/>
            <a:ext cx="0" cy="2861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791917" y="3372332"/>
            <a:ext cx="745340" cy="5619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537257" y="3372332"/>
            <a:ext cx="834956" cy="5619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5923917" y="4303622"/>
            <a:ext cx="448296" cy="432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6710382" y="480981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382" y="4809813"/>
                <a:ext cx="4443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372213" y="4303622"/>
            <a:ext cx="560345" cy="506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6699123" y="5565540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23" y="5565540"/>
                <a:ext cx="4981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6932558" y="5179145"/>
            <a:ext cx="15640" cy="386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4308297" y="4220468"/>
                <a:ext cx="879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297" y="4220468"/>
                <a:ext cx="879793" cy="369332"/>
              </a:xfrm>
              <a:prstGeom prst="rect">
                <a:avLst/>
              </a:prstGeom>
              <a:blipFill>
                <a:blip r:embed="rId8"/>
                <a:stretch>
                  <a:fillRect t="-8197" r="-69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90" idx="2"/>
          </p:cNvCxnSpPr>
          <p:nvPr/>
        </p:nvCxnSpPr>
        <p:spPr>
          <a:xfrm rot="5400000" flipH="1">
            <a:off x="5023018" y="4314976"/>
            <a:ext cx="1642687" cy="2192336"/>
          </a:xfrm>
          <a:prstGeom prst="bentConnector3">
            <a:avLst>
              <a:gd name="adj1" fmla="val -13916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6735634" y="5863155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634" y="5863155"/>
                <a:ext cx="409792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5697797" y="4735730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797" y="4735730"/>
                <a:ext cx="4522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3214097" y="251012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97" y="251012"/>
                <a:ext cx="4836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4141179" y="1082564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9" y="1082564"/>
                <a:ext cx="3738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1921253" y="1088294"/>
                <a:ext cx="1443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𝐶𝑜𝑚𝑝𝑎𝑟𝑒𝑒𝑃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253" y="1088294"/>
                <a:ext cx="1443857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2333140" y="1451896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2643182" y="620344"/>
            <a:ext cx="812745" cy="46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3455927" y="620344"/>
            <a:ext cx="872162" cy="462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3784640" y="1451896"/>
            <a:ext cx="543449" cy="34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4829851" y="1767579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166228" y="2057566"/>
            <a:ext cx="371029" cy="289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4328089" y="1451896"/>
            <a:ext cx="554591" cy="34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3559642" y="1797682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642" y="1797682"/>
                <a:ext cx="44999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</p:cNvCxnSpPr>
          <p:nvPr/>
        </p:nvCxnSpPr>
        <p:spPr>
          <a:xfrm rot="5400000" flipH="1">
            <a:off x="2637923" y="1819069"/>
            <a:ext cx="3337483" cy="3234505"/>
          </a:xfrm>
          <a:prstGeom prst="bentConnector3">
            <a:avLst>
              <a:gd name="adj1" fmla="val -6849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0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917928" y="2107989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928" y="2107989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4067577" y="2776800"/>
                <a:ext cx="59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𝑏𝑖𝑃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77" y="2776800"/>
                <a:ext cx="5942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865938" y="2776800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938" y="2776800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6966014" y="3578780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014" y="3578780"/>
                <a:ext cx="81067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6167251" y="4247985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𝐷𝑖𝑓𝑓𝑃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51" y="4247985"/>
                <a:ext cx="8828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7976352" y="4247985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352" y="4247985"/>
                <a:ext cx="71365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/>
              <p:nvPr/>
            </p:nvSpPr>
            <p:spPr>
              <a:xfrm>
                <a:off x="7274303" y="4869468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303" y="4869468"/>
                <a:ext cx="77367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8785421" y="4887358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421" y="4887358"/>
                <a:ext cx="5413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4774805" y="3509000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05" y="3509000"/>
                <a:ext cx="773673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4364710" y="2477321"/>
            <a:ext cx="958554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323264" y="2477321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5161642" y="3146132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6226774" y="3146132"/>
            <a:ext cx="1144576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608654" y="3948112"/>
            <a:ext cx="762696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371350" y="3948112"/>
            <a:ext cx="961831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661140" y="4617317"/>
            <a:ext cx="672041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333181" y="4617317"/>
            <a:ext cx="722924" cy="27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8559301" y="5256690"/>
            <a:ext cx="496804" cy="247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9397539" y="5551385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539" y="5551385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9056105" y="5256690"/>
            <a:ext cx="563610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9370641" y="6014205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641" y="6014205"/>
                <a:ext cx="498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9619715" y="5920717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4451640" y="3810179"/>
                <a:ext cx="151291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640" y="3810179"/>
                <a:ext cx="1512915" cy="391646"/>
              </a:xfrm>
              <a:prstGeom prst="rect">
                <a:avLst/>
              </a:prstGeom>
              <a:blipFill>
                <a:blip r:embed="rId13"/>
                <a:stretch>
                  <a:fillRect l="-1210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8E3C6B32-9CBB-F48D-D4E3-DD6EE7DB8792}"/>
              </a:ext>
            </a:extLst>
          </p:cNvPr>
          <p:cNvCxnSpPr>
            <a:cxnSpLocks/>
            <a:stCxn id="112" idx="1"/>
            <a:endCxn id="115" idx="2"/>
          </p:cNvCxnSpPr>
          <p:nvPr/>
        </p:nvCxnSpPr>
        <p:spPr>
          <a:xfrm rot="10800000">
            <a:off x="7644574" y="5513266"/>
            <a:ext cx="1752967" cy="9421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5" idx="1"/>
            <a:endCxn id="90" idx="2"/>
          </p:cNvCxnSpPr>
          <p:nvPr/>
        </p:nvCxnSpPr>
        <p:spPr>
          <a:xfrm rot="10800000">
            <a:off x="5208098" y="4201826"/>
            <a:ext cx="2232220" cy="11156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9397540" y="6270716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540" y="6270716"/>
                <a:ext cx="409792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/>
              <p:nvPr/>
            </p:nvSpPr>
            <p:spPr>
              <a:xfrm>
                <a:off x="7440318" y="5121619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318" y="5121619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BE1C878F-EA42-D7C1-5E4B-C3F9F24DC86A}"/>
              </a:ext>
            </a:extLst>
          </p:cNvPr>
          <p:cNvSpPr/>
          <p:nvPr/>
        </p:nvSpPr>
        <p:spPr>
          <a:xfrm>
            <a:off x="6266326" y="4631061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/>
              <p:nvPr/>
            </p:nvSpPr>
            <p:spPr>
              <a:xfrm>
                <a:off x="6184851" y="4832488"/>
                <a:ext cx="84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𝑙𝑖𝑚𝑖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851" y="4832488"/>
                <a:ext cx="84760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8333181" y="5504645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181" y="5504645"/>
                <a:ext cx="452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1998585" y="152753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585" y="152753"/>
                <a:ext cx="48365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2983804" y="838597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04" y="838597"/>
                <a:ext cx="3738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1188952" y="871362"/>
                <a:ext cx="56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952" y="871362"/>
                <a:ext cx="56380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1114990" y="1230247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/>
              <p:nvPr/>
            </p:nvSpPr>
            <p:spPr>
              <a:xfrm>
                <a:off x="1075601" y="1460661"/>
                <a:ext cx="724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𝐽𝑜h𝑛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01" y="1460661"/>
                <a:ext cx="724044" cy="369332"/>
              </a:xfrm>
              <a:prstGeom prst="rect">
                <a:avLst/>
              </a:prstGeom>
              <a:blipFill>
                <a:blip r:embed="rId21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1470857" y="522085"/>
            <a:ext cx="769558" cy="349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2240415" y="522085"/>
            <a:ext cx="930299" cy="316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2620587" y="1207929"/>
            <a:ext cx="550127" cy="3125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4165038" y="1503710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</p:cNvCxnSpPr>
          <p:nvPr/>
        </p:nvCxnSpPr>
        <p:spPr>
          <a:xfrm flipH="1" flipV="1">
            <a:off x="4587217" y="1838120"/>
            <a:ext cx="661422" cy="306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3170714" y="1207929"/>
            <a:ext cx="816658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2395589" y="1520473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589" y="1520473"/>
                <a:ext cx="44999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3987372" y="3116302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/>
              <p:nvPr/>
            </p:nvSpPr>
            <p:spPr>
              <a:xfrm>
                <a:off x="3782860" y="3346716"/>
                <a:ext cx="1072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𝑀𝑎𝑟𝑦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60" y="3346716"/>
                <a:ext cx="1072794" cy="369332"/>
              </a:xfrm>
              <a:prstGeom prst="rect">
                <a:avLst/>
              </a:prstGeom>
              <a:blipFill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  <a:endCxn id="156" idx="2"/>
          </p:cNvCxnSpPr>
          <p:nvPr/>
        </p:nvCxnSpPr>
        <p:spPr>
          <a:xfrm rot="5400000" flipH="1">
            <a:off x="2976470" y="291146"/>
            <a:ext cx="4043984" cy="7121678"/>
          </a:xfrm>
          <a:prstGeom prst="bentConnector3">
            <a:avLst>
              <a:gd name="adj1" fmla="val -5653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4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396976" y="1268632"/>
                <a:ext cx="54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976" y="1268632"/>
                <a:ext cx="5413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700080" y="207061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080" y="2070612"/>
                <a:ext cx="4443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4095206" y="2000832"/>
                <a:ext cx="81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06" y="2000832"/>
                <a:ext cx="81067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500541" y="1637964"/>
            <a:ext cx="1167118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667659" y="1637964"/>
            <a:ext cx="1254597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6157086" y="2439944"/>
            <a:ext cx="765170" cy="19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560193" y="2626930"/>
                <a:ext cx="420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193" y="2626930"/>
                <a:ext cx="4203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922256" y="2439944"/>
            <a:ext cx="848091" cy="186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57" idx="2"/>
          </p:cNvCxnSpPr>
          <p:nvPr/>
        </p:nvCxnSpPr>
        <p:spPr>
          <a:xfrm rot="5400000">
            <a:off x="4494515" y="2355817"/>
            <a:ext cx="730450" cy="2551474"/>
          </a:xfrm>
          <a:prstGeom prst="bentConnector3">
            <a:avLst>
              <a:gd name="adj1" fmla="val 173912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5930581" y="2896997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81" y="2896997"/>
                <a:ext cx="4097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5908011" y="2633842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11" y="2633842"/>
                <a:ext cx="4981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2E57EA1-1A93-4687-BBEB-209D12B3D6AA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4500541" y="2370164"/>
            <a:ext cx="0" cy="263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64FEDD9-98BE-4A88-8591-F2EFE9958179}"/>
                  </a:ext>
                </a:extLst>
              </p:cNvPr>
              <p:cNvSpPr txBox="1"/>
              <p:nvPr/>
            </p:nvSpPr>
            <p:spPr>
              <a:xfrm>
                <a:off x="4139705" y="2633842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64FEDD9-98BE-4A88-8591-F2EFE9958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705" y="2633842"/>
                <a:ext cx="721672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C4A9F83-A65F-4F40-B0A6-0F61E06EAF38}"/>
                  </a:ext>
                </a:extLst>
              </p:cNvPr>
              <p:cNvSpPr txBox="1"/>
              <p:nvPr/>
            </p:nvSpPr>
            <p:spPr>
              <a:xfrm>
                <a:off x="3293571" y="3266329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C4A9F83-A65F-4F40-B0A6-0F61E06EA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571" y="3266329"/>
                <a:ext cx="77367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EF99EAB-FD97-4021-BB08-1BA965AB3DCD}"/>
                  </a:ext>
                </a:extLst>
              </p:cNvPr>
              <p:cNvSpPr txBox="1"/>
              <p:nvPr/>
            </p:nvSpPr>
            <p:spPr>
              <a:xfrm>
                <a:off x="4748944" y="3292208"/>
                <a:ext cx="874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𝑆𝑡𝑛𝑑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EF99EAB-FD97-4021-BB08-1BA965AB3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944" y="3292208"/>
                <a:ext cx="8747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DA1E7013-EC1A-4F5D-ABB9-E7F628C3FB3C}"/>
              </a:ext>
            </a:extLst>
          </p:cNvPr>
          <p:cNvSpPr/>
          <p:nvPr/>
        </p:nvSpPr>
        <p:spPr>
          <a:xfrm>
            <a:off x="4844011" y="3627447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FBB9751-474A-4BBE-BC01-EFB2F3FB99E4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3680408" y="3003174"/>
            <a:ext cx="820133" cy="263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A8DE149-607E-4656-8F72-410E9AE079B6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4500541" y="3003174"/>
            <a:ext cx="685799" cy="289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F5716BB-E1E2-4C64-B9BD-5A84CBCEB9C1}"/>
                  </a:ext>
                </a:extLst>
              </p:cNvPr>
              <p:cNvSpPr txBox="1"/>
              <p:nvPr/>
            </p:nvSpPr>
            <p:spPr>
              <a:xfrm>
                <a:off x="3100761" y="3627447"/>
                <a:ext cx="966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𝑡𝑎𝑙𝑙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𝑒𝑟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F5716BB-E1E2-4C64-B9BD-5A84CBCEB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761" y="3627447"/>
                <a:ext cx="966483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5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529712" y="2416650"/>
            <a:ext cx="987493" cy="269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517205" y="2416650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355583" y="3085461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420715" y="3085461"/>
            <a:ext cx="1287402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007671" y="3887441"/>
            <a:ext cx="700446" cy="19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708117" y="3887441"/>
            <a:ext cx="947792" cy="186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7655909" y="4443759"/>
            <a:ext cx="0" cy="180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3821807" y="3716356"/>
                <a:ext cx="966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𝑡𝑎𝑙𝑙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𝑒𝑟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807" y="3716356"/>
                <a:ext cx="966483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90" idx="2"/>
          </p:cNvCxnSpPr>
          <p:nvPr/>
        </p:nvCxnSpPr>
        <p:spPr>
          <a:xfrm rot="5400000" flipH="1">
            <a:off x="5319779" y="3070959"/>
            <a:ext cx="1277222" cy="3306681"/>
          </a:xfrm>
          <a:prstGeom prst="bentConnector3">
            <a:avLst>
              <a:gd name="adj1" fmla="val -17898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C5DDB36-3DAC-4311-B968-F8BEBDEC2FD9}"/>
                  </a:ext>
                </a:extLst>
              </p:cNvPr>
              <p:cNvSpPr txBox="1"/>
              <p:nvPr/>
            </p:nvSpPr>
            <p:spPr>
              <a:xfrm>
                <a:off x="3211408" y="2686355"/>
                <a:ext cx="544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C5DDB36-3DAC-4311-B968-F8BEBDEC2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408" y="2686355"/>
                <a:ext cx="5445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86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3867340" y="347283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340" y="347283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4815350" y="1016094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350" y="1016094"/>
                <a:ext cx="72167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5915426" y="1818074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426" y="1818074"/>
                <a:ext cx="810671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5306044" y="2487279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044" y="2487279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6925764" y="2487279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64" y="2487279"/>
                <a:ext cx="71365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/>
              <p:nvPr/>
            </p:nvSpPr>
            <p:spPr>
              <a:xfrm>
                <a:off x="6223715" y="3108762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15" y="3108762"/>
                <a:ext cx="77367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7734833" y="3126652"/>
                <a:ext cx="538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833" y="3126652"/>
                <a:ext cx="5381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724217" y="1748294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17" y="1748294"/>
                <a:ext cx="77367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314122" y="716615"/>
            <a:ext cx="958554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272676" y="716615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111054" y="1385426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176186" y="1385426"/>
            <a:ext cx="1144576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576728" y="2187406"/>
            <a:ext cx="744034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320762" y="2187406"/>
            <a:ext cx="961831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610552" y="2856611"/>
            <a:ext cx="672041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282593" y="2856611"/>
            <a:ext cx="721321" cy="27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/>
              <p:nvPr/>
            </p:nvSpPr>
            <p:spPr>
              <a:xfrm>
                <a:off x="6389730" y="3360913"/>
                <a:ext cx="409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730" y="3360913"/>
                <a:ext cx="4097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BE1C878F-EA42-D7C1-5E4B-C3F9F24DC86A}"/>
              </a:ext>
            </a:extLst>
          </p:cNvPr>
          <p:cNvSpPr/>
          <p:nvPr/>
        </p:nvSpPr>
        <p:spPr>
          <a:xfrm>
            <a:off x="7661587" y="3444047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/>
              <p:nvPr/>
            </p:nvSpPr>
            <p:spPr>
              <a:xfrm>
                <a:off x="7328120" y="3674461"/>
                <a:ext cx="1351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120" y="3674461"/>
                <a:ext cx="1351588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C9682D5-6DDB-4157-A477-80B03D42BBBF}"/>
                  </a:ext>
                </a:extLst>
              </p:cNvPr>
              <p:cNvSpPr txBox="1"/>
              <p:nvPr/>
            </p:nvSpPr>
            <p:spPr>
              <a:xfrm>
                <a:off x="5351874" y="310876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C9682D5-6DDB-4157-A477-80B03D42B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874" y="3108762"/>
                <a:ext cx="44435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FD58CB0-8BEA-4000-9E2A-1671D847956E}"/>
                  </a:ext>
                </a:extLst>
              </p:cNvPr>
              <p:cNvSpPr txBox="1"/>
              <p:nvPr/>
            </p:nvSpPr>
            <p:spPr>
              <a:xfrm>
                <a:off x="5324975" y="3658581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FD58CB0-8BEA-4000-9E2A-1671D8479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975" y="3658581"/>
                <a:ext cx="49814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3725A4C-0573-48F6-9BEC-5348A771774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flipV="1">
            <a:off x="5574050" y="3478094"/>
            <a:ext cx="0" cy="180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FB678AD-4F2B-474D-B312-79BD48A4E76C}"/>
              </a:ext>
            </a:extLst>
          </p:cNvPr>
          <p:cNvCxnSpPr>
            <a:cxnSpLocks/>
            <a:stCxn id="49" idx="0"/>
            <a:endCxn id="7" idx="2"/>
          </p:cNvCxnSpPr>
          <p:nvPr/>
        </p:nvCxnSpPr>
        <p:spPr>
          <a:xfrm flipV="1">
            <a:off x="5574050" y="2856611"/>
            <a:ext cx="2678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15C17B-CC96-4CB0-B28B-119FF0F7A6FA}"/>
                  </a:ext>
                </a:extLst>
              </p:cNvPr>
              <p:cNvSpPr txBox="1"/>
              <p:nvPr/>
            </p:nvSpPr>
            <p:spPr>
              <a:xfrm>
                <a:off x="3605518" y="2019193"/>
                <a:ext cx="100937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𝑡𝑎𝑙𝑙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15C17B-CC96-4CB0-B28B-119FF0F7A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518" y="2019193"/>
                <a:ext cx="1009379" cy="391646"/>
              </a:xfrm>
              <a:prstGeom prst="rect">
                <a:avLst/>
              </a:prstGeom>
              <a:blipFill>
                <a:blip r:embed="rId14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9F54E50-C6B7-4A35-AF85-A0AC12D6D15E}"/>
                  </a:ext>
                </a:extLst>
              </p:cNvPr>
              <p:cNvSpPr txBox="1"/>
              <p:nvPr/>
            </p:nvSpPr>
            <p:spPr>
              <a:xfrm>
                <a:off x="5386435" y="3910732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9F54E50-C6B7-4A35-AF85-A0AC12D6D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435" y="3910732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3E638093-0899-44DF-A437-A3DDC86E85B9}"/>
              </a:ext>
            </a:extLst>
          </p:cNvPr>
          <p:cNvCxnSpPr>
            <a:cxnSpLocks/>
            <a:stCxn id="115" idx="2"/>
            <a:endCxn id="56" idx="3"/>
          </p:cNvCxnSpPr>
          <p:nvPr/>
        </p:nvCxnSpPr>
        <p:spPr>
          <a:xfrm rot="5400000">
            <a:off x="6006630" y="3518559"/>
            <a:ext cx="376310" cy="799682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2A86A35-B235-4343-873E-B61526BBD0F0}"/>
              </a:ext>
            </a:extLst>
          </p:cNvPr>
          <p:cNvCxnSpPr>
            <a:cxnSpLocks/>
            <a:stCxn id="56" idx="2"/>
          </p:cNvCxnSpPr>
          <p:nvPr/>
        </p:nvCxnSpPr>
        <p:spPr>
          <a:xfrm rot="5400000" flipH="1">
            <a:off x="3982473" y="2694162"/>
            <a:ext cx="1878513" cy="1337920"/>
          </a:xfrm>
          <a:prstGeom prst="bentConnector3">
            <a:avLst>
              <a:gd name="adj1" fmla="val -1216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5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3186405" y="619657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05" y="619657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4134415" y="1288468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415" y="1288468"/>
                <a:ext cx="721672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5300932" y="2043050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932" y="2043050"/>
                <a:ext cx="5413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4435728" y="2759653"/>
                <a:ext cx="879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𝑀𝑎𝑟𝑦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28" y="2759653"/>
                <a:ext cx="87908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6244829" y="275965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829" y="2759653"/>
                <a:ext cx="4443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891070" y="3452104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070" y="3452104"/>
                <a:ext cx="810671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043282" y="2020668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282" y="2020668"/>
                <a:ext cx="773673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667178" y="988989"/>
            <a:ext cx="924563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591741" y="988989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3430119" y="1657800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495251" y="1657800"/>
            <a:ext cx="1076365" cy="385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875272" y="2412382"/>
            <a:ext cx="696344" cy="347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571616" y="2412382"/>
            <a:ext cx="895389" cy="347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68" idx="0"/>
          </p:cNvCxnSpPr>
          <p:nvPr/>
        </p:nvCxnSpPr>
        <p:spPr>
          <a:xfrm flipH="1">
            <a:off x="5933747" y="3128985"/>
            <a:ext cx="533258" cy="326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467005" y="3128985"/>
            <a:ext cx="829401" cy="3231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745488" y="3821436"/>
            <a:ext cx="550918" cy="279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666016" y="4063053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16" y="4063053"/>
                <a:ext cx="71365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7296406" y="3821436"/>
            <a:ext cx="726439" cy="241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9" idx="0"/>
            <a:endCxn id="41" idx="2"/>
          </p:cNvCxnSpPr>
          <p:nvPr/>
        </p:nvCxnSpPr>
        <p:spPr>
          <a:xfrm flipH="1" flipV="1">
            <a:off x="8022845" y="4432385"/>
            <a:ext cx="885216" cy="355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C5BF1B2-B4B4-4516-B8ED-E9F4F472667D}"/>
                  </a:ext>
                </a:extLst>
              </p:cNvPr>
              <p:cNvSpPr txBox="1"/>
              <p:nvPr/>
            </p:nvSpPr>
            <p:spPr>
              <a:xfrm>
                <a:off x="8466658" y="4788361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𝐷𝑖𝑓𝑓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C5BF1B2-B4B4-4516-B8ED-E9F4F4726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58" y="4788361"/>
                <a:ext cx="88280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396B75E-3BC7-4434-98B5-CCC41F177438}"/>
                  </a:ext>
                </a:extLst>
              </p:cNvPr>
              <p:cNvSpPr txBox="1"/>
              <p:nvPr/>
            </p:nvSpPr>
            <p:spPr>
              <a:xfrm>
                <a:off x="3186405" y="2383536"/>
                <a:ext cx="453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396B75E-3BC7-4434-98B5-CCC41F17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05" y="2383536"/>
                <a:ext cx="4532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BD6172C-72EF-468D-BFEC-8A262C82445D}"/>
                  </a:ext>
                </a:extLst>
              </p:cNvPr>
              <p:cNvSpPr txBox="1"/>
              <p:nvPr/>
            </p:nvSpPr>
            <p:spPr>
              <a:xfrm>
                <a:off x="5364584" y="3455266"/>
                <a:ext cx="113832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𝑔𝑎𝑜</m:t>
                    </m:r>
                  </m:oMath>
                </a14:m>
                <a:r>
                  <a:rPr lang="en-US" altLang="zh-CN" b="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BD6172C-72EF-468D-BFEC-8A262C82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584" y="3455266"/>
                <a:ext cx="1138325" cy="391646"/>
              </a:xfrm>
              <a:prstGeom prst="rect">
                <a:avLst/>
              </a:prstGeom>
              <a:blipFill>
                <a:blip r:embed="rId12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A35022F-6303-48FA-94ED-7F907A1A66B1}"/>
                  </a:ext>
                </a:extLst>
              </p:cNvPr>
              <p:cNvSpPr txBox="1"/>
              <p:nvPr/>
            </p:nvSpPr>
            <p:spPr>
              <a:xfrm>
                <a:off x="7011840" y="4787823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A35022F-6303-48FA-94ED-7F907A1A6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840" y="4787823"/>
                <a:ext cx="773673" cy="369332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8E0CF39-A61D-4FCC-A405-76E54348395A}"/>
              </a:ext>
            </a:extLst>
          </p:cNvPr>
          <p:cNvCxnSpPr>
            <a:cxnSpLocks/>
            <a:stCxn id="41" idx="2"/>
            <a:endCxn id="73" idx="0"/>
          </p:cNvCxnSpPr>
          <p:nvPr/>
        </p:nvCxnSpPr>
        <p:spPr>
          <a:xfrm flipH="1">
            <a:off x="7398677" y="4432385"/>
            <a:ext cx="624168" cy="355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6E5B05E-3F37-450D-9512-952E48F0F3BB}"/>
                  </a:ext>
                </a:extLst>
              </p:cNvPr>
              <p:cNvSpPr txBox="1"/>
              <p:nvPr/>
            </p:nvSpPr>
            <p:spPr>
              <a:xfrm>
                <a:off x="6519740" y="4144555"/>
                <a:ext cx="409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6E5B05E-3F37-450D-9512-952E48F0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740" y="4144555"/>
                <a:ext cx="409791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8280B16-7133-49D9-BFF7-70E5FC371E0A}"/>
                  </a:ext>
                </a:extLst>
              </p:cNvPr>
              <p:cNvSpPr txBox="1"/>
              <p:nvPr/>
            </p:nvSpPr>
            <p:spPr>
              <a:xfrm>
                <a:off x="7193780" y="5065171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8280B16-7133-49D9-BFF7-70E5FC371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780" y="5065171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等腰三角形 80">
            <a:extLst>
              <a:ext uri="{FF2B5EF4-FFF2-40B4-BE49-F238E27FC236}">
                <a16:creationId xmlns:a16="http://schemas.microsoft.com/office/drawing/2014/main" id="{2222A0FF-8DAF-48DA-ABC2-C8AC4F40A831}"/>
              </a:ext>
            </a:extLst>
          </p:cNvPr>
          <p:cNvSpPr/>
          <p:nvPr/>
        </p:nvSpPr>
        <p:spPr>
          <a:xfrm>
            <a:off x="8548133" y="5199388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5540BE27-C265-4207-AD82-219FEAB96709}"/>
                  </a:ext>
                </a:extLst>
              </p:cNvPr>
              <p:cNvSpPr txBox="1"/>
              <p:nvPr/>
            </p:nvSpPr>
            <p:spPr>
              <a:xfrm>
                <a:off x="8466658" y="5400815"/>
                <a:ext cx="84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𝑙𝑖𝑚𝑖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5540BE27-C265-4207-AD82-219FEAB96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58" y="5400815"/>
                <a:ext cx="84760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82A6DD69-AD63-4DA7-8374-BA7F51F0F3F5}"/>
              </a:ext>
            </a:extLst>
          </p:cNvPr>
          <p:cNvCxnSpPr>
            <a:cxnSpLocks/>
            <a:stCxn id="78" idx="2"/>
            <a:endCxn id="7" idx="2"/>
          </p:cNvCxnSpPr>
          <p:nvPr/>
        </p:nvCxnSpPr>
        <p:spPr>
          <a:xfrm rot="5400000" flipH="1">
            <a:off x="5107503" y="2896754"/>
            <a:ext cx="1384902" cy="1849364"/>
          </a:xfrm>
          <a:prstGeom prst="bentConnector3">
            <a:avLst>
              <a:gd name="adj1" fmla="val -16507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119D197E-8D89-4073-8567-CE8B0C59FDF2}"/>
              </a:ext>
            </a:extLst>
          </p:cNvPr>
          <p:cNvCxnSpPr>
            <a:cxnSpLocks/>
            <a:stCxn id="80" idx="2"/>
            <a:endCxn id="68" idx="2"/>
          </p:cNvCxnSpPr>
          <p:nvPr/>
        </p:nvCxnSpPr>
        <p:spPr>
          <a:xfrm rot="5400000" flipH="1">
            <a:off x="5860938" y="3919721"/>
            <a:ext cx="1609905" cy="1464288"/>
          </a:xfrm>
          <a:prstGeom prst="bentConnector3">
            <a:avLst>
              <a:gd name="adj1" fmla="val -14200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40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3186405" y="619657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05" y="619657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2336054" y="1288468"/>
                <a:ext cx="59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𝑏𝑖𝑃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054" y="1288468"/>
                <a:ext cx="5942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4134415" y="1288468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415" y="1288468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5234491" y="209044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491" y="2090448"/>
                <a:ext cx="81067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4435728" y="2759653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𝐷𝑖𝑓𝑓𝑃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28" y="2759653"/>
                <a:ext cx="8828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6244829" y="2759653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829" y="2759653"/>
                <a:ext cx="71365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/>
              <p:nvPr/>
            </p:nvSpPr>
            <p:spPr>
              <a:xfrm>
                <a:off x="5542780" y="3381136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780" y="3381136"/>
                <a:ext cx="77367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7053898" y="3399026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898" y="3399026"/>
                <a:ext cx="5413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043282" y="2020668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282" y="2020668"/>
                <a:ext cx="773673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2633187" y="988989"/>
            <a:ext cx="958554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591741" y="988989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3430119" y="1657800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495251" y="1657800"/>
            <a:ext cx="1144576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877131" y="2459780"/>
            <a:ext cx="762696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639827" y="2459780"/>
            <a:ext cx="961831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929617" y="3128985"/>
            <a:ext cx="672041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601658" y="3128985"/>
            <a:ext cx="722924" cy="27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6827778" y="3768358"/>
            <a:ext cx="496804" cy="247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666016" y="406305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16" y="4063053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7324582" y="3768358"/>
            <a:ext cx="563610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7639118" y="4525873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118" y="4525873"/>
                <a:ext cx="498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7888192" y="4432385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2720117" y="2321847"/>
                <a:ext cx="151291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17" y="2321847"/>
                <a:ext cx="1512915" cy="391646"/>
              </a:xfrm>
              <a:prstGeom prst="rect">
                <a:avLst/>
              </a:prstGeom>
              <a:blipFill>
                <a:blip r:embed="rId13"/>
                <a:stretch>
                  <a:fillRect l="-1210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8E3C6B32-9CBB-F48D-D4E3-DD6EE7DB8792}"/>
              </a:ext>
            </a:extLst>
          </p:cNvPr>
          <p:cNvCxnSpPr>
            <a:cxnSpLocks/>
            <a:stCxn id="112" idx="1"/>
            <a:endCxn id="115" idx="2"/>
          </p:cNvCxnSpPr>
          <p:nvPr/>
        </p:nvCxnSpPr>
        <p:spPr>
          <a:xfrm rot="10800000">
            <a:off x="5913051" y="4024934"/>
            <a:ext cx="1752967" cy="9421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5" idx="1"/>
            <a:endCxn id="90" idx="2"/>
          </p:cNvCxnSpPr>
          <p:nvPr/>
        </p:nvCxnSpPr>
        <p:spPr>
          <a:xfrm rot="10800000">
            <a:off x="3476575" y="2713494"/>
            <a:ext cx="2232220" cy="11156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7666017" y="4782384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17" y="4782384"/>
                <a:ext cx="409792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/>
              <p:nvPr/>
            </p:nvSpPr>
            <p:spPr>
              <a:xfrm>
                <a:off x="5708795" y="3633287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795" y="3633287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BE1C878F-EA42-D7C1-5E4B-C3F9F24DC86A}"/>
              </a:ext>
            </a:extLst>
          </p:cNvPr>
          <p:cNvSpPr/>
          <p:nvPr/>
        </p:nvSpPr>
        <p:spPr>
          <a:xfrm>
            <a:off x="4534803" y="3142729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/>
              <p:nvPr/>
            </p:nvSpPr>
            <p:spPr>
              <a:xfrm>
                <a:off x="4453328" y="3344156"/>
                <a:ext cx="84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𝑙𝑖𝑚𝑖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328" y="3344156"/>
                <a:ext cx="84760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6601658" y="4016313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58" y="4016313"/>
                <a:ext cx="452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2255849" y="1627970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/>
              <p:nvPr/>
            </p:nvSpPr>
            <p:spPr>
              <a:xfrm>
                <a:off x="2051337" y="1858384"/>
                <a:ext cx="1072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𝑀𝑎𝑟𝑦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337" y="1858384"/>
                <a:ext cx="1072794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30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917928" y="2107989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928" y="2107989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3899517" y="2765309"/>
                <a:ext cx="860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𝑠𝑡𝑛𝑑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517" y="2765309"/>
                <a:ext cx="8603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865938" y="2776800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938" y="2776800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922728" y="3509000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28" y="3509000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4774805" y="3509000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05" y="3509000"/>
                <a:ext cx="773673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4329699" y="2477321"/>
            <a:ext cx="993565" cy="287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323264" y="2477321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5161642" y="3146132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6226774" y="3146132"/>
            <a:ext cx="966638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6696608" y="3878332"/>
            <a:ext cx="496804" cy="247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534846" y="417302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846" y="4173027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7193412" y="3878332"/>
            <a:ext cx="563610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7507948" y="4635847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48" y="4635847"/>
                <a:ext cx="498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7757022" y="4542359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7434529" y="4837054"/>
                <a:ext cx="644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𝑔𝑎𝑜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9" y="4837054"/>
                <a:ext cx="644985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6470488" y="4126287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88" y="4126287"/>
                <a:ext cx="4522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1998585" y="152753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585" y="152753"/>
                <a:ext cx="48365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2983804" y="838597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04" y="838597"/>
                <a:ext cx="3738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1188952" y="871362"/>
                <a:ext cx="56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952" y="871362"/>
                <a:ext cx="56380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1114990" y="1230247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/>
              <p:nvPr/>
            </p:nvSpPr>
            <p:spPr>
              <a:xfrm>
                <a:off x="1075601" y="1460661"/>
                <a:ext cx="724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𝐽𝑜h𝑛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01" y="1460661"/>
                <a:ext cx="724044" cy="369332"/>
              </a:xfrm>
              <a:prstGeom prst="rect">
                <a:avLst/>
              </a:prstGeom>
              <a:blipFill>
                <a:blip r:embed="rId21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1470857" y="522085"/>
            <a:ext cx="769558" cy="349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2240415" y="522085"/>
            <a:ext cx="930299" cy="316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2620587" y="1207929"/>
            <a:ext cx="550127" cy="3125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4165038" y="1503710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</p:cNvCxnSpPr>
          <p:nvPr/>
        </p:nvCxnSpPr>
        <p:spPr>
          <a:xfrm flipH="1" flipV="1">
            <a:off x="4587217" y="1838120"/>
            <a:ext cx="661422" cy="306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3170714" y="1207929"/>
            <a:ext cx="816658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2395589" y="1520473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589" y="1520473"/>
                <a:ext cx="44999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3987372" y="3116302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/>
              <p:nvPr/>
            </p:nvSpPr>
            <p:spPr>
              <a:xfrm>
                <a:off x="3752802" y="3346716"/>
                <a:ext cx="1165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02" y="3346716"/>
                <a:ext cx="1165126" cy="369332"/>
              </a:xfrm>
              <a:prstGeom prst="rect">
                <a:avLst/>
              </a:prstGeom>
              <a:blipFill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  <a:endCxn id="156" idx="2"/>
          </p:cNvCxnSpPr>
          <p:nvPr/>
        </p:nvCxnSpPr>
        <p:spPr>
          <a:xfrm rot="5400000" flipH="1">
            <a:off x="2734303" y="533314"/>
            <a:ext cx="2665626" cy="5258985"/>
          </a:xfrm>
          <a:prstGeom prst="bentConnector3">
            <a:avLst>
              <a:gd name="adj1" fmla="val -8576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BF45A9C-95C6-48E8-AB26-756BA71D69D3}"/>
                  </a:ext>
                </a:extLst>
              </p:cNvPr>
              <p:cNvSpPr txBox="1"/>
              <p:nvPr/>
            </p:nvSpPr>
            <p:spPr>
              <a:xfrm>
                <a:off x="4648721" y="3827821"/>
                <a:ext cx="986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𝑦𝑖𝑦𝑎𝑛𝑔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BF45A9C-95C6-48E8-AB26-756BA71D6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721" y="3827821"/>
                <a:ext cx="986937" cy="369332"/>
              </a:xfrm>
              <a:prstGeom prst="rect">
                <a:avLst/>
              </a:prstGeom>
              <a:blipFill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02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226</Words>
  <Application>Microsoft Office PowerPoint</Application>
  <PresentationFormat>宽屏</PresentationFormat>
  <Paragraphs>151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华彧 行</dc:creator>
  <cp:lastModifiedBy>行华彧(Huayu.X)</cp:lastModifiedBy>
  <cp:revision>34</cp:revision>
  <dcterms:created xsi:type="dcterms:W3CDTF">2023-06-28T15:35:12Z</dcterms:created>
  <dcterms:modified xsi:type="dcterms:W3CDTF">2023-07-05T01:27:36Z</dcterms:modified>
</cp:coreProperties>
</file>