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9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04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5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4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1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4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6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5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645D-F783-4B4B-949B-E50761958350}" type="datetimeFigureOut">
              <a:rPr lang="fr-FR" smtClean="0"/>
              <a:t>11/04/2013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1056-752C-46E8-9989-BA3CC2078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0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let </a:t>
            </a:r>
            <a:r>
              <a:rPr lang="fr-FR" dirty="0" err="1" smtClean="0"/>
              <a:t>it</a:t>
            </a:r>
            <a:r>
              <a:rPr lang="fr-FR" dirty="0" smtClean="0"/>
              <a:t> know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beautiful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a blog.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reader</a:t>
            </a:r>
            <a:r>
              <a:rPr lang="fr-FR" dirty="0" smtClean="0"/>
              <a:t>,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joyous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</a:p>
          <a:p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pic>
        <p:nvPicPr>
          <p:cNvPr id="1027" name="Picture 3" descr="F:\GitHub\EnglishProjectBlog\Rapport\Images\artic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8" y="3406370"/>
            <a:ext cx="611663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EnglishProjectBlog\Rapport\Images\blog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27146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Feed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525963"/>
          </a:xfrm>
        </p:spPr>
        <p:txBody>
          <a:bodyPr/>
          <a:lstStyle/>
          <a:p>
            <a:r>
              <a:rPr lang="fr-FR" dirty="0" err="1" smtClean="0"/>
              <a:t>Write</a:t>
            </a:r>
            <a:r>
              <a:rPr lang="fr-FR" dirty="0" smtClean="0"/>
              <a:t> a lot of articles </a:t>
            </a:r>
            <a:r>
              <a:rPr lang="fr-FR" dirty="0" err="1" smtClean="0"/>
              <a:t>bored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?</a:t>
            </a:r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use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facebook</a:t>
            </a:r>
            <a:r>
              <a:rPr lang="fr-FR" dirty="0" smtClean="0"/>
              <a:t> publications.</a:t>
            </a:r>
          </a:p>
          <a:p>
            <a:r>
              <a:rPr lang="fr-FR" dirty="0" smtClean="0"/>
              <a:t>So let all </a:t>
            </a:r>
            <a:r>
              <a:rPr lang="fr-FR" dirty="0" err="1" smtClean="0"/>
              <a:t>this</a:t>
            </a:r>
            <a:r>
              <a:rPr lang="fr-FR" dirty="0" smtClean="0"/>
              <a:t> people know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personal</a:t>
            </a:r>
            <a:r>
              <a:rPr lang="fr-FR" dirty="0" smtClean="0"/>
              <a:t> life.</a:t>
            </a:r>
          </a:p>
          <a:p>
            <a:r>
              <a:rPr lang="fr-FR" dirty="0" smtClean="0"/>
              <a:t>Just click on the </a:t>
            </a:r>
            <a:r>
              <a:rPr lang="fr-FR" dirty="0" err="1" smtClean="0"/>
              <a:t>deadly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take</a:t>
            </a:r>
            <a:r>
              <a:rPr lang="fr-FR" dirty="0" smtClean="0"/>
              <a:t> care of </a:t>
            </a:r>
            <a:r>
              <a:rPr lang="fr-FR" dirty="0" err="1" smtClean="0"/>
              <a:t>your</a:t>
            </a:r>
            <a:r>
              <a:rPr lang="fr-FR" dirty="0" smtClean="0"/>
              <a:t> boss.</a:t>
            </a:r>
            <a:endParaRPr lang="fr-FR" dirty="0"/>
          </a:p>
        </p:txBody>
      </p:sp>
      <p:pic>
        <p:nvPicPr>
          <p:cNvPr id="2050" name="Picture 2" descr="F:\GitHub\EnglishProjectBlog\Rapport\Images\share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98286"/>
            <a:ext cx="2232248" cy="43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47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</Words>
  <Application>Microsoft Office PowerPoint</Application>
  <PresentationFormat>Affichage à l'écran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Share it to let it know !</vt:lpstr>
      <vt:lpstr>Feed it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it to let it know !</dc:title>
  <dc:creator>Antoine Wollenburger</dc:creator>
  <cp:lastModifiedBy>Antoine Wollenburger</cp:lastModifiedBy>
  <cp:revision>2</cp:revision>
  <dcterms:created xsi:type="dcterms:W3CDTF">2013-04-11T16:28:49Z</dcterms:created>
  <dcterms:modified xsi:type="dcterms:W3CDTF">2013-04-11T16:36:44Z</dcterms:modified>
</cp:coreProperties>
</file>