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9" r:id="rId13"/>
    <p:sldId id="270" r:id="rId14"/>
    <p:sldId id="267" r:id="rId15"/>
    <p:sldId id="268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beautiful blog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COUTABLE Guillaume, MENORET Clément, </a:t>
            </a:r>
          </a:p>
          <a:p>
            <a:r>
              <a:rPr lang="fr-FR" dirty="0" smtClean="0"/>
              <a:t>RULLIER Noémie, WOLLENBURGER Antoine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3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482915" y="2675467"/>
            <a:ext cx="3453927" cy="3450696"/>
          </a:xfrm>
        </p:spPr>
        <p:txBody>
          <a:bodyPr>
            <a:normAutofit/>
          </a:bodyPr>
          <a:lstStyle/>
          <a:p>
            <a:r>
              <a:rPr lang="en-GB" smtClean="0"/>
              <a:t>View your article in context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0" y="2416370"/>
            <a:ext cx="5138394" cy="41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68300" y="2675467"/>
            <a:ext cx="7912100" cy="1329580"/>
          </a:xfrm>
        </p:spPr>
        <p:txBody>
          <a:bodyPr/>
          <a:lstStyle/>
          <a:p>
            <a:r>
              <a:rPr lang="en-GB" smtClean="0"/>
              <a:t>Multimedia support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005047"/>
            <a:ext cx="7912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Choose your theme</a:t>
            </a:r>
          </a:p>
          <a:p>
            <a:r>
              <a:rPr lang="en-GB" smtClean="0"/>
              <a:t>Modify it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Pimp your blog !</a:t>
            </a:r>
            <a:endParaRPr lang="en-GB"/>
          </a:p>
        </p:txBody>
      </p:sp>
      <p:pic>
        <p:nvPicPr>
          <p:cNvPr id="4" name="Picture 2" descr="C:\Users\utilisateur\Desktop\EnglishProjectBlog\Rapport\Images\ChooseYourThem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72" y="2998961"/>
            <a:ext cx="4662226" cy="3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4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Preview it</a:t>
            </a:r>
          </a:p>
          <a:p>
            <a:r>
              <a:rPr lang="en-GB" smtClean="0"/>
              <a:t>Apply it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Pimp your blog !</a:t>
            </a:r>
            <a:endParaRPr lang="en-GB"/>
          </a:p>
        </p:txBody>
      </p:sp>
      <p:pic>
        <p:nvPicPr>
          <p:cNvPr id="6" name="Picture 2" descr="E:\imageDiap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11" y="2919053"/>
            <a:ext cx="6042262" cy="320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</a:t>
            </a:r>
            <a:r>
              <a:rPr lang="en-GB" dirty="0" smtClean="0"/>
              <a:t>a good idea to </a:t>
            </a:r>
            <a:r>
              <a:rPr lang="en-GB" dirty="0" smtClean="0"/>
              <a:t>make a blog.</a:t>
            </a:r>
          </a:p>
          <a:p>
            <a:r>
              <a:rPr lang="en-GB" dirty="0" smtClean="0"/>
              <a:t>But without </a:t>
            </a:r>
            <a:r>
              <a:rPr lang="en-GB" dirty="0" smtClean="0"/>
              <a:t>visitor, </a:t>
            </a:r>
            <a:r>
              <a:rPr lang="en-GB" dirty="0" smtClean="0"/>
              <a:t>is it joyous ?</a:t>
            </a:r>
          </a:p>
          <a:p>
            <a:r>
              <a:rPr lang="en-GB" dirty="0" smtClean="0"/>
              <a:t>Share it !</a:t>
            </a:r>
          </a:p>
          <a:p>
            <a:r>
              <a:rPr lang="en-GB" dirty="0" smtClean="0"/>
              <a:t>Like it !</a:t>
            </a:r>
          </a:p>
          <a:p>
            <a:endParaRPr lang="en-GB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Share it to let it know !</a:t>
            </a:r>
            <a:endParaRPr lang="en-GB"/>
          </a:p>
        </p:txBody>
      </p:sp>
      <p:pic>
        <p:nvPicPr>
          <p:cNvPr id="6" name="Picture 4" descr="F:\GitHub\EnglishProjectBlog\Rapport\Images\blog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15" y="3602537"/>
            <a:ext cx="27146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GitHub\EnglishProjectBlog\Rapport\Images\article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74" y="4041436"/>
            <a:ext cx="611663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0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5385271" cy="3706229"/>
          </a:xfrm>
        </p:spPr>
        <p:txBody>
          <a:bodyPr anchor="ctr"/>
          <a:lstStyle/>
          <a:p>
            <a:r>
              <a:rPr lang="en-GB" dirty="0" smtClean="0"/>
              <a:t>Writing </a:t>
            </a:r>
            <a:r>
              <a:rPr lang="en-GB" dirty="0" smtClean="0"/>
              <a:t>a lot of </a:t>
            </a:r>
            <a:r>
              <a:rPr lang="en-GB" dirty="0" smtClean="0"/>
              <a:t>articles is boring ?</a:t>
            </a:r>
            <a:endParaRPr lang="en-GB" dirty="0" smtClean="0"/>
          </a:p>
          <a:p>
            <a:r>
              <a:rPr lang="en-GB" dirty="0" smtClean="0"/>
              <a:t>You can automatically use your </a:t>
            </a:r>
            <a:r>
              <a:rPr lang="en-GB" dirty="0"/>
              <a:t>F</a:t>
            </a:r>
            <a:r>
              <a:rPr lang="en-GB" dirty="0" smtClean="0"/>
              <a:t>acebook </a:t>
            </a:r>
            <a:r>
              <a:rPr lang="en-GB" dirty="0" smtClean="0"/>
              <a:t>publications.</a:t>
            </a:r>
          </a:p>
          <a:p>
            <a:r>
              <a:rPr lang="en-GB" dirty="0" smtClean="0"/>
              <a:t>So let all this people know your personal life.</a:t>
            </a:r>
          </a:p>
          <a:p>
            <a:r>
              <a:rPr lang="en-GB" dirty="0" smtClean="0"/>
              <a:t>Just click on the deadly </a:t>
            </a:r>
            <a:r>
              <a:rPr lang="en-GB" dirty="0" smtClean="0"/>
              <a:t>buttons </a:t>
            </a:r>
            <a:r>
              <a:rPr lang="en-GB" dirty="0" smtClean="0"/>
              <a:t>and </a:t>
            </a:r>
            <a:r>
              <a:rPr lang="en-GB" dirty="0" smtClean="0"/>
              <a:t>let your boss know your personal opinions.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Feed it !</a:t>
            </a:r>
            <a:endParaRPr lang="en-GB"/>
          </a:p>
        </p:txBody>
      </p:sp>
      <p:pic>
        <p:nvPicPr>
          <p:cNvPr id="4" name="Picture 2" descr="F:\GitHub\EnglishProjectBlog\Rapport\Images\shareIni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75466"/>
            <a:ext cx="2232248" cy="40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43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</a:p>
          <a:p>
            <a:r>
              <a:rPr lang="en-GB" b="1" dirty="0" smtClean="0"/>
              <a:t>Sign up on </a:t>
            </a:r>
            <a:r>
              <a:rPr lang="en-GB" b="1" dirty="0" err="1" smtClean="0"/>
              <a:t>overblog</a:t>
            </a:r>
            <a:endParaRPr lang="en-GB" b="1" dirty="0" smtClean="0"/>
          </a:p>
          <a:p>
            <a:r>
              <a:rPr lang="en-GB" b="1" dirty="0" smtClean="0"/>
              <a:t>Create an article</a:t>
            </a:r>
          </a:p>
          <a:p>
            <a:r>
              <a:rPr lang="en-GB" b="1" dirty="0" smtClean="0"/>
              <a:t>Pimp </a:t>
            </a:r>
            <a:r>
              <a:rPr lang="en-GB" b="1" dirty="0" smtClean="0"/>
              <a:t>your blog !</a:t>
            </a:r>
          </a:p>
          <a:p>
            <a:r>
              <a:rPr lang="en-GB" b="1" dirty="0" smtClean="0"/>
              <a:t>Sharing it</a:t>
            </a:r>
          </a:p>
          <a:p>
            <a:r>
              <a:rPr lang="en-GB" b="1" dirty="0" smtClean="0"/>
              <a:t>Conclusion</a:t>
            </a:r>
            <a:endParaRPr lang="en-GB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tools</a:t>
            </a:r>
          </a:p>
          <a:p>
            <a:r>
              <a:rPr lang="en-GB" dirty="0" smtClean="0"/>
              <a:t>Beginner</a:t>
            </a:r>
            <a:r>
              <a:rPr lang="en-GB" dirty="0" smtClean="0"/>
              <a:t> </a:t>
            </a:r>
            <a:r>
              <a:rPr lang="en-GB" dirty="0" smtClean="0"/>
              <a:t>to Professional</a:t>
            </a:r>
          </a:p>
          <a:p>
            <a:r>
              <a:rPr lang="en-GB" dirty="0" err="1" smtClean="0"/>
              <a:t>Overblog</a:t>
            </a:r>
            <a:endParaRPr lang="en-GB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15" y="3531618"/>
            <a:ext cx="2951330" cy="24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0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Go on </a:t>
            </a:r>
            <a:r>
              <a:rPr lang="en-GB" dirty="0" err="1" smtClean="0"/>
              <a:t>overblog</a:t>
            </a:r>
            <a:r>
              <a:rPr lang="en-GB" dirty="0" smtClean="0"/>
              <a:t>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Sign up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Valid your email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Ready to </a:t>
            </a:r>
            <a:r>
              <a:rPr lang="en-GB" dirty="0" smtClean="0"/>
              <a:t>use</a:t>
            </a:r>
            <a:r>
              <a:rPr lang="en-GB" dirty="0" smtClean="0"/>
              <a:t> </a:t>
            </a:r>
            <a:r>
              <a:rPr lang="en-GB" dirty="0" smtClean="0"/>
              <a:t>your blog</a:t>
            </a:r>
            <a:endParaRPr lang="en-GB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up on overblog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978546" y="2675467"/>
            <a:ext cx="2958296" cy="3985040"/>
          </a:xfrm>
        </p:spPr>
        <p:txBody>
          <a:bodyPr/>
          <a:lstStyle/>
          <a:p>
            <a:r>
              <a:rPr lang="en-GB" smtClean="0"/>
              <a:t>A quick post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1" y="2675466"/>
            <a:ext cx="5559512" cy="39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9971" y="2146709"/>
            <a:ext cx="3913867" cy="1057515"/>
          </a:xfrm>
        </p:spPr>
        <p:txBody>
          <a:bodyPr/>
          <a:lstStyle/>
          <a:p>
            <a:r>
              <a:rPr lang="en-GB" smtClean="0"/>
              <a:t>Writing a basic post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3" y="3204224"/>
            <a:ext cx="7784921" cy="31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746750" y="2972095"/>
            <a:ext cx="2940050" cy="946762"/>
          </a:xfrm>
        </p:spPr>
        <p:txBody>
          <a:bodyPr/>
          <a:lstStyle/>
          <a:p>
            <a:r>
              <a:rPr lang="en-GB" smtClean="0"/>
              <a:t>A real article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3" y="2640736"/>
            <a:ext cx="5276327" cy="37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88634" y="3221827"/>
            <a:ext cx="3091766" cy="2904336"/>
          </a:xfrm>
        </p:spPr>
        <p:txBody>
          <a:bodyPr/>
          <a:lstStyle/>
          <a:p>
            <a:r>
              <a:rPr lang="en-GB" smtClean="0"/>
              <a:t>Building an article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4" y="2314579"/>
            <a:ext cx="4617533" cy="41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4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18262" y="2675467"/>
            <a:ext cx="3903092" cy="3450696"/>
          </a:xfrm>
        </p:spPr>
        <p:txBody>
          <a:bodyPr/>
          <a:lstStyle/>
          <a:p>
            <a:r>
              <a:rPr lang="en-GB" smtClean="0"/>
              <a:t>Manage the articles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Create an article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7" y="2309570"/>
            <a:ext cx="4635940" cy="43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193</TotalTime>
  <Words>195</Words>
  <Application>Microsoft Office PowerPoint</Application>
  <PresentationFormat>Affichage à l'écran (4:3)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Waveform</vt:lpstr>
      <vt:lpstr>How to create a beautiful blog</vt:lpstr>
      <vt:lpstr>Contents</vt:lpstr>
      <vt:lpstr>Introduction</vt:lpstr>
      <vt:lpstr>Sign up on overblog</vt:lpstr>
      <vt:lpstr>Create an article</vt:lpstr>
      <vt:lpstr>Create an article</vt:lpstr>
      <vt:lpstr>Create an article</vt:lpstr>
      <vt:lpstr>Create an article</vt:lpstr>
      <vt:lpstr>Create an article</vt:lpstr>
      <vt:lpstr>Create an article</vt:lpstr>
      <vt:lpstr>Create an article</vt:lpstr>
      <vt:lpstr>Pimp your blog !</vt:lpstr>
      <vt:lpstr>Pimp your blog !</vt:lpstr>
      <vt:lpstr>Share it to let it know !</vt:lpstr>
      <vt:lpstr>Feed it !</vt:lpstr>
      <vt:lpstr>Conclusion</vt:lpstr>
    </vt:vector>
  </TitlesOfParts>
  <Company>Université de Nantes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Glasses </dc:title>
  <dc:creator>Noémie RULLIER</dc:creator>
  <cp:lastModifiedBy>CLEm</cp:lastModifiedBy>
  <cp:revision>53</cp:revision>
  <dcterms:created xsi:type="dcterms:W3CDTF">2012-12-06T11:03:02Z</dcterms:created>
  <dcterms:modified xsi:type="dcterms:W3CDTF">2013-04-12T12:01:37Z</dcterms:modified>
</cp:coreProperties>
</file>