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5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4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7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3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74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18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5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AB54-6178-4929-8F15-5AC29303F73E}" type="datetimeFigureOut">
              <a:rPr lang="fr-FR" smtClean="0"/>
              <a:t>12/04/2013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4F12-6E44-4D86-8244-BA3768A51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Pimp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blog!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theme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1026" name="Picture 2" descr="C:\Users\utilisateur\Desktop\EnglishProjectBlog\Rapport\Images\ChooseYourT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76872"/>
            <a:ext cx="4662226" cy="3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7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Pimp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blog!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Preview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endParaRPr lang="fr-FR" dirty="0" smtClean="0"/>
          </a:p>
        </p:txBody>
      </p:sp>
      <p:pic>
        <p:nvPicPr>
          <p:cNvPr id="2050" name="Picture 2" descr="E:\imageDia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32507"/>
            <a:ext cx="6042262" cy="320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66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Pimp your blog!</vt:lpstr>
      <vt:lpstr>Pimp your blog!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guigui</dc:creator>
  <cp:lastModifiedBy>guigui</cp:lastModifiedBy>
  <cp:revision>3</cp:revision>
  <dcterms:created xsi:type="dcterms:W3CDTF">2013-04-12T10:24:19Z</dcterms:created>
  <dcterms:modified xsi:type="dcterms:W3CDTF">2013-04-12T11:18:01Z</dcterms:modified>
</cp:coreProperties>
</file>