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5" r:id="rId4"/>
    <p:sldId id="266" r:id="rId5"/>
    <p:sldId id="269" r:id="rId6"/>
    <p:sldId id="270" r:id="rId7"/>
    <p:sldId id="267" r:id="rId8"/>
    <p:sldId id="268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create a beautiful blog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COUTABLE Guillaume, MENORET Clément, </a:t>
            </a:r>
          </a:p>
          <a:p>
            <a:r>
              <a:rPr lang="fr-FR" dirty="0" smtClean="0"/>
              <a:t>RULLIER Noémie, WOLLENBURGER Antoine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73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</a:p>
          <a:p>
            <a:r>
              <a:rPr lang="en-GB" b="1" dirty="0" smtClean="0"/>
              <a:t>Sign up on </a:t>
            </a:r>
            <a:r>
              <a:rPr lang="en-GB" b="1" dirty="0" err="1" smtClean="0"/>
              <a:t>overblog</a:t>
            </a:r>
            <a:endParaRPr lang="en-GB" b="1" dirty="0" smtClean="0"/>
          </a:p>
          <a:p>
            <a:r>
              <a:rPr lang="en-GB" b="1" dirty="0" smtClean="0"/>
              <a:t>Create an </a:t>
            </a:r>
            <a:r>
              <a:rPr lang="en-GB" b="1" dirty="0" smtClean="0"/>
              <a:t>article</a:t>
            </a:r>
          </a:p>
          <a:p>
            <a:r>
              <a:rPr lang="en-GB" b="1" dirty="0" smtClean="0"/>
              <a:t>Pimp your blog !</a:t>
            </a:r>
            <a:endParaRPr lang="en-GB" b="1" dirty="0" smtClean="0"/>
          </a:p>
          <a:p>
            <a:r>
              <a:rPr lang="en-GB" b="1" dirty="0" smtClean="0"/>
              <a:t>Sharing it</a:t>
            </a:r>
          </a:p>
          <a:p>
            <a:r>
              <a:rPr lang="en-GB" b="1" dirty="0" smtClean="0"/>
              <a:t>Conclusion</a:t>
            </a:r>
            <a:endParaRPr lang="en-GB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5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Many tools</a:t>
            </a:r>
          </a:p>
          <a:p>
            <a:r>
              <a:rPr lang="en-GB" smtClean="0"/>
              <a:t>Novice to Professional</a:t>
            </a:r>
          </a:p>
          <a:p>
            <a:r>
              <a:rPr lang="en-GB" smtClean="0"/>
              <a:t>Overblog</a:t>
            </a:r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415" y="3531618"/>
            <a:ext cx="2951330" cy="247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0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mtClean="0"/>
              <a:t>Go on overblog website</a:t>
            </a:r>
          </a:p>
          <a:p>
            <a:pPr marL="457200" indent="-457200">
              <a:buFont typeface="+mj-lt"/>
              <a:buAutoNum type="arabicPeriod"/>
            </a:pPr>
            <a:r>
              <a:rPr lang="en-GB" smtClean="0"/>
              <a:t>Sign up</a:t>
            </a:r>
          </a:p>
          <a:p>
            <a:pPr marL="457200" indent="-457200">
              <a:buFont typeface="+mj-lt"/>
              <a:buAutoNum type="arabicPeriod"/>
            </a:pPr>
            <a:r>
              <a:rPr lang="en-GB" smtClean="0"/>
              <a:t>Valid your email address</a:t>
            </a:r>
          </a:p>
          <a:p>
            <a:pPr marL="457200" indent="-457200">
              <a:buFont typeface="+mj-lt"/>
              <a:buAutoNum type="arabicPeriod"/>
            </a:pPr>
            <a:r>
              <a:rPr lang="en-GB" smtClean="0"/>
              <a:t>Ready to enrich your blog</a:t>
            </a:r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Sign up on overblog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Choose your theme</a:t>
            </a:r>
          </a:p>
          <a:p>
            <a:r>
              <a:rPr lang="en-GB" smtClean="0"/>
              <a:t>Modify it</a:t>
            </a:r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Pimp your blog !</a:t>
            </a:r>
            <a:endParaRPr lang="en-GB"/>
          </a:p>
        </p:txBody>
      </p:sp>
      <p:pic>
        <p:nvPicPr>
          <p:cNvPr id="4" name="Picture 2" descr="C:\Users\utilisateur\Desktop\EnglishProjectBlog\Rapport\Images\ChooseYourThe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572" y="2998961"/>
            <a:ext cx="4662226" cy="312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54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Preview it</a:t>
            </a:r>
          </a:p>
          <a:p>
            <a:r>
              <a:rPr lang="en-GB" smtClean="0"/>
              <a:t>Apply it</a:t>
            </a:r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Pimp your blog !</a:t>
            </a:r>
            <a:endParaRPr lang="en-GB"/>
          </a:p>
        </p:txBody>
      </p:sp>
      <p:pic>
        <p:nvPicPr>
          <p:cNvPr id="6" name="Picture 2" descr="E:\imageDiap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911" y="2919053"/>
            <a:ext cx="6042262" cy="320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2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It’s beautiful to make a blog.</a:t>
            </a:r>
          </a:p>
          <a:p>
            <a:r>
              <a:rPr lang="en-GB" smtClean="0"/>
              <a:t>But without reader, is it joyous ?</a:t>
            </a:r>
          </a:p>
          <a:p>
            <a:r>
              <a:rPr lang="en-GB" smtClean="0"/>
              <a:t>Share it !</a:t>
            </a:r>
          </a:p>
          <a:p>
            <a:r>
              <a:rPr lang="en-GB" smtClean="0"/>
              <a:t>Like it !</a:t>
            </a:r>
          </a:p>
          <a:p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Share it to let it know !</a:t>
            </a:r>
            <a:endParaRPr lang="en-GB"/>
          </a:p>
        </p:txBody>
      </p:sp>
      <p:pic>
        <p:nvPicPr>
          <p:cNvPr id="6" name="Picture 4" descr="F:\GitHub\EnglishProjectBlog\Rapport\Images\blog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115" y="3602537"/>
            <a:ext cx="27146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F:\GitHub\EnglishProjectBlog\Rapport\Images\articleB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74" y="4041436"/>
            <a:ext cx="611663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0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6"/>
            <a:ext cx="5385271" cy="3706229"/>
          </a:xfrm>
        </p:spPr>
        <p:txBody>
          <a:bodyPr anchor="ctr"/>
          <a:lstStyle/>
          <a:p>
            <a:r>
              <a:rPr lang="en-GB" smtClean="0"/>
              <a:t>Write a lot of articles bored you ?</a:t>
            </a:r>
          </a:p>
          <a:p>
            <a:r>
              <a:rPr lang="en-GB" smtClean="0"/>
              <a:t>You can automatically use your facebook publications.</a:t>
            </a:r>
          </a:p>
          <a:p>
            <a:r>
              <a:rPr lang="en-GB" smtClean="0"/>
              <a:t>So let all this people know your personal life.</a:t>
            </a:r>
          </a:p>
          <a:p>
            <a:r>
              <a:rPr lang="en-GB" smtClean="0"/>
              <a:t>Just click on the deadly button and take care of your boss.</a:t>
            </a:r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Feed it !</a:t>
            </a:r>
            <a:endParaRPr lang="en-GB"/>
          </a:p>
        </p:txBody>
      </p:sp>
      <p:pic>
        <p:nvPicPr>
          <p:cNvPr id="4" name="Picture 2" descr="F:\GitHub\EnglishProjectBlog\Rapport\Images\shareIn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75466"/>
            <a:ext cx="2232248" cy="401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3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5431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Oscilloscope.thmx</Template>
  <TotalTime>165</TotalTime>
  <Words>147</Words>
  <Application>Microsoft Macintosh PowerPoint</Application>
  <PresentationFormat>Présentation à l'écran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Waveform</vt:lpstr>
      <vt:lpstr>How to create a beautiful blog</vt:lpstr>
      <vt:lpstr>Contents</vt:lpstr>
      <vt:lpstr>Introduction</vt:lpstr>
      <vt:lpstr>Sign up on overblog</vt:lpstr>
      <vt:lpstr>Pimp your blog !</vt:lpstr>
      <vt:lpstr>Pimp your blog !</vt:lpstr>
      <vt:lpstr>Share it to let it know !</vt:lpstr>
      <vt:lpstr>Feed it !</vt:lpstr>
      <vt:lpstr>Conclusion</vt:lpstr>
    </vt:vector>
  </TitlesOfParts>
  <Company>Université de Nantes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Glasses </dc:title>
  <dc:creator>Noémie RULLIER</dc:creator>
  <cp:lastModifiedBy>Noémie RULLIER</cp:lastModifiedBy>
  <cp:revision>33</cp:revision>
  <dcterms:created xsi:type="dcterms:W3CDTF">2012-12-06T11:03:02Z</dcterms:created>
  <dcterms:modified xsi:type="dcterms:W3CDTF">2013-04-12T11:23:09Z</dcterms:modified>
</cp:coreProperties>
</file>