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beautiful</a:t>
            </a:r>
            <a:r>
              <a:rPr lang="fr-FR" dirty="0"/>
              <a:t> blog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COUTABLE Guillaume, MENORET Clément, </a:t>
            </a:r>
          </a:p>
          <a:p>
            <a:r>
              <a:rPr lang="fr-FR" dirty="0" smtClean="0"/>
              <a:t>RULLIER Noémie, WOLLENBURGER Antoine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73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Introduction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45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5431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Oscilloscope.thmx</Template>
  <TotalTime>115</TotalTime>
  <Words>20</Words>
  <Application>Microsoft Macintosh PowerPoint</Application>
  <PresentationFormat>Présentation à l'écran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Waveform</vt:lpstr>
      <vt:lpstr>How to create a beautiful blog</vt:lpstr>
      <vt:lpstr>Contents</vt:lpstr>
      <vt:lpstr>Conclusion</vt:lpstr>
    </vt:vector>
  </TitlesOfParts>
  <Company>Université de Nantes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Glasses </dc:title>
  <dc:creator>Noémie RULLIER</dc:creator>
  <cp:lastModifiedBy>Noémie RULLIER</cp:lastModifiedBy>
  <cp:revision>16</cp:revision>
  <dcterms:created xsi:type="dcterms:W3CDTF">2012-12-06T11:03:02Z</dcterms:created>
  <dcterms:modified xsi:type="dcterms:W3CDTF">2013-04-11T12:26:48Z</dcterms:modified>
</cp:coreProperties>
</file>