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beautiful blog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</a:p>
          <a:p>
            <a:r>
              <a:rPr lang="en-GB" b="1" dirty="0" smtClean="0"/>
              <a:t>Sign up on </a:t>
            </a:r>
            <a:r>
              <a:rPr lang="en-GB" b="1" dirty="0" err="1" smtClean="0"/>
              <a:t>overblog</a:t>
            </a:r>
            <a:endParaRPr lang="en-GB" b="1" dirty="0" smtClean="0"/>
          </a:p>
          <a:p>
            <a:r>
              <a:rPr lang="en-GB" b="1" dirty="0" smtClean="0"/>
              <a:t>Create an article</a:t>
            </a: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Sharing it</a:t>
            </a:r>
          </a:p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tools</a:t>
            </a:r>
          </a:p>
          <a:p>
            <a:r>
              <a:rPr lang="en-GB" smtClean="0"/>
              <a:t>Novice to Professional</a:t>
            </a:r>
          </a:p>
          <a:p>
            <a:r>
              <a:rPr lang="en-GB" smtClean="0"/>
              <a:t>Overblog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15" y="3531618"/>
            <a:ext cx="295133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mtClean="0"/>
              <a:t>Go on overblog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Valid your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Ready to enrich your 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up on overblog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It’s beautiful to make a blog.</a:t>
            </a:r>
          </a:p>
          <a:p>
            <a:r>
              <a:rPr lang="en-GB" smtClean="0"/>
              <a:t>But without reader, is it joyous ?</a:t>
            </a:r>
          </a:p>
          <a:p>
            <a:r>
              <a:rPr lang="en-GB" smtClean="0"/>
              <a:t>Share it !</a:t>
            </a:r>
          </a:p>
          <a:p>
            <a:r>
              <a:rPr lang="en-GB" smtClean="0"/>
              <a:t>Like it !</a:t>
            </a:r>
          </a:p>
          <a:p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Share it to let it know !</a:t>
            </a:r>
            <a:endParaRPr lang="en-GB"/>
          </a:p>
        </p:txBody>
      </p:sp>
      <p:pic>
        <p:nvPicPr>
          <p:cNvPr id="6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15" y="3602537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74" y="4041436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5385271" cy="3706229"/>
          </a:xfrm>
        </p:spPr>
        <p:txBody>
          <a:bodyPr anchor="ctr"/>
          <a:lstStyle/>
          <a:p>
            <a:r>
              <a:rPr lang="en-GB" smtClean="0"/>
              <a:t>Write a lot of articles bored you ?</a:t>
            </a:r>
          </a:p>
          <a:p>
            <a:r>
              <a:rPr lang="en-GB" smtClean="0"/>
              <a:t>You can automatically use your facebook publications.</a:t>
            </a:r>
          </a:p>
          <a:p>
            <a:r>
              <a:rPr lang="en-GB" smtClean="0"/>
              <a:t>So let all this people know your personal life.</a:t>
            </a:r>
          </a:p>
          <a:p>
            <a:r>
              <a:rPr lang="en-GB" smtClean="0"/>
              <a:t>Just click on the deadly button and take care of your boss.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Feed it !</a:t>
            </a:r>
            <a:endParaRPr lang="en-GB"/>
          </a:p>
        </p:txBody>
      </p:sp>
      <p:pic>
        <p:nvPicPr>
          <p:cNvPr id="4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5466"/>
            <a:ext cx="2232248" cy="40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160</TotalTime>
  <Words>126</Words>
  <Application>Microsoft Macintosh PowerPoint</Application>
  <PresentationFormat>Présentation à l'écran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Waveform</vt:lpstr>
      <vt:lpstr>How to create a beautiful blog</vt:lpstr>
      <vt:lpstr>Contents</vt:lpstr>
      <vt:lpstr>Introduction</vt:lpstr>
      <vt:lpstr>Sign up on overblog</vt:lpstr>
      <vt:lpstr>Share it to let it know !</vt:lpstr>
      <vt:lpstr>Feed it !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Noémie RULLIER</cp:lastModifiedBy>
  <cp:revision>30</cp:revision>
  <dcterms:created xsi:type="dcterms:W3CDTF">2012-12-06T11:03:02Z</dcterms:created>
  <dcterms:modified xsi:type="dcterms:W3CDTF">2013-04-12T07:38:48Z</dcterms:modified>
</cp:coreProperties>
</file>