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147469953" r:id="rId6"/>
    <p:sldId id="2147469954" r:id="rId7"/>
    <p:sldId id="2147469955" r:id="rId8"/>
    <p:sldId id="2147469956" r:id="rId9"/>
    <p:sldId id="2147469957" r:id="rId10"/>
    <p:sldId id="2147469958" r:id="rId11"/>
    <p:sldId id="342" r:id="rId12"/>
    <p:sldId id="1002" r:id="rId13"/>
    <p:sldId id="31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3840" userDrawn="1">
          <p15:clr>
            <a:srgbClr val="A4A3A4"/>
          </p15:clr>
        </p15:guide>
        <p15:guide id="5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63E5"/>
    <a:srgbClr val="E6041E"/>
    <a:srgbClr val="9F2D62"/>
    <a:srgbClr val="D12E34"/>
    <a:srgbClr val="E27760"/>
    <a:srgbClr val="E8D0BA"/>
    <a:srgbClr val="7E94C7"/>
    <a:srgbClr val="F06B53"/>
    <a:srgbClr val="F9EB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EF6668-B00D-4110-8ADF-10B272477BA0}" v="71" dt="2024-06-28T10:51:43.9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3174" autoAdjust="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1505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90"/>
    </p:cViewPr>
  </p:sorterViewPr>
  <p:notesViewPr>
    <p:cSldViewPr snapToGrid="0" showGuides="1">
      <p:cViewPr varScale="1">
        <p:scale>
          <a:sx n="89" d="100"/>
          <a:sy n="89" d="100"/>
        </p:scale>
        <p:origin x="37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GELES Laure ResgCftScrDef" userId="36d475cd-f1b6-4533-bcc2-358a0bd50597" providerId="ADAL" clId="{69DB8747-E12E-465C-85E0-2FE4FEED52C9}"/>
    <pc:docChg chg="modSld">
      <pc:chgData name="ARGELES Laure ResgCftScrDef" userId="36d475cd-f1b6-4533-bcc2-358a0bd50597" providerId="ADAL" clId="{69DB8747-E12E-465C-85E0-2FE4FEED52C9}" dt="2024-06-12T18:07:23.392" v="1" actId="1076"/>
      <pc:docMkLst>
        <pc:docMk/>
      </pc:docMkLst>
      <pc:sldChg chg="modSp mod">
        <pc:chgData name="ARGELES Laure ResgCftScrDef" userId="36d475cd-f1b6-4533-bcc2-358a0bd50597" providerId="ADAL" clId="{69DB8747-E12E-465C-85E0-2FE4FEED52C9}" dt="2024-06-12T18:07:23.392" v="1" actId="1076"/>
        <pc:sldMkLst>
          <pc:docMk/>
          <pc:sldMk cId="4053570203" sldId="2147376640"/>
        </pc:sldMkLst>
        <pc:spChg chg="mod">
          <ac:chgData name="ARGELES Laure ResgCftScrDef" userId="36d475cd-f1b6-4533-bcc2-358a0bd50597" providerId="ADAL" clId="{69DB8747-E12E-465C-85E0-2FE4FEED52C9}" dt="2024-06-12T17:10:13.083" v="0" actId="1076"/>
          <ac:spMkLst>
            <pc:docMk/>
            <pc:sldMk cId="4053570203" sldId="2147376640"/>
            <ac:spMk id="63" creationId="{468AC219-BBE9-A086-0C33-A9F3E50D755A}"/>
          </ac:spMkLst>
        </pc:spChg>
        <pc:spChg chg="mod">
          <ac:chgData name="ARGELES Laure ResgCftScrDef" userId="36d475cd-f1b6-4533-bcc2-358a0bd50597" providerId="ADAL" clId="{69DB8747-E12E-465C-85E0-2FE4FEED52C9}" dt="2024-06-12T18:07:23.392" v="1" actId="1076"/>
          <ac:spMkLst>
            <pc:docMk/>
            <pc:sldMk cId="4053570203" sldId="2147376640"/>
            <ac:spMk id="132" creationId="{A0A030A2-E3E6-4B9E-3558-2FCB185E5821}"/>
          </ac:spMkLst>
        </pc:spChg>
      </pc:sldChg>
    </pc:docChg>
  </pc:docChgLst>
  <pc:docChgLst>
    <pc:chgData name="DLUS Laurent (EXT) ResgCftTsrDef" userId="cb4e85b5-596f-4b1d-b057-431c65441777" providerId="ADAL" clId="{F4E9B16A-CF70-4D81-9F0C-DD3C7FD3C44D}"/>
    <pc:docChg chg="undo custSel addSld delSld modSld sldOrd modMainMaster">
      <pc:chgData name="DLUS Laurent (EXT) ResgCftTsrDef" userId="cb4e85b5-596f-4b1d-b057-431c65441777" providerId="ADAL" clId="{F4E9B16A-CF70-4D81-9F0C-DD3C7FD3C44D}" dt="2024-04-30T14:44:40.397" v="579" actId="207"/>
      <pc:docMkLst>
        <pc:docMk/>
      </pc:docMkLst>
      <pc:sldChg chg="addSp delSp modSp mod">
        <pc:chgData name="DLUS Laurent (EXT) ResgCftTsrDef" userId="cb4e85b5-596f-4b1d-b057-431c65441777" providerId="ADAL" clId="{F4E9B16A-CF70-4D81-9F0C-DD3C7FD3C44D}" dt="2024-04-30T10:06:30.102" v="90" actId="1076"/>
        <pc:sldMkLst>
          <pc:docMk/>
          <pc:sldMk cId="2163443168" sldId="256"/>
        </pc:sldMkLst>
        <pc:spChg chg="add del mod">
          <ac:chgData name="DLUS Laurent (EXT) ResgCftTsrDef" userId="cb4e85b5-596f-4b1d-b057-431c65441777" providerId="ADAL" clId="{F4E9B16A-CF70-4D81-9F0C-DD3C7FD3C44D}" dt="2024-04-30T10:06:24.443" v="88" actId="478"/>
          <ac:spMkLst>
            <pc:docMk/>
            <pc:sldMk cId="2163443168" sldId="256"/>
            <ac:spMk id="3" creationId="{EC446A26-A8CA-51B9-CC39-1450393E1987}"/>
          </ac:spMkLst>
        </pc:spChg>
        <pc:spChg chg="add mod">
          <ac:chgData name="DLUS Laurent (EXT) ResgCftTsrDef" userId="cb4e85b5-596f-4b1d-b057-431c65441777" providerId="ADAL" clId="{F4E9B16A-CF70-4D81-9F0C-DD3C7FD3C44D}" dt="2024-04-30T10:06:30.102" v="90" actId="1076"/>
          <ac:spMkLst>
            <pc:docMk/>
            <pc:sldMk cId="2163443168" sldId="256"/>
            <ac:spMk id="4" creationId="{629FC72C-5860-E0E5-1E4C-93846E0A3BBB}"/>
          </ac:spMkLst>
        </pc:spChg>
        <pc:spChg chg="add mod">
          <ac:chgData name="DLUS Laurent (EXT) ResgCftTsrDef" userId="cb4e85b5-596f-4b1d-b057-431c65441777" providerId="ADAL" clId="{F4E9B16A-CF70-4D81-9F0C-DD3C7FD3C44D}" dt="2024-04-30T10:06:30.102" v="90" actId="1076"/>
          <ac:spMkLst>
            <pc:docMk/>
            <pc:sldMk cId="2163443168" sldId="256"/>
            <ac:spMk id="6" creationId="{C79BDF27-7E99-8382-04A6-104EFEF1BAC2}"/>
          </ac:spMkLst>
        </pc:spChg>
        <pc:spChg chg="del">
          <ac:chgData name="DLUS Laurent (EXT) ResgCftTsrDef" userId="cb4e85b5-596f-4b1d-b057-431c65441777" providerId="ADAL" clId="{F4E9B16A-CF70-4D81-9F0C-DD3C7FD3C44D}" dt="2024-04-30T10:06:22.172" v="87" actId="478"/>
          <ac:spMkLst>
            <pc:docMk/>
            <pc:sldMk cId="2163443168" sldId="256"/>
            <ac:spMk id="13" creationId="{1F3A1BC8-F1E5-1AD2-66C0-7146BBEBA188}"/>
          </ac:spMkLst>
        </pc:spChg>
        <pc:spChg chg="mod">
          <ac:chgData name="DLUS Laurent (EXT) ResgCftTsrDef" userId="cb4e85b5-596f-4b1d-b057-431c65441777" providerId="ADAL" clId="{F4E9B16A-CF70-4D81-9F0C-DD3C7FD3C44D}" dt="2024-04-30T10:05:06.546" v="76" actId="20577"/>
          <ac:spMkLst>
            <pc:docMk/>
            <pc:sldMk cId="2163443168" sldId="256"/>
            <ac:spMk id="51" creationId="{80B43B82-45A6-E49F-B517-9759F53D95BB}"/>
          </ac:spMkLst>
        </pc:spChg>
      </pc:sldChg>
      <pc:sldChg chg="modSp ord">
        <pc:chgData name="DLUS Laurent (EXT) ResgCftTsrDef" userId="cb4e85b5-596f-4b1d-b057-431c65441777" providerId="ADAL" clId="{F4E9B16A-CF70-4D81-9F0C-DD3C7FD3C44D}" dt="2024-04-30T10:38:36.547" v="454"/>
        <pc:sldMkLst>
          <pc:docMk/>
          <pc:sldMk cId="77139472" sldId="260"/>
        </pc:sldMkLst>
        <pc:spChg chg="mod">
          <ac:chgData name="DLUS Laurent (EXT) ResgCftTsrDef" userId="cb4e85b5-596f-4b1d-b057-431c65441777" providerId="ADAL" clId="{F4E9B16A-CF70-4D81-9F0C-DD3C7FD3C44D}" dt="2024-04-30T10:38:36.547" v="454"/>
          <ac:spMkLst>
            <pc:docMk/>
            <pc:sldMk cId="77139472" sldId="260"/>
            <ac:spMk id="8" creationId="{257C2E80-F5D4-9C4B-B4C5-6D6349EEFB8D}"/>
          </ac:spMkLst>
        </pc:spChg>
        <pc:spChg chg="mod">
          <ac:chgData name="DLUS Laurent (EXT) ResgCftTsrDef" userId="cb4e85b5-596f-4b1d-b057-431c65441777" providerId="ADAL" clId="{F4E9B16A-CF70-4D81-9F0C-DD3C7FD3C44D}" dt="2024-04-30T10:38:36.547" v="454"/>
          <ac:spMkLst>
            <pc:docMk/>
            <pc:sldMk cId="77139472" sldId="260"/>
            <ac:spMk id="9" creationId="{76121A99-F8F0-A6F7-39C1-331F7304A2CD}"/>
          </ac:spMkLst>
        </pc:spChg>
        <pc:spChg chg="mod">
          <ac:chgData name="DLUS Laurent (EXT) ResgCftTsrDef" userId="cb4e85b5-596f-4b1d-b057-431c65441777" providerId="ADAL" clId="{F4E9B16A-CF70-4D81-9F0C-DD3C7FD3C44D}" dt="2024-04-30T10:38:36.547" v="454"/>
          <ac:spMkLst>
            <pc:docMk/>
            <pc:sldMk cId="77139472" sldId="260"/>
            <ac:spMk id="10" creationId="{CC996103-B746-87BF-17C6-F5C3743E9593}"/>
          </ac:spMkLst>
        </pc:spChg>
      </pc:sldChg>
      <pc:sldChg chg="modSp ord">
        <pc:chgData name="DLUS Laurent (EXT) ResgCftTsrDef" userId="cb4e85b5-596f-4b1d-b057-431c65441777" providerId="ADAL" clId="{F4E9B16A-CF70-4D81-9F0C-DD3C7FD3C44D}" dt="2024-04-30T10:38:36.547" v="454"/>
        <pc:sldMkLst>
          <pc:docMk/>
          <pc:sldMk cId="47171600" sldId="261"/>
        </pc:sldMkLst>
        <pc:spChg chg="mod">
          <ac:chgData name="DLUS Laurent (EXT) ResgCftTsrDef" userId="cb4e85b5-596f-4b1d-b057-431c65441777" providerId="ADAL" clId="{F4E9B16A-CF70-4D81-9F0C-DD3C7FD3C44D}" dt="2024-04-30T10:38:36.547" v="454"/>
          <ac:spMkLst>
            <pc:docMk/>
            <pc:sldMk cId="47171600" sldId="261"/>
            <ac:spMk id="6" creationId="{23BEFA2E-1356-CC07-3C8B-07E6A113FF44}"/>
          </ac:spMkLst>
        </pc:spChg>
        <pc:spChg chg="mod">
          <ac:chgData name="DLUS Laurent (EXT) ResgCftTsrDef" userId="cb4e85b5-596f-4b1d-b057-431c65441777" providerId="ADAL" clId="{F4E9B16A-CF70-4D81-9F0C-DD3C7FD3C44D}" dt="2024-04-30T10:38:36.547" v="454"/>
          <ac:spMkLst>
            <pc:docMk/>
            <pc:sldMk cId="47171600" sldId="261"/>
            <ac:spMk id="9" creationId="{F15FD195-009B-D5BB-0113-98B5BE2BF302}"/>
          </ac:spMkLst>
        </pc:spChg>
      </pc:sldChg>
      <pc:sldChg chg="modSp mod ord">
        <pc:chgData name="DLUS Laurent (EXT) ResgCftTsrDef" userId="cb4e85b5-596f-4b1d-b057-431c65441777" providerId="ADAL" clId="{F4E9B16A-CF70-4D81-9F0C-DD3C7FD3C44D}" dt="2024-04-30T10:38:36.547" v="454"/>
        <pc:sldMkLst>
          <pc:docMk/>
          <pc:sldMk cId="3053370306" sldId="266"/>
        </pc:sldMkLst>
        <pc:spChg chg="mod">
          <ac:chgData name="DLUS Laurent (EXT) ResgCftTsrDef" userId="cb4e85b5-596f-4b1d-b057-431c65441777" providerId="ADAL" clId="{F4E9B16A-CF70-4D81-9F0C-DD3C7FD3C44D}" dt="2024-04-30T10:38:36.547" v="454"/>
          <ac:spMkLst>
            <pc:docMk/>
            <pc:sldMk cId="3053370306" sldId="266"/>
            <ac:spMk id="5" creationId="{2CA55FF2-B313-65A2-C446-DEC9F0799256}"/>
          </ac:spMkLst>
        </pc:spChg>
        <pc:spChg chg="mod">
          <ac:chgData name="DLUS Laurent (EXT) ResgCftTsrDef" userId="cb4e85b5-596f-4b1d-b057-431c65441777" providerId="ADAL" clId="{F4E9B16A-CF70-4D81-9F0C-DD3C7FD3C44D}" dt="2024-04-29T17:00:56.230" v="35"/>
          <ac:spMkLst>
            <pc:docMk/>
            <pc:sldMk cId="3053370306" sldId="266"/>
            <ac:spMk id="15" creationId="{3E2DE4E2-F792-1FAB-FD8E-70F564ECCDDB}"/>
          </ac:spMkLst>
        </pc:spChg>
        <pc:spChg chg="mod">
          <ac:chgData name="DLUS Laurent (EXT) ResgCftTsrDef" userId="cb4e85b5-596f-4b1d-b057-431c65441777" providerId="ADAL" clId="{F4E9B16A-CF70-4D81-9F0C-DD3C7FD3C44D}" dt="2024-04-29T17:01:02.246" v="38" actId="20577"/>
          <ac:spMkLst>
            <pc:docMk/>
            <pc:sldMk cId="3053370306" sldId="266"/>
            <ac:spMk id="20" creationId="{DFB2F8D4-AB35-39EC-51C1-A7F335B8C1B8}"/>
          </ac:spMkLst>
        </pc:spChg>
        <pc:spChg chg="mod">
          <ac:chgData name="DLUS Laurent (EXT) ResgCftTsrDef" userId="cb4e85b5-596f-4b1d-b057-431c65441777" providerId="ADAL" clId="{F4E9B16A-CF70-4D81-9F0C-DD3C7FD3C44D}" dt="2024-04-29T17:01:10.153" v="41" actId="20577"/>
          <ac:spMkLst>
            <pc:docMk/>
            <pc:sldMk cId="3053370306" sldId="266"/>
            <ac:spMk id="24" creationId="{90B8B1E3-9F64-3020-F988-B969090BE7B5}"/>
          </ac:spMkLst>
        </pc:spChg>
        <pc:spChg chg="mod">
          <ac:chgData name="DLUS Laurent (EXT) ResgCftTsrDef" userId="cb4e85b5-596f-4b1d-b057-431c65441777" providerId="ADAL" clId="{F4E9B16A-CF70-4D81-9F0C-DD3C7FD3C44D}" dt="2024-04-29T17:01:14.053" v="44" actId="20577"/>
          <ac:spMkLst>
            <pc:docMk/>
            <pc:sldMk cId="3053370306" sldId="266"/>
            <ac:spMk id="33" creationId="{16DF1C05-11EA-4FD2-7A52-E3140A46D98A}"/>
          </ac:spMkLst>
        </pc:spChg>
      </pc:sldChg>
      <pc:sldChg chg="addSp modSp mod">
        <pc:chgData name="DLUS Laurent (EXT) ResgCftTsrDef" userId="cb4e85b5-596f-4b1d-b057-431c65441777" providerId="ADAL" clId="{F4E9B16A-CF70-4D81-9F0C-DD3C7FD3C44D}" dt="2024-04-30T10:38:36.547" v="454"/>
        <pc:sldMkLst>
          <pc:docMk/>
          <pc:sldMk cId="992154072" sldId="267"/>
        </pc:sldMkLst>
        <pc:spChg chg="add mod">
          <ac:chgData name="DLUS Laurent (EXT) ResgCftTsrDef" userId="cb4e85b5-596f-4b1d-b057-431c65441777" providerId="ADAL" clId="{F4E9B16A-CF70-4D81-9F0C-DD3C7FD3C44D}" dt="2024-04-30T10:04:03.864" v="53" actId="1076"/>
          <ac:spMkLst>
            <pc:docMk/>
            <pc:sldMk cId="992154072" sldId="267"/>
            <ac:spMk id="2" creationId="{43EC32B5-B463-5C46-A6B2-E0F948B50E3D}"/>
          </ac:spMkLst>
        </pc:spChg>
        <pc:spChg chg="mod">
          <ac:chgData name="DLUS Laurent (EXT) ResgCftTsrDef" userId="cb4e85b5-596f-4b1d-b057-431c65441777" providerId="ADAL" clId="{F4E9B16A-CF70-4D81-9F0C-DD3C7FD3C44D}" dt="2024-04-30T10:03:18.836" v="47"/>
          <ac:spMkLst>
            <pc:docMk/>
            <pc:sldMk cId="992154072" sldId="267"/>
            <ac:spMk id="13" creationId="{D4229DFD-3048-F1DD-54C0-0CAB9B79462F}"/>
          </ac:spMkLst>
        </pc:spChg>
        <pc:spChg chg="mod">
          <ac:chgData name="DLUS Laurent (EXT) ResgCftTsrDef" userId="cb4e85b5-596f-4b1d-b057-431c65441777" providerId="ADAL" clId="{F4E9B16A-CF70-4D81-9F0C-DD3C7FD3C44D}" dt="2024-04-30T10:38:36.547" v="454"/>
          <ac:spMkLst>
            <pc:docMk/>
            <pc:sldMk cId="992154072" sldId="267"/>
            <ac:spMk id="15" creationId="{497EE6C6-0815-614C-4672-C92C730BE727}"/>
          </ac:spMkLst>
        </pc:spChg>
      </pc:sldChg>
      <pc:sldChg chg="modSp ord">
        <pc:chgData name="DLUS Laurent (EXT) ResgCftTsrDef" userId="cb4e85b5-596f-4b1d-b057-431c65441777" providerId="ADAL" clId="{F4E9B16A-CF70-4D81-9F0C-DD3C7FD3C44D}" dt="2024-04-30T10:38:36.547" v="454"/>
        <pc:sldMkLst>
          <pc:docMk/>
          <pc:sldMk cId="4121679461" sldId="269"/>
        </pc:sldMkLst>
        <pc:spChg chg="mod">
          <ac:chgData name="DLUS Laurent (EXT) ResgCftTsrDef" userId="cb4e85b5-596f-4b1d-b057-431c65441777" providerId="ADAL" clId="{F4E9B16A-CF70-4D81-9F0C-DD3C7FD3C44D}" dt="2024-04-30T10:38:36.547" v="454"/>
          <ac:spMkLst>
            <pc:docMk/>
            <pc:sldMk cId="4121679461" sldId="269"/>
            <ac:spMk id="15" creationId="{497EE6C6-0815-614C-4672-C92C730BE727}"/>
          </ac:spMkLst>
        </pc:spChg>
      </pc:sldChg>
      <pc:sldChg chg="modSp ord">
        <pc:chgData name="DLUS Laurent (EXT) ResgCftTsrDef" userId="cb4e85b5-596f-4b1d-b057-431c65441777" providerId="ADAL" clId="{F4E9B16A-CF70-4D81-9F0C-DD3C7FD3C44D}" dt="2024-04-30T10:38:36.547" v="454"/>
        <pc:sldMkLst>
          <pc:docMk/>
          <pc:sldMk cId="3065629751" sldId="270"/>
        </pc:sldMkLst>
        <pc:spChg chg="mod">
          <ac:chgData name="DLUS Laurent (EXT) ResgCftTsrDef" userId="cb4e85b5-596f-4b1d-b057-431c65441777" providerId="ADAL" clId="{F4E9B16A-CF70-4D81-9F0C-DD3C7FD3C44D}" dt="2024-04-30T10:38:36.547" v="454"/>
          <ac:spMkLst>
            <pc:docMk/>
            <pc:sldMk cId="3065629751" sldId="270"/>
            <ac:spMk id="14" creationId="{776569C8-CC1F-3687-3306-6D801B2B69D9}"/>
          </ac:spMkLst>
        </pc:spChg>
        <pc:spChg chg="mod">
          <ac:chgData name="DLUS Laurent (EXT) ResgCftTsrDef" userId="cb4e85b5-596f-4b1d-b057-431c65441777" providerId="ADAL" clId="{F4E9B16A-CF70-4D81-9F0C-DD3C7FD3C44D}" dt="2024-04-30T10:38:36.547" v="454"/>
          <ac:spMkLst>
            <pc:docMk/>
            <pc:sldMk cId="3065629751" sldId="270"/>
            <ac:spMk id="15" creationId="{497EE6C6-0815-614C-4672-C92C730BE727}"/>
          </ac:spMkLst>
        </pc:spChg>
      </pc:sldChg>
      <pc:sldChg chg="modSp mod ord">
        <pc:chgData name="DLUS Laurent (EXT) ResgCftTsrDef" userId="cb4e85b5-596f-4b1d-b057-431c65441777" providerId="ADAL" clId="{F4E9B16A-CF70-4D81-9F0C-DD3C7FD3C44D}" dt="2024-04-30T10:38:36.547" v="454"/>
        <pc:sldMkLst>
          <pc:docMk/>
          <pc:sldMk cId="3055107777" sldId="277"/>
        </pc:sldMkLst>
        <pc:spChg chg="mod">
          <ac:chgData name="DLUS Laurent (EXT) ResgCftTsrDef" userId="cb4e85b5-596f-4b1d-b057-431c65441777" providerId="ADAL" clId="{F4E9B16A-CF70-4D81-9F0C-DD3C7FD3C44D}" dt="2024-04-30T10:38:36.144" v="453"/>
          <ac:spMkLst>
            <pc:docMk/>
            <pc:sldMk cId="3055107777" sldId="277"/>
            <ac:spMk id="41" creationId="{6B1904C8-2453-DE3B-9548-5C9785679559}"/>
          </ac:spMkLst>
        </pc:spChg>
        <pc:picChg chg="mod">
          <ac:chgData name="DLUS Laurent (EXT) ResgCftTsrDef" userId="cb4e85b5-596f-4b1d-b057-431c65441777" providerId="ADAL" clId="{F4E9B16A-CF70-4D81-9F0C-DD3C7FD3C44D}" dt="2024-04-30T10:38:36.547" v="454"/>
          <ac:picMkLst>
            <pc:docMk/>
            <pc:sldMk cId="3055107777" sldId="277"/>
            <ac:picMk id="18" creationId="{5D42CF7E-2A64-4072-BBD5-072869516739}"/>
          </ac:picMkLst>
        </pc:picChg>
      </pc:sldChg>
      <pc:sldChg chg="modSp mod ord">
        <pc:chgData name="DLUS Laurent (EXT) ResgCftTsrDef" userId="cb4e85b5-596f-4b1d-b057-431c65441777" providerId="ADAL" clId="{F4E9B16A-CF70-4D81-9F0C-DD3C7FD3C44D}" dt="2024-04-30T10:38:36.547" v="454"/>
        <pc:sldMkLst>
          <pc:docMk/>
          <pc:sldMk cId="3197501854" sldId="279"/>
        </pc:sldMkLst>
        <pc:picChg chg="mod">
          <ac:chgData name="DLUS Laurent (EXT) ResgCftTsrDef" userId="cb4e85b5-596f-4b1d-b057-431c65441777" providerId="ADAL" clId="{F4E9B16A-CF70-4D81-9F0C-DD3C7FD3C44D}" dt="2024-04-30T10:38:36.547" v="454"/>
          <ac:picMkLst>
            <pc:docMk/>
            <pc:sldMk cId="3197501854" sldId="279"/>
            <ac:picMk id="11" creationId="{82D73830-ED79-76F8-31AC-027E1461E05B}"/>
          </ac:picMkLst>
        </pc:picChg>
      </pc:sldChg>
      <pc:sldChg chg="modSp mod">
        <pc:chgData name="DLUS Laurent (EXT) ResgCftTsrDef" userId="cb4e85b5-596f-4b1d-b057-431c65441777" providerId="ADAL" clId="{F4E9B16A-CF70-4D81-9F0C-DD3C7FD3C44D}" dt="2024-04-30T10:38:36.547" v="454"/>
        <pc:sldMkLst>
          <pc:docMk/>
          <pc:sldMk cId="2394819397" sldId="281"/>
        </pc:sldMkLst>
        <pc:spChg chg="mod">
          <ac:chgData name="DLUS Laurent (EXT) ResgCftTsrDef" userId="cb4e85b5-596f-4b1d-b057-431c65441777" providerId="ADAL" clId="{F4E9B16A-CF70-4D81-9F0C-DD3C7FD3C44D}" dt="2024-04-30T10:35:41.526" v="440"/>
          <ac:spMkLst>
            <pc:docMk/>
            <pc:sldMk cId="2394819397" sldId="281"/>
            <ac:spMk id="16" creationId="{F74774F5-0135-C586-50AF-CD76BAB46C33}"/>
          </ac:spMkLst>
        </pc:spChg>
        <pc:picChg chg="mod">
          <ac:chgData name="DLUS Laurent (EXT) ResgCftTsrDef" userId="cb4e85b5-596f-4b1d-b057-431c65441777" providerId="ADAL" clId="{F4E9B16A-CF70-4D81-9F0C-DD3C7FD3C44D}" dt="2024-04-30T10:38:36.547" v="454"/>
          <ac:picMkLst>
            <pc:docMk/>
            <pc:sldMk cId="2394819397" sldId="281"/>
            <ac:picMk id="5" creationId="{280BB01D-BACF-CC46-F154-E13DDC56B9BC}"/>
          </ac:picMkLst>
        </pc:picChg>
      </pc:sldChg>
      <pc:sldChg chg="modSp mod ord">
        <pc:chgData name="DLUS Laurent (EXT) ResgCftTsrDef" userId="cb4e85b5-596f-4b1d-b057-431c65441777" providerId="ADAL" clId="{F4E9B16A-CF70-4D81-9F0C-DD3C7FD3C44D}" dt="2024-04-30T10:38:36.547" v="454"/>
        <pc:sldMkLst>
          <pc:docMk/>
          <pc:sldMk cId="1420201607" sldId="285"/>
        </pc:sldMkLst>
        <pc:spChg chg="mod">
          <ac:chgData name="DLUS Laurent (EXT) ResgCftTsrDef" userId="cb4e85b5-596f-4b1d-b057-431c65441777" providerId="ADAL" clId="{F4E9B16A-CF70-4D81-9F0C-DD3C7FD3C44D}" dt="2024-04-30T10:38:36.144" v="453"/>
          <ac:spMkLst>
            <pc:docMk/>
            <pc:sldMk cId="1420201607" sldId="285"/>
            <ac:spMk id="6" creationId="{794F261D-C2A5-8394-0B4F-80FAA0BE5F29}"/>
          </ac:spMkLst>
        </pc:spChg>
        <pc:picChg chg="mod">
          <ac:chgData name="DLUS Laurent (EXT) ResgCftTsrDef" userId="cb4e85b5-596f-4b1d-b057-431c65441777" providerId="ADAL" clId="{F4E9B16A-CF70-4D81-9F0C-DD3C7FD3C44D}" dt="2024-04-30T10:38:36.547" v="454"/>
          <ac:picMkLst>
            <pc:docMk/>
            <pc:sldMk cId="1420201607" sldId="285"/>
            <ac:picMk id="11" creationId="{F18391DB-CB46-D67E-2AD7-F2250E691A75}"/>
          </ac:picMkLst>
        </pc:picChg>
      </pc:sldChg>
      <pc:sldChg chg="modSp mod">
        <pc:chgData name="DLUS Laurent (EXT) ResgCftTsrDef" userId="cb4e85b5-596f-4b1d-b057-431c65441777" providerId="ADAL" clId="{F4E9B16A-CF70-4D81-9F0C-DD3C7FD3C44D}" dt="2024-04-30T10:38:36.547" v="454"/>
        <pc:sldMkLst>
          <pc:docMk/>
          <pc:sldMk cId="2817935598" sldId="286"/>
        </pc:sldMkLst>
        <pc:spChg chg="mod">
          <ac:chgData name="DLUS Laurent (EXT) ResgCftTsrDef" userId="cb4e85b5-596f-4b1d-b057-431c65441777" providerId="ADAL" clId="{F4E9B16A-CF70-4D81-9F0C-DD3C7FD3C44D}" dt="2024-04-30T10:38:36.547" v="454"/>
          <ac:spMkLst>
            <pc:docMk/>
            <pc:sldMk cId="2817935598" sldId="286"/>
            <ac:spMk id="6" creationId="{821F298D-A6E5-3AF0-5735-BCD774C02DE3}"/>
          </ac:spMkLst>
        </pc:spChg>
        <pc:spChg chg="mod">
          <ac:chgData name="DLUS Laurent (EXT) ResgCftTsrDef" userId="cb4e85b5-596f-4b1d-b057-431c65441777" providerId="ADAL" clId="{F4E9B16A-CF70-4D81-9F0C-DD3C7FD3C44D}" dt="2024-04-30T10:38:36.547" v="454"/>
          <ac:spMkLst>
            <pc:docMk/>
            <pc:sldMk cId="2817935598" sldId="286"/>
            <ac:spMk id="8" creationId="{D7F2E104-C20F-58AA-0529-DAE9E1F18A81}"/>
          </ac:spMkLst>
        </pc:spChg>
        <pc:picChg chg="mod">
          <ac:chgData name="DLUS Laurent (EXT) ResgCftTsrDef" userId="cb4e85b5-596f-4b1d-b057-431c65441777" providerId="ADAL" clId="{F4E9B16A-CF70-4D81-9F0C-DD3C7FD3C44D}" dt="2024-04-30T10:38:36.547" v="454"/>
          <ac:picMkLst>
            <pc:docMk/>
            <pc:sldMk cId="2817935598" sldId="286"/>
            <ac:picMk id="15" creationId="{6D165C4D-80CD-4121-032D-4AE60C29AD51}"/>
          </ac:picMkLst>
        </pc:picChg>
      </pc:sldChg>
      <pc:sldChg chg="modSp mod">
        <pc:chgData name="DLUS Laurent (EXT) ResgCftTsrDef" userId="cb4e85b5-596f-4b1d-b057-431c65441777" providerId="ADAL" clId="{F4E9B16A-CF70-4D81-9F0C-DD3C7FD3C44D}" dt="2024-04-30T10:38:36.547" v="454"/>
        <pc:sldMkLst>
          <pc:docMk/>
          <pc:sldMk cId="636056976" sldId="288"/>
        </pc:sldMkLst>
        <pc:spChg chg="mod">
          <ac:chgData name="DLUS Laurent (EXT) ResgCftTsrDef" userId="cb4e85b5-596f-4b1d-b057-431c65441777" providerId="ADAL" clId="{F4E9B16A-CF70-4D81-9F0C-DD3C7FD3C44D}" dt="2024-04-30T10:35:41.526" v="440"/>
          <ac:spMkLst>
            <pc:docMk/>
            <pc:sldMk cId="636056976" sldId="288"/>
            <ac:spMk id="11" creationId="{DAB11D5A-E5B1-130D-A3A7-8AA1737B8CE2}"/>
          </ac:spMkLst>
        </pc:spChg>
        <pc:picChg chg="mod">
          <ac:chgData name="DLUS Laurent (EXT) ResgCftTsrDef" userId="cb4e85b5-596f-4b1d-b057-431c65441777" providerId="ADAL" clId="{F4E9B16A-CF70-4D81-9F0C-DD3C7FD3C44D}" dt="2024-04-30T10:38:36.547" v="454"/>
          <ac:picMkLst>
            <pc:docMk/>
            <pc:sldMk cId="636056976" sldId="288"/>
            <ac:picMk id="9" creationId="{7A196D58-0544-4A17-8BDB-4182D223E9C2}"/>
          </ac:picMkLst>
        </pc:picChg>
      </pc:sldChg>
      <pc:sldChg chg="modSp mod">
        <pc:chgData name="DLUS Laurent (EXT) ResgCftTsrDef" userId="cb4e85b5-596f-4b1d-b057-431c65441777" providerId="ADAL" clId="{F4E9B16A-CF70-4D81-9F0C-DD3C7FD3C44D}" dt="2024-04-30T10:38:36.547" v="454"/>
        <pc:sldMkLst>
          <pc:docMk/>
          <pc:sldMk cId="796894414" sldId="289"/>
        </pc:sldMkLst>
        <pc:spChg chg="mod">
          <ac:chgData name="DLUS Laurent (EXT) ResgCftTsrDef" userId="cb4e85b5-596f-4b1d-b057-431c65441777" providerId="ADAL" clId="{F4E9B16A-CF70-4D81-9F0C-DD3C7FD3C44D}" dt="2024-04-30T10:38:36.547" v="454"/>
          <ac:spMkLst>
            <pc:docMk/>
            <pc:sldMk cId="796894414" sldId="289"/>
            <ac:spMk id="3" creationId="{700E7DA4-2960-5F58-3C33-17C57300C9B1}"/>
          </ac:spMkLst>
        </pc:spChg>
        <pc:spChg chg="mod">
          <ac:chgData name="DLUS Laurent (EXT) ResgCftTsrDef" userId="cb4e85b5-596f-4b1d-b057-431c65441777" providerId="ADAL" clId="{F4E9B16A-CF70-4D81-9F0C-DD3C7FD3C44D}" dt="2024-04-30T10:38:36.547" v="454"/>
          <ac:spMkLst>
            <pc:docMk/>
            <pc:sldMk cId="796894414" sldId="289"/>
            <ac:spMk id="6" creationId="{C06498CF-40D1-DB35-6E75-5023A8A6CF60}"/>
          </ac:spMkLst>
        </pc:spChg>
        <pc:spChg chg="mod">
          <ac:chgData name="DLUS Laurent (EXT) ResgCftTsrDef" userId="cb4e85b5-596f-4b1d-b057-431c65441777" providerId="ADAL" clId="{F4E9B16A-CF70-4D81-9F0C-DD3C7FD3C44D}" dt="2024-04-30T10:38:36.547" v="454"/>
          <ac:spMkLst>
            <pc:docMk/>
            <pc:sldMk cId="796894414" sldId="289"/>
            <ac:spMk id="16" creationId="{F74774F5-0135-C586-50AF-CD76BAB46C33}"/>
          </ac:spMkLst>
        </pc:spChg>
        <pc:spChg chg="mod">
          <ac:chgData name="DLUS Laurent (EXT) ResgCftTsrDef" userId="cb4e85b5-596f-4b1d-b057-431c65441777" providerId="ADAL" clId="{F4E9B16A-CF70-4D81-9F0C-DD3C7FD3C44D}" dt="2024-04-30T10:38:36.547" v="454"/>
          <ac:spMkLst>
            <pc:docMk/>
            <pc:sldMk cId="796894414" sldId="289"/>
            <ac:spMk id="64" creationId="{B22F5579-EB4B-45E8-8D4B-959E2FC47597}"/>
          </ac:spMkLst>
        </pc:spChg>
      </pc:sldChg>
      <pc:sldChg chg="modSp mod">
        <pc:chgData name="DLUS Laurent (EXT) ResgCftTsrDef" userId="cb4e85b5-596f-4b1d-b057-431c65441777" providerId="ADAL" clId="{F4E9B16A-CF70-4D81-9F0C-DD3C7FD3C44D}" dt="2024-04-30T10:38:36.547" v="454"/>
        <pc:sldMkLst>
          <pc:docMk/>
          <pc:sldMk cId="3067756465" sldId="296"/>
        </pc:sldMkLst>
        <pc:spChg chg="mod">
          <ac:chgData name="DLUS Laurent (EXT) ResgCftTsrDef" userId="cb4e85b5-596f-4b1d-b057-431c65441777" providerId="ADAL" clId="{F4E9B16A-CF70-4D81-9F0C-DD3C7FD3C44D}" dt="2024-04-30T10:38:36.547" v="454"/>
          <ac:spMkLst>
            <pc:docMk/>
            <pc:sldMk cId="3067756465" sldId="296"/>
            <ac:spMk id="10" creationId="{E56CEA5F-EC06-0DDF-EEE3-7CD8F4030E77}"/>
          </ac:spMkLst>
        </pc:spChg>
        <pc:spChg chg="mod">
          <ac:chgData name="DLUS Laurent (EXT) ResgCftTsrDef" userId="cb4e85b5-596f-4b1d-b057-431c65441777" providerId="ADAL" clId="{F4E9B16A-CF70-4D81-9F0C-DD3C7FD3C44D}" dt="2024-04-30T10:38:36.547" v="454"/>
          <ac:spMkLst>
            <pc:docMk/>
            <pc:sldMk cId="3067756465" sldId="296"/>
            <ac:spMk id="11" creationId="{1759AAD2-75BA-5E37-ABA7-CF327DB3FBB7}"/>
          </ac:spMkLst>
        </pc:spChg>
        <pc:spChg chg="mod">
          <ac:chgData name="DLUS Laurent (EXT) ResgCftTsrDef" userId="cb4e85b5-596f-4b1d-b057-431c65441777" providerId="ADAL" clId="{F4E9B16A-CF70-4D81-9F0C-DD3C7FD3C44D}" dt="2024-04-30T10:38:36.144" v="453"/>
          <ac:spMkLst>
            <pc:docMk/>
            <pc:sldMk cId="3067756465" sldId="296"/>
            <ac:spMk id="131" creationId="{DF56FE49-4467-4415-8A41-89635E0B9B22}"/>
          </ac:spMkLst>
        </pc:spChg>
      </pc:sldChg>
      <pc:sldChg chg="modSp">
        <pc:chgData name="DLUS Laurent (EXT) ResgCftTsrDef" userId="cb4e85b5-596f-4b1d-b057-431c65441777" providerId="ADAL" clId="{F4E9B16A-CF70-4D81-9F0C-DD3C7FD3C44D}" dt="2024-04-30T10:38:36.547" v="454"/>
        <pc:sldMkLst>
          <pc:docMk/>
          <pc:sldMk cId="2188305417" sldId="297"/>
        </pc:sldMkLst>
        <pc:spChg chg="mod">
          <ac:chgData name="DLUS Laurent (EXT) ResgCftTsrDef" userId="cb4e85b5-596f-4b1d-b057-431c65441777" providerId="ADAL" clId="{F4E9B16A-CF70-4D81-9F0C-DD3C7FD3C44D}" dt="2024-04-30T10:38:36.547" v="454"/>
          <ac:spMkLst>
            <pc:docMk/>
            <pc:sldMk cId="2188305417" sldId="297"/>
            <ac:spMk id="7" creationId="{043D8346-D818-F1A5-A17E-0132F931850A}"/>
          </ac:spMkLst>
        </pc:spChg>
        <pc:spChg chg="mod">
          <ac:chgData name="DLUS Laurent (EXT) ResgCftTsrDef" userId="cb4e85b5-596f-4b1d-b057-431c65441777" providerId="ADAL" clId="{F4E9B16A-CF70-4D81-9F0C-DD3C7FD3C44D}" dt="2024-04-30T10:38:36.547" v="454"/>
          <ac:spMkLst>
            <pc:docMk/>
            <pc:sldMk cId="2188305417" sldId="297"/>
            <ac:spMk id="8" creationId="{CEC3B07E-810C-4F9B-C077-FFE678920071}"/>
          </ac:spMkLst>
        </pc:spChg>
        <pc:spChg chg="mod">
          <ac:chgData name="DLUS Laurent (EXT) ResgCftTsrDef" userId="cb4e85b5-596f-4b1d-b057-431c65441777" providerId="ADAL" clId="{F4E9B16A-CF70-4D81-9F0C-DD3C7FD3C44D}" dt="2024-04-30T10:38:36.547" v="454"/>
          <ac:spMkLst>
            <pc:docMk/>
            <pc:sldMk cId="2188305417" sldId="297"/>
            <ac:spMk id="13" creationId="{382E03D9-352E-487D-0BE8-2AB76ED5C151}"/>
          </ac:spMkLst>
        </pc:spChg>
      </pc:sldChg>
      <pc:sldChg chg="modSp mod">
        <pc:chgData name="DLUS Laurent (EXT) ResgCftTsrDef" userId="cb4e85b5-596f-4b1d-b057-431c65441777" providerId="ADAL" clId="{F4E9B16A-CF70-4D81-9F0C-DD3C7FD3C44D}" dt="2024-04-30T10:35:41.526" v="440"/>
        <pc:sldMkLst>
          <pc:docMk/>
          <pc:sldMk cId="1389588116" sldId="298"/>
        </pc:sldMkLst>
        <pc:spChg chg="mod">
          <ac:chgData name="DLUS Laurent (EXT) ResgCftTsrDef" userId="cb4e85b5-596f-4b1d-b057-431c65441777" providerId="ADAL" clId="{F4E9B16A-CF70-4D81-9F0C-DD3C7FD3C44D}" dt="2024-04-30T10:35:41.526" v="440"/>
          <ac:spMkLst>
            <pc:docMk/>
            <pc:sldMk cId="1389588116" sldId="298"/>
            <ac:spMk id="8" creationId="{23509B85-19EB-7364-AE95-B37CB7888809}"/>
          </ac:spMkLst>
        </pc:spChg>
      </pc:sldChg>
      <pc:sldChg chg="ord">
        <pc:chgData name="DLUS Laurent (EXT) ResgCftTsrDef" userId="cb4e85b5-596f-4b1d-b057-431c65441777" providerId="ADAL" clId="{F4E9B16A-CF70-4D81-9F0C-DD3C7FD3C44D}" dt="2024-04-30T10:04:49.308" v="61"/>
        <pc:sldMkLst>
          <pc:docMk/>
          <pc:sldMk cId="64882355" sldId="316"/>
        </pc:sldMkLst>
      </pc:sldChg>
      <pc:sldChg chg="modSp mod ord">
        <pc:chgData name="DLUS Laurent (EXT) ResgCftTsrDef" userId="cb4e85b5-596f-4b1d-b057-431c65441777" providerId="ADAL" clId="{F4E9B16A-CF70-4D81-9F0C-DD3C7FD3C44D}" dt="2024-04-30T10:38:36.547" v="454"/>
        <pc:sldMkLst>
          <pc:docMk/>
          <pc:sldMk cId="1918113375" sldId="319"/>
        </pc:sldMkLst>
        <pc:spChg chg="mod">
          <ac:chgData name="DLUS Laurent (EXT) ResgCftTsrDef" userId="cb4e85b5-596f-4b1d-b057-431c65441777" providerId="ADAL" clId="{F4E9B16A-CF70-4D81-9F0C-DD3C7FD3C44D}" dt="2024-04-30T10:38:36.547" v="454"/>
          <ac:spMkLst>
            <pc:docMk/>
            <pc:sldMk cId="1918113375" sldId="319"/>
            <ac:spMk id="5" creationId="{940A353F-4E47-2B12-5A69-1CF47EFFA64F}"/>
          </ac:spMkLst>
        </pc:spChg>
        <pc:spChg chg="mod">
          <ac:chgData name="DLUS Laurent (EXT) ResgCftTsrDef" userId="cb4e85b5-596f-4b1d-b057-431c65441777" providerId="ADAL" clId="{F4E9B16A-CF70-4D81-9F0C-DD3C7FD3C44D}" dt="2024-04-30T10:38:36.547" v="454"/>
          <ac:spMkLst>
            <pc:docMk/>
            <pc:sldMk cId="1918113375" sldId="319"/>
            <ac:spMk id="6" creationId="{931213DC-1D0A-D92F-654F-680AE9F27AE4}"/>
          </ac:spMkLst>
        </pc:spChg>
        <pc:spChg chg="mod">
          <ac:chgData name="DLUS Laurent (EXT) ResgCftTsrDef" userId="cb4e85b5-596f-4b1d-b057-431c65441777" providerId="ADAL" clId="{F4E9B16A-CF70-4D81-9F0C-DD3C7FD3C44D}" dt="2024-04-30T10:38:36.547" v="454"/>
          <ac:spMkLst>
            <pc:docMk/>
            <pc:sldMk cId="1918113375" sldId="319"/>
            <ac:spMk id="7" creationId="{31253FBF-3D0F-1954-359B-54F025DA5ADD}"/>
          </ac:spMkLst>
        </pc:spChg>
        <pc:spChg chg="mod">
          <ac:chgData name="DLUS Laurent (EXT) ResgCftTsrDef" userId="cb4e85b5-596f-4b1d-b057-431c65441777" providerId="ADAL" clId="{F4E9B16A-CF70-4D81-9F0C-DD3C7FD3C44D}" dt="2024-04-30T10:18:11.568" v="240" actId="207"/>
          <ac:spMkLst>
            <pc:docMk/>
            <pc:sldMk cId="1918113375" sldId="319"/>
            <ac:spMk id="9" creationId="{02B3C040-E1BD-4574-58AD-D4ECD901BD1C}"/>
          </ac:spMkLst>
        </pc:spChg>
        <pc:spChg chg="mod">
          <ac:chgData name="DLUS Laurent (EXT) ResgCftTsrDef" userId="cb4e85b5-596f-4b1d-b057-431c65441777" providerId="ADAL" clId="{F4E9B16A-CF70-4D81-9F0C-DD3C7FD3C44D}" dt="2024-04-30T10:21:36.416" v="282" actId="207"/>
          <ac:spMkLst>
            <pc:docMk/>
            <pc:sldMk cId="1918113375" sldId="319"/>
            <ac:spMk id="10" creationId="{E60AD750-0DEA-3F15-812A-C9B6CF47F977}"/>
          </ac:spMkLst>
        </pc:spChg>
        <pc:spChg chg="mod">
          <ac:chgData name="DLUS Laurent (EXT) ResgCftTsrDef" userId="cb4e85b5-596f-4b1d-b057-431c65441777" providerId="ADAL" clId="{F4E9B16A-CF70-4D81-9F0C-DD3C7FD3C44D}" dt="2024-04-30T10:14:53.583" v="202" actId="207"/>
          <ac:spMkLst>
            <pc:docMk/>
            <pc:sldMk cId="1918113375" sldId="319"/>
            <ac:spMk id="11" creationId="{1DE59834-1369-4F20-7B4E-1FA46BBE63E6}"/>
          </ac:spMkLst>
        </pc:spChg>
        <pc:spChg chg="mod">
          <ac:chgData name="DLUS Laurent (EXT) ResgCftTsrDef" userId="cb4e85b5-596f-4b1d-b057-431c65441777" providerId="ADAL" clId="{F4E9B16A-CF70-4D81-9F0C-DD3C7FD3C44D}" dt="2024-04-30T10:15:10.677" v="204" actId="1076"/>
          <ac:spMkLst>
            <pc:docMk/>
            <pc:sldMk cId="1918113375" sldId="319"/>
            <ac:spMk id="21" creationId="{4443C579-D9C6-8A47-9E9A-C335E992FB80}"/>
          </ac:spMkLst>
        </pc:spChg>
      </pc:sldChg>
      <pc:sldChg chg="addSp delSp modSp mod ord">
        <pc:chgData name="DLUS Laurent (EXT) ResgCftTsrDef" userId="cb4e85b5-596f-4b1d-b057-431c65441777" providerId="ADAL" clId="{F4E9B16A-CF70-4D81-9F0C-DD3C7FD3C44D}" dt="2024-04-30T10:38:36.547" v="454"/>
        <pc:sldMkLst>
          <pc:docMk/>
          <pc:sldMk cId="2017644545" sldId="324"/>
        </pc:sldMkLst>
        <pc:spChg chg="mod">
          <ac:chgData name="DLUS Laurent (EXT) ResgCftTsrDef" userId="cb4e85b5-596f-4b1d-b057-431c65441777" providerId="ADAL" clId="{F4E9B16A-CF70-4D81-9F0C-DD3C7FD3C44D}" dt="2024-04-30T10:38:36.547" v="454"/>
          <ac:spMkLst>
            <pc:docMk/>
            <pc:sldMk cId="2017644545" sldId="324"/>
            <ac:spMk id="2" creationId="{12AEA112-CF1C-613B-103F-606B3D2F0028}"/>
          </ac:spMkLst>
        </pc:spChg>
        <pc:spChg chg="add del mod">
          <ac:chgData name="DLUS Laurent (EXT) ResgCftTsrDef" userId="cb4e85b5-596f-4b1d-b057-431c65441777" providerId="ADAL" clId="{F4E9B16A-CF70-4D81-9F0C-DD3C7FD3C44D}" dt="2024-04-30T10:06:16.287" v="86" actId="21"/>
          <ac:spMkLst>
            <pc:docMk/>
            <pc:sldMk cId="2017644545" sldId="324"/>
            <ac:spMk id="4" creationId="{6B1BC1CC-7372-D018-E3C4-9116AF2B7D2F}"/>
          </ac:spMkLst>
        </pc:spChg>
        <pc:spChg chg="add del mod">
          <ac:chgData name="DLUS Laurent (EXT) ResgCftTsrDef" userId="cb4e85b5-596f-4b1d-b057-431c65441777" providerId="ADAL" clId="{F4E9B16A-CF70-4D81-9F0C-DD3C7FD3C44D}" dt="2024-04-30T10:06:16.287" v="86" actId="21"/>
          <ac:spMkLst>
            <pc:docMk/>
            <pc:sldMk cId="2017644545" sldId="324"/>
            <ac:spMk id="6" creationId="{DC0F65E3-EFB4-9193-AD8D-1BB0A20B8757}"/>
          </ac:spMkLst>
        </pc:spChg>
        <pc:spChg chg="mod">
          <ac:chgData name="DLUS Laurent (EXT) ResgCftTsrDef" userId="cb4e85b5-596f-4b1d-b057-431c65441777" providerId="ADAL" clId="{F4E9B16A-CF70-4D81-9F0C-DD3C7FD3C44D}" dt="2024-04-30T10:38:36.547" v="454"/>
          <ac:spMkLst>
            <pc:docMk/>
            <pc:sldMk cId="2017644545" sldId="324"/>
            <ac:spMk id="8" creationId="{257C2E80-F5D4-9C4B-B4C5-6D6349EEFB8D}"/>
          </ac:spMkLst>
        </pc:spChg>
        <pc:spChg chg="add del mod">
          <ac:chgData name="DLUS Laurent (EXT) ResgCftTsrDef" userId="cb4e85b5-596f-4b1d-b057-431c65441777" providerId="ADAL" clId="{F4E9B16A-CF70-4D81-9F0C-DD3C7FD3C44D}" dt="2024-04-30T10:38:36.547" v="454"/>
          <ac:spMkLst>
            <pc:docMk/>
            <pc:sldMk cId="2017644545" sldId="324"/>
            <ac:spMk id="27" creationId="{0144519C-8E03-B887-1644-72182D03DCE9}"/>
          </ac:spMkLst>
        </pc:spChg>
        <pc:spChg chg="add del mod">
          <ac:chgData name="DLUS Laurent (EXT) ResgCftTsrDef" userId="cb4e85b5-596f-4b1d-b057-431c65441777" providerId="ADAL" clId="{F4E9B16A-CF70-4D81-9F0C-DD3C7FD3C44D}" dt="2024-04-30T10:38:36.547" v="454"/>
          <ac:spMkLst>
            <pc:docMk/>
            <pc:sldMk cId="2017644545" sldId="324"/>
            <ac:spMk id="28" creationId="{2514C5BC-F3BD-1DCD-4384-496322C0FB17}"/>
          </ac:spMkLst>
        </pc:spChg>
      </pc:sldChg>
      <pc:sldChg chg="modSp mod">
        <pc:chgData name="DLUS Laurent (EXT) ResgCftTsrDef" userId="cb4e85b5-596f-4b1d-b057-431c65441777" providerId="ADAL" clId="{F4E9B16A-CF70-4D81-9F0C-DD3C7FD3C44D}" dt="2024-04-30T10:38:36.547" v="454"/>
        <pc:sldMkLst>
          <pc:docMk/>
          <pc:sldMk cId="1531692263" sldId="325"/>
        </pc:sldMkLst>
        <pc:spChg chg="mod">
          <ac:chgData name="DLUS Laurent (EXT) ResgCftTsrDef" userId="cb4e85b5-596f-4b1d-b057-431c65441777" providerId="ADAL" clId="{F4E9B16A-CF70-4D81-9F0C-DD3C7FD3C44D}" dt="2024-04-30T10:38:36.547" v="454"/>
          <ac:spMkLst>
            <pc:docMk/>
            <pc:sldMk cId="1531692263" sldId="325"/>
            <ac:spMk id="757" creationId="{8955E381-E8FC-B4BB-0725-3D04887628C6}"/>
          </ac:spMkLst>
        </pc:spChg>
        <pc:spChg chg="mod">
          <ac:chgData name="DLUS Laurent (EXT) ResgCftTsrDef" userId="cb4e85b5-596f-4b1d-b057-431c65441777" providerId="ADAL" clId="{F4E9B16A-CF70-4D81-9F0C-DD3C7FD3C44D}" dt="2024-04-30T10:38:36.547" v="454"/>
          <ac:spMkLst>
            <pc:docMk/>
            <pc:sldMk cId="1531692263" sldId="325"/>
            <ac:spMk id="758" creationId="{8390C82F-F896-132D-71A6-C5BB2273002C}"/>
          </ac:spMkLst>
        </pc:spChg>
        <pc:spChg chg="mod">
          <ac:chgData name="DLUS Laurent (EXT) ResgCftTsrDef" userId="cb4e85b5-596f-4b1d-b057-431c65441777" providerId="ADAL" clId="{F4E9B16A-CF70-4D81-9F0C-DD3C7FD3C44D}" dt="2024-04-30T10:38:36.547" v="454"/>
          <ac:spMkLst>
            <pc:docMk/>
            <pc:sldMk cId="1531692263" sldId="325"/>
            <ac:spMk id="759" creationId="{57219670-47AE-54DD-D71E-420054F3502A}"/>
          </ac:spMkLst>
        </pc:spChg>
      </pc:sldChg>
      <pc:sldChg chg="modSp">
        <pc:chgData name="DLUS Laurent (EXT) ResgCftTsrDef" userId="cb4e85b5-596f-4b1d-b057-431c65441777" providerId="ADAL" clId="{F4E9B16A-CF70-4D81-9F0C-DD3C7FD3C44D}" dt="2024-04-30T10:38:36.547" v="454"/>
        <pc:sldMkLst>
          <pc:docMk/>
          <pc:sldMk cId="826793853" sldId="327"/>
        </pc:sldMkLst>
        <pc:spChg chg="mod">
          <ac:chgData name="DLUS Laurent (EXT) ResgCftTsrDef" userId="cb4e85b5-596f-4b1d-b057-431c65441777" providerId="ADAL" clId="{F4E9B16A-CF70-4D81-9F0C-DD3C7FD3C44D}" dt="2024-04-30T10:38:36.547" v="454"/>
          <ac:spMkLst>
            <pc:docMk/>
            <pc:sldMk cId="826793853" sldId="327"/>
            <ac:spMk id="8" creationId="{6E4201A6-D8BF-2A60-3035-475B35CEB5BF}"/>
          </ac:spMkLst>
        </pc:spChg>
        <pc:spChg chg="mod">
          <ac:chgData name="DLUS Laurent (EXT) ResgCftTsrDef" userId="cb4e85b5-596f-4b1d-b057-431c65441777" providerId="ADAL" clId="{F4E9B16A-CF70-4D81-9F0C-DD3C7FD3C44D}" dt="2024-04-30T10:38:36.547" v="454"/>
          <ac:spMkLst>
            <pc:docMk/>
            <pc:sldMk cId="826793853" sldId="327"/>
            <ac:spMk id="9" creationId="{B24186E2-5A22-6018-5DE0-83EA4D167E13}"/>
          </ac:spMkLst>
        </pc:spChg>
      </pc:sldChg>
      <pc:sldChg chg="modSp">
        <pc:chgData name="DLUS Laurent (EXT) ResgCftTsrDef" userId="cb4e85b5-596f-4b1d-b057-431c65441777" providerId="ADAL" clId="{F4E9B16A-CF70-4D81-9F0C-DD3C7FD3C44D}" dt="2024-04-30T10:38:36.547" v="454"/>
        <pc:sldMkLst>
          <pc:docMk/>
          <pc:sldMk cId="3965131326" sldId="328"/>
        </pc:sldMkLst>
        <pc:spChg chg="mod">
          <ac:chgData name="DLUS Laurent (EXT) ResgCftTsrDef" userId="cb4e85b5-596f-4b1d-b057-431c65441777" providerId="ADAL" clId="{F4E9B16A-CF70-4D81-9F0C-DD3C7FD3C44D}" dt="2024-04-30T10:38:36.547" v="454"/>
          <ac:spMkLst>
            <pc:docMk/>
            <pc:sldMk cId="3965131326" sldId="328"/>
            <ac:spMk id="8" creationId="{6E4201A6-D8BF-2A60-3035-475B35CEB5BF}"/>
          </ac:spMkLst>
        </pc:spChg>
        <pc:spChg chg="mod">
          <ac:chgData name="DLUS Laurent (EXT) ResgCftTsrDef" userId="cb4e85b5-596f-4b1d-b057-431c65441777" providerId="ADAL" clId="{F4E9B16A-CF70-4D81-9F0C-DD3C7FD3C44D}" dt="2024-04-30T10:38:36.547" v="454"/>
          <ac:spMkLst>
            <pc:docMk/>
            <pc:sldMk cId="3965131326" sldId="328"/>
            <ac:spMk id="9" creationId="{B24186E2-5A22-6018-5DE0-83EA4D167E13}"/>
          </ac:spMkLst>
        </pc:spChg>
      </pc:sldChg>
      <pc:sldChg chg="modSp">
        <pc:chgData name="DLUS Laurent (EXT) ResgCftTsrDef" userId="cb4e85b5-596f-4b1d-b057-431c65441777" providerId="ADAL" clId="{F4E9B16A-CF70-4D81-9F0C-DD3C7FD3C44D}" dt="2024-04-30T10:38:36.547" v="454"/>
        <pc:sldMkLst>
          <pc:docMk/>
          <pc:sldMk cId="1628368550" sldId="330"/>
        </pc:sldMkLst>
        <pc:spChg chg="mod">
          <ac:chgData name="DLUS Laurent (EXT) ResgCftTsrDef" userId="cb4e85b5-596f-4b1d-b057-431c65441777" providerId="ADAL" clId="{F4E9B16A-CF70-4D81-9F0C-DD3C7FD3C44D}" dt="2024-04-30T10:38:36.547" v="454"/>
          <ac:spMkLst>
            <pc:docMk/>
            <pc:sldMk cId="1628368550" sldId="330"/>
            <ac:spMk id="8" creationId="{6E4201A6-D8BF-2A60-3035-475B35CEB5BF}"/>
          </ac:spMkLst>
        </pc:spChg>
        <pc:spChg chg="mod">
          <ac:chgData name="DLUS Laurent (EXT) ResgCftTsrDef" userId="cb4e85b5-596f-4b1d-b057-431c65441777" providerId="ADAL" clId="{F4E9B16A-CF70-4D81-9F0C-DD3C7FD3C44D}" dt="2024-04-30T10:38:36.547" v="454"/>
          <ac:spMkLst>
            <pc:docMk/>
            <pc:sldMk cId="1628368550" sldId="330"/>
            <ac:spMk id="9" creationId="{B24186E2-5A22-6018-5DE0-83EA4D167E13}"/>
          </ac:spMkLst>
        </pc:spChg>
      </pc:sldChg>
      <pc:sldChg chg="modSp mod">
        <pc:chgData name="DLUS Laurent (EXT) ResgCftTsrDef" userId="cb4e85b5-596f-4b1d-b057-431c65441777" providerId="ADAL" clId="{F4E9B16A-CF70-4D81-9F0C-DD3C7FD3C44D}" dt="2024-04-30T10:38:36.547" v="454"/>
        <pc:sldMkLst>
          <pc:docMk/>
          <pc:sldMk cId="1347009222" sldId="335"/>
        </pc:sldMkLst>
        <pc:spChg chg="mod">
          <ac:chgData name="DLUS Laurent (EXT) ResgCftTsrDef" userId="cb4e85b5-596f-4b1d-b057-431c65441777" providerId="ADAL" clId="{F4E9B16A-CF70-4D81-9F0C-DD3C7FD3C44D}" dt="2024-04-30T10:38:36.547" v="454"/>
          <ac:spMkLst>
            <pc:docMk/>
            <pc:sldMk cId="1347009222" sldId="335"/>
            <ac:spMk id="5" creationId="{96CA21D9-F387-60B7-5608-A8E5BA82F780}"/>
          </ac:spMkLst>
        </pc:spChg>
      </pc:sldChg>
      <pc:sldChg chg="addSp delSp modSp add mod">
        <pc:chgData name="DLUS Laurent (EXT) ResgCftTsrDef" userId="cb4e85b5-596f-4b1d-b057-431c65441777" providerId="ADAL" clId="{F4E9B16A-CF70-4D81-9F0C-DD3C7FD3C44D}" dt="2024-04-30T10:38:36.547" v="454"/>
        <pc:sldMkLst>
          <pc:docMk/>
          <pc:sldMk cId="2665137338" sldId="336"/>
        </pc:sldMkLst>
        <pc:spChg chg="add del mod">
          <ac:chgData name="DLUS Laurent (EXT) ResgCftTsrDef" userId="cb4e85b5-596f-4b1d-b057-431c65441777" providerId="ADAL" clId="{F4E9B16A-CF70-4D81-9F0C-DD3C7FD3C44D}" dt="2024-04-30T10:10:18.676" v="137" actId="478"/>
          <ac:spMkLst>
            <pc:docMk/>
            <pc:sldMk cId="2665137338" sldId="336"/>
            <ac:spMk id="2" creationId="{B6237489-71BE-8424-DBD5-517A136552EB}"/>
          </ac:spMkLst>
        </pc:spChg>
        <pc:spChg chg="mod">
          <ac:chgData name="DLUS Laurent (EXT) ResgCftTsrDef" userId="cb4e85b5-596f-4b1d-b057-431c65441777" providerId="ADAL" clId="{F4E9B16A-CF70-4D81-9F0C-DD3C7FD3C44D}" dt="2024-04-30T10:38:36.547" v="454"/>
          <ac:spMkLst>
            <pc:docMk/>
            <pc:sldMk cId="2665137338" sldId="336"/>
            <ac:spMk id="5" creationId="{96CA21D9-F387-60B7-5608-A8E5BA82F780}"/>
          </ac:spMkLst>
        </pc:spChg>
        <pc:spChg chg="mod">
          <ac:chgData name="DLUS Laurent (EXT) ResgCftTsrDef" userId="cb4e85b5-596f-4b1d-b057-431c65441777" providerId="ADAL" clId="{F4E9B16A-CF70-4D81-9F0C-DD3C7FD3C44D}" dt="2024-04-30T10:10:01.714" v="121"/>
          <ac:spMkLst>
            <pc:docMk/>
            <pc:sldMk cId="2665137338" sldId="336"/>
            <ac:spMk id="6" creationId="{63987652-D465-51BB-BEEE-A9BAF19DB007}"/>
          </ac:spMkLst>
        </pc:spChg>
        <pc:spChg chg="mod">
          <ac:chgData name="DLUS Laurent (EXT) ResgCftTsrDef" userId="cb4e85b5-596f-4b1d-b057-431c65441777" providerId="ADAL" clId="{F4E9B16A-CF70-4D81-9F0C-DD3C7FD3C44D}" dt="2024-04-30T10:10:01.714" v="121"/>
          <ac:spMkLst>
            <pc:docMk/>
            <pc:sldMk cId="2665137338" sldId="336"/>
            <ac:spMk id="7" creationId="{83D1F7C9-33E2-73C0-1B09-642E61350845}"/>
          </ac:spMkLst>
        </pc:spChg>
        <pc:spChg chg="mod">
          <ac:chgData name="DLUS Laurent (EXT) ResgCftTsrDef" userId="cb4e85b5-596f-4b1d-b057-431c65441777" providerId="ADAL" clId="{F4E9B16A-CF70-4D81-9F0C-DD3C7FD3C44D}" dt="2024-04-30T10:10:31.553" v="138" actId="207"/>
          <ac:spMkLst>
            <pc:docMk/>
            <pc:sldMk cId="2665137338" sldId="336"/>
            <ac:spMk id="8" creationId="{CA032879-FA6C-9655-3A84-69D6BD9724BF}"/>
          </ac:spMkLst>
        </pc:spChg>
        <pc:spChg chg="mod">
          <ac:chgData name="DLUS Laurent (EXT) ResgCftTsrDef" userId="cb4e85b5-596f-4b1d-b057-431c65441777" providerId="ADAL" clId="{F4E9B16A-CF70-4D81-9F0C-DD3C7FD3C44D}" dt="2024-04-30T10:11:36.397" v="158" actId="207"/>
          <ac:spMkLst>
            <pc:docMk/>
            <pc:sldMk cId="2665137338" sldId="336"/>
            <ac:spMk id="9" creationId="{5AA7D29C-11DF-7A7F-445F-72388CA5BAAA}"/>
          </ac:spMkLst>
        </pc:spChg>
        <pc:spChg chg="mod">
          <ac:chgData name="DLUS Laurent (EXT) ResgCftTsrDef" userId="cb4e85b5-596f-4b1d-b057-431c65441777" providerId="ADAL" clId="{F4E9B16A-CF70-4D81-9F0C-DD3C7FD3C44D}" dt="2024-04-30T10:10:01.714" v="121"/>
          <ac:spMkLst>
            <pc:docMk/>
            <pc:sldMk cId="2665137338" sldId="336"/>
            <ac:spMk id="12" creationId="{B33AF368-3183-2903-C915-2945CBD61766}"/>
          </ac:spMkLst>
        </pc:spChg>
        <pc:spChg chg="mod">
          <ac:chgData name="DLUS Laurent (EXT) ResgCftTsrDef" userId="cb4e85b5-596f-4b1d-b057-431c65441777" providerId="ADAL" clId="{F4E9B16A-CF70-4D81-9F0C-DD3C7FD3C44D}" dt="2024-04-30T10:10:01.714" v="121"/>
          <ac:spMkLst>
            <pc:docMk/>
            <pc:sldMk cId="2665137338" sldId="336"/>
            <ac:spMk id="13" creationId="{36428107-72E6-D8FA-4143-8FC8963FBD7A}"/>
          </ac:spMkLst>
        </pc:spChg>
        <pc:spChg chg="mod">
          <ac:chgData name="DLUS Laurent (EXT) ResgCftTsrDef" userId="cb4e85b5-596f-4b1d-b057-431c65441777" providerId="ADAL" clId="{F4E9B16A-CF70-4D81-9F0C-DD3C7FD3C44D}" dt="2024-04-30T10:10:01.714" v="121"/>
          <ac:spMkLst>
            <pc:docMk/>
            <pc:sldMk cId="2665137338" sldId="336"/>
            <ac:spMk id="15" creationId="{B09FD0C2-FF4A-D06D-9FC3-0484CC7453DF}"/>
          </ac:spMkLst>
        </pc:spChg>
        <pc:spChg chg="mod">
          <ac:chgData name="DLUS Laurent (EXT) ResgCftTsrDef" userId="cb4e85b5-596f-4b1d-b057-431c65441777" providerId="ADAL" clId="{F4E9B16A-CF70-4D81-9F0C-DD3C7FD3C44D}" dt="2024-04-30T10:10:01.714" v="121"/>
          <ac:spMkLst>
            <pc:docMk/>
            <pc:sldMk cId="2665137338" sldId="336"/>
            <ac:spMk id="16" creationId="{1AB68F79-3CCB-38B8-738C-05C4EEF3B36A}"/>
          </ac:spMkLst>
        </pc:spChg>
        <pc:spChg chg="mod">
          <ac:chgData name="DLUS Laurent (EXT) ResgCftTsrDef" userId="cb4e85b5-596f-4b1d-b057-431c65441777" providerId="ADAL" clId="{F4E9B16A-CF70-4D81-9F0C-DD3C7FD3C44D}" dt="2024-04-30T10:10:01.714" v="121"/>
          <ac:spMkLst>
            <pc:docMk/>
            <pc:sldMk cId="2665137338" sldId="336"/>
            <ac:spMk id="19" creationId="{54DEB2D3-C14B-14AA-AB6C-0C79D7A668EF}"/>
          </ac:spMkLst>
        </pc:spChg>
        <pc:spChg chg="mod">
          <ac:chgData name="DLUS Laurent (EXT) ResgCftTsrDef" userId="cb4e85b5-596f-4b1d-b057-431c65441777" providerId="ADAL" clId="{F4E9B16A-CF70-4D81-9F0C-DD3C7FD3C44D}" dt="2024-04-30T10:10:01.714" v="121"/>
          <ac:spMkLst>
            <pc:docMk/>
            <pc:sldMk cId="2665137338" sldId="336"/>
            <ac:spMk id="20" creationId="{B7246D02-3FFA-C9CC-199E-06CC2C78EFA3}"/>
          </ac:spMkLst>
        </pc:spChg>
        <pc:spChg chg="mod">
          <ac:chgData name="DLUS Laurent (EXT) ResgCftTsrDef" userId="cb4e85b5-596f-4b1d-b057-431c65441777" providerId="ADAL" clId="{F4E9B16A-CF70-4D81-9F0C-DD3C7FD3C44D}" dt="2024-04-30T10:10:01.714" v="121"/>
          <ac:spMkLst>
            <pc:docMk/>
            <pc:sldMk cId="2665137338" sldId="336"/>
            <ac:spMk id="21" creationId="{F7E548C5-1ECD-9A85-FF7D-BDCD8D9AE485}"/>
          </ac:spMkLst>
        </pc:spChg>
        <pc:spChg chg="mod">
          <ac:chgData name="DLUS Laurent (EXT) ResgCftTsrDef" userId="cb4e85b5-596f-4b1d-b057-431c65441777" providerId="ADAL" clId="{F4E9B16A-CF70-4D81-9F0C-DD3C7FD3C44D}" dt="2024-04-30T10:10:01.714" v="121"/>
          <ac:spMkLst>
            <pc:docMk/>
            <pc:sldMk cId="2665137338" sldId="336"/>
            <ac:spMk id="23" creationId="{1B13397F-AF84-C985-2EA3-B0A7AA51AC36}"/>
          </ac:spMkLst>
        </pc:spChg>
        <pc:spChg chg="mod">
          <ac:chgData name="DLUS Laurent (EXT) ResgCftTsrDef" userId="cb4e85b5-596f-4b1d-b057-431c65441777" providerId="ADAL" clId="{F4E9B16A-CF70-4D81-9F0C-DD3C7FD3C44D}" dt="2024-04-30T10:10:01.714" v="121"/>
          <ac:spMkLst>
            <pc:docMk/>
            <pc:sldMk cId="2665137338" sldId="336"/>
            <ac:spMk id="25" creationId="{5762648E-62E0-5776-FE3E-DF82DEF55B72}"/>
          </ac:spMkLst>
        </pc:spChg>
        <pc:spChg chg="mod">
          <ac:chgData name="DLUS Laurent (EXT) ResgCftTsrDef" userId="cb4e85b5-596f-4b1d-b057-431c65441777" providerId="ADAL" clId="{F4E9B16A-CF70-4D81-9F0C-DD3C7FD3C44D}" dt="2024-04-30T10:10:01.714" v="121"/>
          <ac:spMkLst>
            <pc:docMk/>
            <pc:sldMk cId="2665137338" sldId="336"/>
            <ac:spMk id="26" creationId="{0BC7C918-B28D-3191-1225-778FD77C108B}"/>
          </ac:spMkLst>
        </pc:spChg>
        <pc:spChg chg="mod">
          <ac:chgData name="DLUS Laurent (EXT) ResgCftTsrDef" userId="cb4e85b5-596f-4b1d-b057-431c65441777" providerId="ADAL" clId="{F4E9B16A-CF70-4D81-9F0C-DD3C7FD3C44D}" dt="2024-04-30T10:10:01.714" v="121"/>
          <ac:spMkLst>
            <pc:docMk/>
            <pc:sldMk cId="2665137338" sldId="336"/>
            <ac:spMk id="28" creationId="{CEDF8BB7-44D9-C809-082B-9AA88CBD8F65}"/>
          </ac:spMkLst>
        </pc:spChg>
        <pc:spChg chg="mod">
          <ac:chgData name="DLUS Laurent (EXT) ResgCftTsrDef" userId="cb4e85b5-596f-4b1d-b057-431c65441777" providerId="ADAL" clId="{F4E9B16A-CF70-4D81-9F0C-DD3C7FD3C44D}" dt="2024-04-30T10:10:01.714" v="121"/>
          <ac:spMkLst>
            <pc:docMk/>
            <pc:sldMk cId="2665137338" sldId="336"/>
            <ac:spMk id="30" creationId="{C8A330BB-90E5-E222-5BB8-A8ED2F01EE0F}"/>
          </ac:spMkLst>
        </pc:spChg>
        <pc:spChg chg="mod">
          <ac:chgData name="DLUS Laurent (EXT) ResgCftTsrDef" userId="cb4e85b5-596f-4b1d-b057-431c65441777" providerId="ADAL" clId="{F4E9B16A-CF70-4D81-9F0C-DD3C7FD3C44D}" dt="2024-04-30T10:10:43.419" v="142"/>
          <ac:spMkLst>
            <pc:docMk/>
            <pc:sldMk cId="2665137338" sldId="336"/>
            <ac:spMk id="33" creationId="{1346CCD3-E0D8-D210-8D68-D0AB133779AA}"/>
          </ac:spMkLst>
        </pc:spChg>
        <pc:spChg chg="mod">
          <ac:chgData name="DLUS Laurent (EXT) ResgCftTsrDef" userId="cb4e85b5-596f-4b1d-b057-431c65441777" providerId="ADAL" clId="{F4E9B16A-CF70-4D81-9F0C-DD3C7FD3C44D}" dt="2024-04-30T10:10:43.419" v="142"/>
          <ac:spMkLst>
            <pc:docMk/>
            <pc:sldMk cId="2665137338" sldId="336"/>
            <ac:spMk id="34" creationId="{BF12F742-3DBC-982D-5512-C7EB2BF68991}"/>
          </ac:spMkLst>
        </pc:spChg>
        <pc:spChg chg="del mod">
          <ac:chgData name="DLUS Laurent (EXT) ResgCftTsrDef" userId="cb4e85b5-596f-4b1d-b057-431c65441777" providerId="ADAL" clId="{F4E9B16A-CF70-4D81-9F0C-DD3C7FD3C44D}" dt="2024-04-30T10:11:42.710" v="159" actId="478"/>
          <ac:spMkLst>
            <pc:docMk/>
            <pc:sldMk cId="2665137338" sldId="336"/>
            <ac:spMk id="35" creationId="{72C0522F-39D0-BF8B-91D5-5BC32030A468}"/>
          </ac:spMkLst>
        </pc:spChg>
        <pc:spChg chg="mod">
          <ac:chgData name="DLUS Laurent (EXT) ResgCftTsrDef" userId="cb4e85b5-596f-4b1d-b057-431c65441777" providerId="ADAL" clId="{F4E9B16A-CF70-4D81-9F0C-DD3C7FD3C44D}" dt="2024-04-30T10:10:43.419" v="142"/>
          <ac:spMkLst>
            <pc:docMk/>
            <pc:sldMk cId="2665137338" sldId="336"/>
            <ac:spMk id="36" creationId="{CF31D982-239D-E826-6A75-C1D9C1334120}"/>
          </ac:spMkLst>
        </pc:spChg>
        <pc:spChg chg="mod">
          <ac:chgData name="DLUS Laurent (EXT) ResgCftTsrDef" userId="cb4e85b5-596f-4b1d-b057-431c65441777" providerId="ADAL" clId="{F4E9B16A-CF70-4D81-9F0C-DD3C7FD3C44D}" dt="2024-04-30T10:10:49.794" v="144"/>
          <ac:spMkLst>
            <pc:docMk/>
            <pc:sldMk cId="2665137338" sldId="336"/>
            <ac:spMk id="38" creationId="{791A8EA0-7A09-2EB7-E16C-1B10A744FB2D}"/>
          </ac:spMkLst>
        </pc:spChg>
        <pc:spChg chg="mod">
          <ac:chgData name="DLUS Laurent (EXT) ResgCftTsrDef" userId="cb4e85b5-596f-4b1d-b057-431c65441777" providerId="ADAL" clId="{F4E9B16A-CF70-4D81-9F0C-DD3C7FD3C44D}" dt="2024-04-30T10:10:49.794" v="144"/>
          <ac:spMkLst>
            <pc:docMk/>
            <pc:sldMk cId="2665137338" sldId="336"/>
            <ac:spMk id="39" creationId="{7B83D177-6680-AA95-3B78-B70A8A8D7D72}"/>
          </ac:spMkLst>
        </pc:spChg>
        <pc:spChg chg="mod">
          <ac:chgData name="DLUS Laurent (EXT) ResgCftTsrDef" userId="cb4e85b5-596f-4b1d-b057-431c65441777" providerId="ADAL" clId="{F4E9B16A-CF70-4D81-9F0C-DD3C7FD3C44D}" dt="2024-04-30T10:10:49.794" v="144"/>
          <ac:spMkLst>
            <pc:docMk/>
            <pc:sldMk cId="2665137338" sldId="336"/>
            <ac:spMk id="40" creationId="{65DDC6FA-E2F4-BB0F-DCEF-74DEFF4672E4}"/>
          </ac:spMkLst>
        </pc:spChg>
        <pc:spChg chg="mod">
          <ac:chgData name="DLUS Laurent (EXT) ResgCftTsrDef" userId="cb4e85b5-596f-4b1d-b057-431c65441777" providerId="ADAL" clId="{F4E9B16A-CF70-4D81-9F0C-DD3C7FD3C44D}" dt="2024-04-30T10:10:49.794" v="144"/>
          <ac:spMkLst>
            <pc:docMk/>
            <pc:sldMk cId="2665137338" sldId="336"/>
            <ac:spMk id="41" creationId="{957CE4E3-B683-D136-8AC9-8BFEFF7C3ECD}"/>
          </ac:spMkLst>
        </pc:spChg>
        <pc:spChg chg="mod">
          <ac:chgData name="DLUS Laurent (EXT) ResgCftTsrDef" userId="cb4e85b5-596f-4b1d-b057-431c65441777" providerId="ADAL" clId="{F4E9B16A-CF70-4D81-9F0C-DD3C7FD3C44D}" dt="2024-04-30T10:10:49.794" v="144"/>
          <ac:spMkLst>
            <pc:docMk/>
            <pc:sldMk cId="2665137338" sldId="336"/>
            <ac:spMk id="43" creationId="{C0C5761C-5FF5-DEE1-A4ED-B8A843397CA9}"/>
          </ac:spMkLst>
        </pc:spChg>
        <pc:spChg chg="mod">
          <ac:chgData name="DLUS Laurent (EXT) ResgCftTsrDef" userId="cb4e85b5-596f-4b1d-b057-431c65441777" providerId="ADAL" clId="{F4E9B16A-CF70-4D81-9F0C-DD3C7FD3C44D}" dt="2024-04-30T10:10:49.794" v="144"/>
          <ac:spMkLst>
            <pc:docMk/>
            <pc:sldMk cId="2665137338" sldId="336"/>
            <ac:spMk id="44" creationId="{3E9542A2-028B-DB14-06C3-641E1E3EA381}"/>
          </ac:spMkLst>
        </pc:spChg>
        <pc:spChg chg="mod">
          <ac:chgData name="DLUS Laurent (EXT) ResgCftTsrDef" userId="cb4e85b5-596f-4b1d-b057-431c65441777" providerId="ADAL" clId="{F4E9B16A-CF70-4D81-9F0C-DD3C7FD3C44D}" dt="2024-04-30T10:10:49.794" v="144"/>
          <ac:spMkLst>
            <pc:docMk/>
            <pc:sldMk cId="2665137338" sldId="336"/>
            <ac:spMk id="45" creationId="{C7BBA4C8-12D6-283C-2C68-BCC49F8612B2}"/>
          </ac:spMkLst>
        </pc:spChg>
        <pc:spChg chg="mod">
          <ac:chgData name="DLUS Laurent (EXT) ResgCftTsrDef" userId="cb4e85b5-596f-4b1d-b057-431c65441777" providerId="ADAL" clId="{F4E9B16A-CF70-4D81-9F0C-DD3C7FD3C44D}" dt="2024-04-30T10:10:49.794" v="144"/>
          <ac:spMkLst>
            <pc:docMk/>
            <pc:sldMk cId="2665137338" sldId="336"/>
            <ac:spMk id="46" creationId="{D1F9CB7E-10E7-94C9-944A-ECAB988C0A6A}"/>
          </ac:spMkLst>
        </pc:spChg>
        <pc:spChg chg="mod">
          <ac:chgData name="DLUS Laurent (EXT) ResgCftTsrDef" userId="cb4e85b5-596f-4b1d-b057-431c65441777" providerId="ADAL" clId="{F4E9B16A-CF70-4D81-9F0C-DD3C7FD3C44D}" dt="2024-04-30T10:11:00.021" v="147"/>
          <ac:spMkLst>
            <pc:docMk/>
            <pc:sldMk cId="2665137338" sldId="336"/>
            <ac:spMk id="48" creationId="{C8111EE0-2D31-EB62-D740-CA3E14B56272}"/>
          </ac:spMkLst>
        </pc:spChg>
        <pc:spChg chg="mod">
          <ac:chgData name="DLUS Laurent (EXT) ResgCftTsrDef" userId="cb4e85b5-596f-4b1d-b057-431c65441777" providerId="ADAL" clId="{F4E9B16A-CF70-4D81-9F0C-DD3C7FD3C44D}" dt="2024-04-30T10:11:00.021" v="147"/>
          <ac:spMkLst>
            <pc:docMk/>
            <pc:sldMk cId="2665137338" sldId="336"/>
            <ac:spMk id="49" creationId="{205BC12B-8082-23EC-8314-F73E995AA263}"/>
          </ac:spMkLst>
        </pc:spChg>
        <pc:spChg chg="mod">
          <ac:chgData name="DLUS Laurent (EXT) ResgCftTsrDef" userId="cb4e85b5-596f-4b1d-b057-431c65441777" providerId="ADAL" clId="{F4E9B16A-CF70-4D81-9F0C-DD3C7FD3C44D}" dt="2024-04-30T10:11:00.021" v="147"/>
          <ac:spMkLst>
            <pc:docMk/>
            <pc:sldMk cId="2665137338" sldId="336"/>
            <ac:spMk id="50" creationId="{702E7B1C-8549-1AFD-BA45-283BEED24734}"/>
          </ac:spMkLst>
        </pc:spChg>
        <pc:spChg chg="mod">
          <ac:chgData name="DLUS Laurent (EXT) ResgCftTsrDef" userId="cb4e85b5-596f-4b1d-b057-431c65441777" providerId="ADAL" clId="{F4E9B16A-CF70-4D81-9F0C-DD3C7FD3C44D}" dt="2024-04-30T10:11:00.021" v="147"/>
          <ac:spMkLst>
            <pc:docMk/>
            <pc:sldMk cId="2665137338" sldId="336"/>
            <ac:spMk id="51" creationId="{5E90EE51-007F-B5FB-2A4F-04F478A5B141}"/>
          </ac:spMkLst>
        </pc:spChg>
        <pc:spChg chg="mod">
          <ac:chgData name="DLUS Laurent (EXT) ResgCftTsrDef" userId="cb4e85b5-596f-4b1d-b057-431c65441777" providerId="ADAL" clId="{F4E9B16A-CF70-4D81-9F0C-DD3C7FD3C44D}" dt="2024-04-30T10:11:00.021" v="147"/>
          <ac:spMkLst>
            <pc:docMk/>
            <pc:sldMk cId="2665137338" sldId="336"/>
            <ac:spMk id="53" creationId="{6048B664-BC14-E27C-493F-43E4E792F8B1}"/>
          </ac:spMkLst>
        </pc:spChg>
        <pc:spChg chg="mod">
          <ac:chgData name="DLUS Laurent (EXT) ResgCftTsrDef" userId="cb4e85b5-596f-4b1d-b057-431c65441777" providerId="ADAL" clId="{F4E9B16A-CF70-4D81-9F0C-DD3C7FD3C44D}" dt="2024-04-30T10:11:00.021" v="147"/>
          <ac:spMkLst>
            <pc:docMk/>
            <pc:sldMk cId="2665137338" sldId="336"/>
            <ac:spMk id="54" creationId="{FBFA8E83-FBE7-BFDA-C1FE-8948E777AD2E}"/>
          </ac:spMkLst>
        </pc:spChg>
        <pc:spChg chg="mod">
          <ac:chgData name="DLUS Laurent (EXT) ResgCftTsrDef" userId="cb4e85b5-596f-4b1d-b057-431c65441777" providerId="ADAL" clId="{F4E9B16A-CF70-4D81-9F0C-DD3C7FD3C44D}" dt="2024-04-30T10:11:00.021" v="147"/>
          <ac:spMkLst>
            <pc:docMk/>
            <pc:sldMk cId="2665137338" sldId="336"/>
            <ac:spMk id="55" creationId="{ED2D99FA-DB57-E325-42B4-7D0281A5A202}"/>
          </ac:spMkLst>
        </pc:spChg>
        <pc:spChg chg="mod">
          <ac:chgData name="DLUS Laurent (EXT) ResgCftTsrDef" userId="cb4e85b5-596f-4b1d-b057-431c65441777" providerId="ADAL" clId="{F4E9B16A-CF70-4D81-9F0C-DD3C7FD3C44D}" dt="2024-04-30T10:11:00.021" v="147"/>
          <ac:spMkLst>
            <pc:docMk/>
            <pc:sldMk cId="2665137338" sldId="336"/>
            <ac:spMk id="56" creationId="{35379EC1-3597-F416-47A4-DA352860E06B}"/>
          </ac:spMkLst>
        </pc:spChg>
        <pc:spChg chg="mod">
          <ac:chgData name="DLUS Laurent (EXT) ResgCftTsrDef" userId="cb4e85b5-596f-4b1d-b057-431c65441777" providerId="ADAL" clId="{F4E9B16A-CF70-4D81-9F0C-DD3C7FD3C44D}" dt="2024-04-30T10:11:00.021" v="147"/>
          <ac:spMkLst>
            <pc:docMk/>
            <pc:sldMk cId="2665137338" sldId="336"/>
            <ac:spMk id="58" creationId="{6109C9CA-0B76-1485-49C6-9C53FA7DAD2F}"/>
          </ac:spMkLst>
        </pc:spChg>
        <pc:spChg chg="mod">
          <ac:chgData name="DLUS Laurent (EXT) ResgCftTsrDef" userId="cb4e85b5-596f-4b1d-b057-431c65441777" providerId="ADAL" clId="{F4E9B16A-CF70-4D81-9F0C-DD3C7FD3C44D}" dt="2024-04-30T10:11:00.021" v="147"/>
          <ac:spMkLst>
            <pc:docMk/>
            <pc:sldMk cId="2665137338" sldId="336"/>
            <ac:spMk id="59" creationId="{60196A1B-65C6-6CC7-F912-5E5B671343E5}"/>
          </ac:spMkLst>
        </pc:spChg>
        <pc:spChg chg="mod">
          <ac:chgData name="DLUS Laurent (EXT) ResgCftTsrDef" userId="cb4e85b5-596f-4b1d-b057-431c65441777" providerId="ADAL" clId="{F4E9B16A-CF70-4D81-9F0C-DD3C7FD3C44D}" dt="2024-04-30T10:11:00.021" v="147"/>
          <ac:spMkLst>
            <pc:docMk/>
            <pc:sldMk cId="2665137338" sldId="336"/>
            <ac:spMk id="60" creationId="{2735D6B4-9300-A543-E929-02711AAA1349}"/>
          </ac:spMkLst>
        </pc:spChg>
        <pc:spChg chg="mod">
          <ac:chgData name="DLUS Laurent (EXT) ResgCftTsrDef" userId="cb4e85b5-596f-4b1d-b057-431c65441777" providerId="ADAL" clId="{F4E9B16A-CF70-4D81-9F0C-DD3C7FD3C44D}" dt="2024-04-30T10:11:00.021" v="147"/>
          <ac:spMkLst>
            <pc:docMk/>
            <pc:sldMk cId="2665137338" sldId="336"/>
            <ac:spMk id="61" creationId="{ACE13F83-5D23-724C-7A30-4E034FA712EF}"/>
          </ac:spMkLst>
        </pc:spChg>
        <pc:spChg chg="mod">
          <ac:chgData name="DLUS Laurent (EXT) ResgCftTsrDef" userId="cb4e85b5-596f-4b1d-b057-431c65441777" providerId="ADAL" clId="{F4E9B16A-CF70-4D81-9F0C-DD3C7FD3C44D}" dt="2024-04-30T10:11:00.021" v="147"/>
          <ac:spMkLst>
            <pc:docMk/>
            <pc:sldMk cId="2665137338" sldId="336"/>
            <ac:spMk id="63" creationId="{B3AA612A-90AD-8B2C-8E45-BFCD592B9E6E}"/>
          </ac:spMkLst>
        </pc:spChg>
        <pc:spChg chg="mod">
          <ac:chgData name="DLUS Laurent (EXT) ResgCftTsrDef" userId="cb4e85b5-596f-4b1d-b057-431c65441777" providerId="ADAL" clId="{F4E9B16A-CF70-4D81-9F0C-DD3C7FD3C44D}" dt="2024-04-30T10:11:00.021" v="147"/>
          <ac:spMkLst>
            <pc:docMk/>
            <pc:sldMk cId="2665137338" sldId="336"/>
            <ac:spMk id="64" creationId="{8B1EE5DE-77B5-DD0A-71DE-C3A10639E523}"/>
          </ac:spMkLst>
        </pc:spChg>
        <pc:spChg chg="mod">
          <ac:chgData name="DLUS Laurent (EXT) ResgCftTsrDef" userId="cb4e85b5-596f-4b1d-b057-431c65441777" providerId="ADAL" clId="{F4E9B16A-CF70-4D81-9F0C-DD3C7FD3C44D}" dt="2024-04-30T10:11:00.021" v="147"/>
          <ac:spMkLst>
            <pc:docMk/>
            <pc:sldMk cId="2665137338" sldId="336"/>
            <ac:spMk id="65" creationId="{CD24624C-A849-EABB-BCCF-6E98BB15A942}"/>
          </ac:spMkLst>
        </pc:spChg>
        <pc:spChg chg="mod">
          <ac:chgData name="DLUS Laurent (EXT) ResgCftTsrDef" userId="cb4e85b5-596f-4b1d-b057-431c65441777" providerId="ADAL" clId="{F4E9B16A-CF70-4D81-9F0C-DD3C7FD3C44D}" dt="2024-04-30T10:11:00.021" v="147"/>
          <ac:spMkLst>
            <pc:docMk/>
            <pc:sldMk cId="2665137338" sldId="336"/>
            <ac:spMk id="66" creationId="{B6C0175E-7A78-14E1-5878-618BD8CC04AC}"/>
          </ac:spMkLst>
        </pc:spChg>
        <pc:spChg chg="mod">
          <ac:chgData name="DLUS Laurent (EXT) ResgCftTsrDef" userId="cb4e85b5-596f-4b1d-b057-431c65441777" providerId="ADAL" clId="{F4E9B16A-CF70-4D81-9F0C-DD3C7FD3C44D}" dt="2024-04-30T10:11:08.204" v="152"/>
          <ac:spMkLst>
            <pc:docMk/>
            <pc:sldMk cId="2665137338" sldId="336"/>
            <ac:spMk id="68" creationId="{9E40DFB0-66CD-4363-9664-0EC86996B651}"/>
          </ac:spMkLst>
        </pc:spChg>
        <pc:spChg chg="mod">
          <ac:chgData name="DLUS Laurent (EXT) ResgCftTsrDef" userId="cb4e85b5-596f-4b1d-b057-431c65441777" providerId="ADAL" clId="{F4E9B16A-CF70-4D81-9F0C-DD3C7FD3C44D}" dt="2024-04-30T10:11:08.204" v="152"/>
          <ac:spMkLst>
            <pc:docMk/>
            <pc:sldMk cId="2665137338" sldId="336"/>
            <ac:spMk id="69" creationId="{4407772C-ADDF-DDE4-8C40-F0BC12E38BC8}"/>
          </ac:spMkLst>
        </pc:spChg>
        <pc:spChg chg="mod">
          <ac:chgData name="DLUS Laurent (EXT) ResgCftTsrDef" userId="cb4e85b5-596f-4b1d-b057-431c65441777" providerId="ADAL" clId="{F4E9B16A-CF70-4D81-9F0C-DD3C7FD3C44D}" dt="2024-04-30T10:11:08.204" v="152"/>
          <ac:spMkLst>
            <pc:docMk/>
            <pc:sldMk cId="2665137338" sldId="336"/>
            <ac:spMk id="70" creationId="{FA10DE10-9C8E-A110-7363-10B57A7E5D3B}"/>
          </ac:spMkLst>
        </pc:spChg>
        <pc:spChg chg="mod">
          <ac:chgData name="DLUS Laurent (EXT) ResgCftTsrDef" userId="cb4e85b5-596f-4b1d-b057-431c65441777" providerId="ADAL" clId="{F4E9B16A-CF70-4D81-9F0C-DD3C7FD3C44D}" dt="2024-04-30T10:11:08.204" v="152"/>
          <ac:spMkLst>
            <pc:docMk/>
            <pc:sldMk cId="2665137338" sldId="336"/>
            <ac:spMk id="71" creationId="{33187A0F-49BD-2F5B-99E0-F8A8E58894A8}"/>
          </ac:spMkLst>
        </pc:spChg>
        <pc:spChg chg="mod">
          <ac:chgData name="DLUS Laurent (EXT) ResgCftTsrDef" userId="cb4e85b5-596f-4b1d-b057-431c65441777" providerId="ADAL" clId="{F4E9B16A-CF70-4D81-9F0C-DD3C7FD3C44D}" dt="2024-04-30T10:11:08.204" v="152"/>
          <ac:spMkLst>
            <pc:docMk/>
            <pc:sldMk cId="2665137338" sldId="336"/>
            <ac:spMk id="73" creationId="{CD77DEA4-B871-3168-7830-D4FFCCA7A21B}"/>
          </ac:spMkLst>
        </pc:spChg>
        <pc:spChg chg="mod">
          <ac:chgData name="DLUS Laurent (EXT) ResgCftTsrDef" userId="cb4e85b5-596f-4b1d-b057-431c65441777" providerId="ADAL" clId="{F4E9B16A-CF70-4D81-9F0C-DD3C7FD3C44D}" dt="2024-04-30T10:11:08.204" v="152"/>
          <ac:spMkLst>
            <pc:docMk/>
            <pc:sldMk cId="2665137338" sldId="336"/>
            <ac:spMk id="74" creationId="{E7F05719-93FA-3D02-62F5-F51C42E9F5D1}"/>
          </ac:spMkLst>
        </pc:spChg>
        <pc:spChg chg="del mod">
          <ac:chgData name="DLUS Laurent (EXT) ResgCftTsrDef" userId="cb4e85b5-596f-4b1d-b057-431c65441777" providerId="ADAL" clId="{F4E9B16A-CF70-4D81-9F0C-DD3C7FD3C44D}" dt="2024-04-30T10:11:15.429" v="154" actId="478"/>
          <ac:spMkLst>
            <pc:docMk/>
            <pc:sldMk cId="2665137338" sldId="336"/>
            <ac:spMk id="75" creationId="{E388E421-5314-06C4-98CE-040E305D4828}"/>
          </ac:spMkLst>
        </pc:spChg>
        <pc:spChg chg="mod">
          <ac:chgData name="DLUS Laurent (EXT) ResgCftTsrDef" userId="cb4e85b5-596f-4b1d-b057-431c65441777" providerId="ADAL" clId="{F4E9B16A-CF70-4D81-9F0C-DD3C7FD3C44D}" dt="2024-04-30T10:11:08.204" v="152"/>
          <ac:spMkLst>
            <pc:docMk/>
            <pc:sldMk cId="2665137338" sldId="336"/>
            <ac:spMk id="76" creationId="{5DA8A2A0-C9A6-42A2-1013-BA0F40273B2E}"/>
          </ac:spMkLst>
        </pc:spChg>
        <pc:spChg chg="mod">
          <ac:chgData name="DLUS Laurent (EXT) ResgCftTsrDef" userId="cb4e85b5-596f-4b1d-b057-431c65441777" providerId="ADAL" clId="{F4E9B16A-CF70-4D81-9F0C-DD3C7FD3C44D}" dt="2024-04-30T10:11:08.204" v="152"/>
          <ac:spMkLst>
            <pc:docMk/>
            <pc:sldMk cId="2665137338" sldId="336"/>
            <ac:spMk id="78" creationId="{7A7D7A6D-0182-F33F-CD29-7FF43BF1F373}"/>
          </ac:spMkLst>
        </pc:spChg>
        <pc:spChg chg="mod">
          <ac:chgData name="DLUS Laurent (EXT) ResgCftTsrDef" userId="cb4e85b5-596f-4b1d-b057-431c65441777" providerId="ADAL" clId="{F4E9B16A-CF70-4D81-9F0C-DD3C7FD3C44D}" dt="2024-04-30T10:11:08.204" v="152"/>
          <ac:spMkLst>
            <pc:docMk/>
            <pc:sldMk cId="2665137338" sldId="336"/>
            <ac:spMk id="79" creationId="{D65FDBD2-926F-9929-3928-02282D0AD46E}"/>
          </ac:spMkLst>
        </pc:spChg>
        <pc:spChg chg="mod">
          <ac:chgData name="DLUS Laurent (EXT) ResgCftTsrDef" userId="cb4e85b5-596f-4b1d-b057-431c65441777" providerId="ADAL" clId="{F4E9B16A-CF70-4D81-9F0C-DD3C7FD3C44D}" dt="2024-04-30T10:11:08.204" v="152"/>
          <ac:spMkLst>
            <pc:docMk/>
            <pc:sldMk cId="2665137338" sldId="336"/>
            <ac:spMk id="80" creationId="{B2DF91D1-F2AA-27EE-1B8B-92E74D20792A}"/>
          </ac:spMkLst>
        </pc:spChg>
        <pc:spChg chg="mod">
          <ac:chgData name="DLUS Laurent (EXT) ResgCftTsrDef" userId="cb4e85b5-596f-4b1d-b057-431c65441777" providerId="ADAL" clId="{F4E9B16A-CF70-4D81-9F0C-DD3C7FD3C44D}" dt="2024-04-30T10:11:08.204" v="152"/>
          <ac:spMkLst>
            <pc:docMk/>
            <pc:sldMk cId="2665137338" sldId="336"/>
            <ac:spMk id="81" creationId="{6BB512B5-BD63-119A-E138-98AA7CEB7398}"/>
          </ac:spMkLst>
        </pc:spChg>
        <pc:spChg chg="mod">
          <ac:chgData name="DLUS Laurent (EXT) ResgCftTsrDef" userId="cb4e85b5-596f-4b1d-b057-431c65441777" providerId="ADAL" clId="{F4E9B16A-CF70-4D81-9F0C-DD3C7FD3C44D}" dt="2024-04-30T10:11:08.204" v="152"/>
          <ac:spMkLst>
            <pc:docMk/>
            <pc:sldMk cId="2665137338" sldId="336"/>
            <ac:spMk id="83" creationId="{CD7F3CA1-4126-4ADB-E530-6AE8DB72AAA8}"/>
          </ac:spMkLst>
        </pc:spChg>
        <pc:spChg chg="mod">
          <ac:chgData name="DLUS Laurent (EXT) ResgCftTsrDef" userId="cb4e85b5-596f-4b1d-b057-431c65441777" providerId="ADAL" clId="{F4E9B16A-CF70-4D81-9F0C-DD3C7FD3C44D}" dt="2024-04-30T10:11:08.204" v="152"/>
          <ac:spMkLst>
            <pc:docMk/>
            <pc:sldMk cId="2665137338" sldId="336"/>
            <ac:spMk id="84" creationId="{9026C3D3-3AC1-94E8-9E03-E7BDE81416CE}"/>
          </ac:spMkLst>
        </pc:spChg>
        <pc:spChg chg="mod">
          <ac:chgData name="DLUS Laurent (EXT) ResgCftTsrDef" userId="cb4e85b5-596f-4b1d-b057-431c65441777" providerId="ADAL" clId="{F4E9B16A-CF70-4D81-9F0C-DD3C7FD3C44D}" dt="2024-04-30T10:11:08.204" v="152"/>
          <ac:spMkLst>
            <pc:docMk/>
            <pc:sldMk cId="2665137338" sldId="336"/>
            <ac:spMk id="85" creationId="{98F8F72A-2C8D-3A26-A062-5D4F3F897E97}"/>
          </ac:spMkLst>
        </pc:spChg>
        <pc:spChg chg="mod">
          <ac:chgData name="DLUS Laurent (EXT) ResgCftTsrDef" userId="cb4e85b5-596f-4b1d-b057-431c65441777" providerId="ADAL" clId="{F4E9B16A-CF70-4D81-9F0C-DD3C7FD3C44D}" dt="2024-04-30T10:11:08.204" v="152"/>
          <ac:spMkLst>
            <pc:docMk/>
            <pc:sldMk cId="2665137338" sldId="336"/>
            <ac:spMk id="86" creationId="{3F94DCA2-786F-1732-C5C8-E9336B2FE4E4}"/>
          </ac:spMkLst>
        </pc:spChg>
        <pc:spChg chg="mod">
          <ac:chgData name="DLUS Laurent (EXT) ResgCftTsrDef" userId="cb4e85b5-596f-4b1d-b057-431c65441777" providerId="ADAL" clId="{F4E9B16A-CF70-4D81-9F0C-DD3C7FD3C44D}" dt="2024-04-30T10:11:54.223" v="164"/>
          <ac:spMkLst>
            <pc:docMk/>
            <pc:sldMk cId="2665137338" sldId="336"/>
            <ac:spMk id="88" creationId="{B5822ECC-C32A-E76D-5D4A-D7A92E3BD40E}"/>
          </ac:spMkLst>
        </pc:spChg>
        <pc:spChg chg="mod">
          <ac:chgData name="DLUS Laurent (EXT) ResgCftTsrDef" userId="cb4e85b5-596f-4b1d-b057-431c65441777" providerId="ADAL" clId="{F4E9B16A-CF70-4D81-9F0C-DD3C7FD3C44D}" dt="2024-04-30T10:11:54.223" v="164"/>
          <ac:spMkLst>
            <pc:docMk/>
            <pc:sldMk cId="2665137338" sldId="336"/>
            <ac:spMk id="89" creationId="{44CA419F-35C4-5F13-2D94-8F8BEFE0DA38}"/>
          </ac:spMkLst>
        </pc:spChg>
        <pc:spChg chg="mod">
          <ac:chgData name="DLUS Laurent (EXT) ResgCftTsrDef" userId="cb4e85b5-596f-4b1d-b057-431c65441777" providerId="ADAL" clId="{F4E9B16A-CF70-4D81-9F0C-DD3C7FD3C44D}" dt="2024-04-30T10:11:54.223" v="164"/>
          <ac:spMkLst>
            <pc:docMk/>
            <pc:sldMk cId="2665137338" sldId="336"/>
            <ac:spMk id="90" creationId="{A3C7C535-D909-5B59-E8F6-BC3A4FAA6F82}"/>
          </ac:spMkLst>
        </pc:spChg>
        <pc:spChg chg="mod">
          <ac:chgData name="DLUS Laurent (EXT) ResgCftTsrDef" userId="cb4e85b5-596f-4b1d-b057-431c65441777" providerId="ADAL" clId="{F4E9B16A-CF70-4D81-9F0C-DD3C7FD3C44D}" dt="2024-04-30T10:11:54.223" v="164"/>
          <ac:spMkLst>
            <pc:docMk/>
            <pc:sldMk cId="2665137338" sldId="336"/>
            <ac:spMk id="91" creationId="{DCF4965B-DBD8-2F21-6659-063CD7A29A1F}"/>
          </ac:spMkLst>
        </pc:spChg>
        <pc:spChg chg="mod">
          <ac:chgData name="DLUS Laurent (EXT) ResgCftTsrDef" userId="cb4e85b5-596f-4b1d-b057-431c65441777" providerId="ADAL" clId="{F4E9B16A-CF70-4D81-9F0C-DD3C7FD3C44D}" dt="2024-04-30T10:11:59.735" v="166"/>
          <ac:spMkLst>
            <pc:docMk/>
            <pc:sldMk cId="2665137338" sldId="336"/>
            <ac:spMk id="93" creationId="{378EC6F2-E225-E88D-B6C9-2AE60BFB6120}"/>
          </ac:spMkLst>
        </pc:spChg>
        <pc:spChg chg="mod">
          <ac:chgData name="DLUS Laurent (EXT) ResgCftTsrDef" userId="cb4e85b5-596f-4b1d-b057-431c65441777" providerId="ADAL" clId="{F4E9B16A-CF70-4D81-9F0C-DD3C7FD3C44D}" dt="2024-04-30T10:11:59.735" v="166"/>
          <ac:spMkLst>
            <pc:docMk/>
            <pc:sldMk cId="2665137338" sldId="336"/>
            <ac:spMk id="94" creationId="{93994EDE-FFFB-A9F1-1DA2-37186DAC95E9}"/>
          </ac:spMkLst>
        </pc:spChg>
        <pc:spChg chg="mod">
          <ac:chgData name="DLUS Laurent (EXT) ResgCftTsrDef" userId="cb4e85b5-596f-4b1d-b057-431c65441777" providerId="ADAL" clId="{F4E9B16A-CF70-4D81-9F0C-DD3C7FD3C44D}" dt="2024-04-30T10:11:59.735" v="166"/>
          <ac:spMkLst>
            <pc:docMk/>
            <pc:sldMk cId="2665137338" sldId="336"/>
            <ac:spMk id="95" creationId="{E39D2BF1-5087-64F7-3B72-355EE374B6D6}"/>
          </ac:spMkLst>
        </pc:spChg>
        <pc:spChg chg="mod">
          <ac:chgData name="DLUS Laurent (EXT) ResgCftTsrDef" userId="cb4e85b5-596f-4b1d-b057-431c65441777" providerId="ADAL" clId="{F4E9B16A-CF70-4D81-9F0C-DD3C7FD3C44D}" dt="2024-04-30T10:11:59.735" v="166"/>
          <ac:spMkLst>
            <pc:docMk/>
            <pc:sldMk cId="2665137338" sldId="336"/>
            <ac:spMk id="96" creationId="{42D75D19-48B8-0CCE-9203-D546803ADEC6}"/>
          </ac:spMkLst>
        </pc:spChg>
        <pc:spChg chg="mod">
          <ac:chgData name="DLUS Laurent (EXT) ResgCftTsrDef" userId="cb4e85b5-596f-4b1d-b057-431c65441777" providerId="ADAL" clId="{F4E9B16A-CF70-4D81-9F0C-DD3C7FD3C44D}" dt="2024-04-30T10:11:59.735" v="166"/>
          <ac:spMkLst>
            <pc:docMk/>
            <pc:sldMk cId="2665137338" sldId="336"/>
            <ac:spMk id="100" creationId="{994AA20C-11DE-6A44-99F0-F0C84A1AC40F}"/>
          </ac:spMkLst>
        </pc:spChg>
        <pc:spChg chg="mod">
          <ac:chgData name="DLUS Laurent (EXT) ResgCftTsrDef" userId="cb4e85b5-596f-4b1d-b057-431c65441777" providerId="ADAL" clId="{F4E9B16A-CF70-4D81-9F0C-DD3C7FD3C44D}" dt="2024-04-30T10:11:59.735" v="166"/>
          <ac:spMkLst>
            <pc:docMk/>
            <pc:sldMk cId="2665137338" sldId="336"/>
            <ac:spMk id="102" creationId="{2322EE90-19CB-AE35-6CD7-34AFA3B6B337}"/>
          </ac:spMkLst>
        </pc:spChg>
        <pc:spChg chg="mod">
          <ac:chgData name="DLUS Laurent (EXT) ResgCftTsrDef" userId="cb4e85b5-596f-4b1d-b057-431c65441777" providerId="ADAL" clId="{F4E9B16A-CF70-4D81-9F0C-DD3C7FD3C44D}" dt="2024-04-30T10:11:59.735" v="166"/>
          <ac:spMkLst>
            <pc:docMk/>
            <pc:sldMk cId="2665137338" sldId="336"/>
            <ac:spMk id="103" creationId="{0D3E12B2-9507-89ED-8910-64785D061778}"/>
          </ac:spMkLst>
        </pc:spChg>
        <pc:spChg chg="mod">
          <ac:chgData name="DLUS Laurent (EXT) ResgCftTsrDef" userId="cb4e85b5-596f-4b1d-b057-431c65441777" providerId="ADAL" clId="{F4E9B16A-CF70-4D81-9F0C-DD3C7FD3C44D}" dt="2024-04-30T10:11:59.735" v="166"/>
          <ac:spMkLst>
            <pc:docMk/>
            <pc:sldMk cId="2665137338" sldId="336"/>
            <ac:spMk id="104" creationId="{399E94EF-6BAD-8A69-E381-01BEA0F9A2EB}"/>
          </ac:spMkLst>
        </pc:spChg>
        <pc:spChg chg="mod">
          <ac:chgData name="DLUS Laurent (EXT) ResgCftTsrDef" userId="cb4e85b5-596f-4b1d-b057-431c65441777" providerId="ADAL" clId="{F4E9B16A-CF70-4D81-9F0C-DD3C7FD3C44D}" dt="2024-04-30T10:12:04.358" v="170"/>
          <ac:spMkLst>
            <pc:docMk/>
            <pc:sldMk cId="2665137338" sldId="336"/>
            <ac:spMk id="106" creationId="{FFEEA4F7-1CE5-A667-C5E8-AC3E74105EDE}"/>
          </ac:spMkLst>
        </pc:spChg>
        <pc:spChg chg="mod">
          <ac:chgData name="DLUS Laurent (EXT) ResgCftTsrDef" userId="cb4e85b5-596f-4b1d-b057-431c65441777" providerId="ADAL" clId="{F4E9B16A-CF70-4D81-9F0C-DD3C7FD3C44D}" dt="2024-04-30T10:12:04.358" v="170"/>
          <ac:spMkLst>
            <pc:docMk/>
            <pc:sldMk cId="2665137338" sldId="336"/>
            <ac:spMk id="107" creationId="{25AA8AEF-89ED-336B-857F-E500C6F4BEFE}"/>
          </ac:spMkLst>
        </pc:spChg>
        <pc:spChg chg="mod">
          <ac:chgData name="DLUS Laurent (EXT) ResgCftTsrDef" userId="cb4e85b5-596f-4b1d-b057-431c65441777" providerId="ADAL" clId="{F4E9B16A-CF70-4D81-9F0C-DD3C7FD3C44D}" dt="2024-04-30T10:12:04.358" v="170"/>
          <ac:spMkLst>
            <pc:docMk/>
            <pc:sldMk cId="2665137338" sldId="336"/>
            <ac:spMk id="108" creationId="{937181DE-FE0D-C443-2427-F7334E3FC6E7}"/>
          </ac:spMkLst>
        </pc:spChg>
        <pc:spChg chg="mod">
          <ac:chgData name="DLUS Laurent (EXT) ResgCftTsrDef" userId="cb4e85b5-596f-4b1d-b057-431c65441777" providerId="ADAL" clId="{F4E9B16A-CF70-4D81-9F0C-DD3C7FD3C44D}" dt="2024-04-30T10:12:04.358" v="170"/>
          <ac:spMkLst>
            <pc:docMk/>
            <pc:sldMk cId="2665137338" sldId="336"/>
            <ac:spMk id="109" creationId="{347FAD9E-6121-363C-98FF-E9E2D947A8F8}"/>
          </ac:spMkLst>
        </pc:spChg>
        <pc:spChg chg="mod">
          <ac:chgData name="DLUS Laurent (EXT) ResgCftTsrDef" userId="cb4e85b5-596f-4b1d-b057-431c65441777" providerId="ADAL" clId="{F4E9B16A-CF70-4D81-9F0C-DD3C7FD3C44D}" dt="2024-04-30T10:12:04.358" v="170"/>
          <ac:spMkLst>
            <pc:docMk/>
            <pc:sldMk cId="2665137338" sldId="336"/>
            <ac:spMk id="111" creationId="{6347063A-5D60-CDC8-3456-6A086C4ACDC9}"/>
          </ac:spMkLst>
        </pc:spChg>
        <pc:spChg chg="mod">
          <ac:chgData name="DLUS Laurent (EXT) ResgCftTsrDef" userId="cb4e85b5-596f-4b1d-b057-431c65441777" providerId="ADAL" clId="{F4E9B16A-CF70-4D81-9F0C-DD3C7FD3C44D}" dt="2024-04-30T10:12:04.358" v="170"/>
          <ac:spMkLst>
            <pc:docMk/>
            <pc:sldMk cId="2665137338" sldId="336"/>
            <ac:spMk id="112" creationId="{337DC6D1-9D4F-A454-44C3-234804286385}"/>
          </ac:spMkLst>
        </pc:spChg>
        <pc:spChg chg="mod">
          <ac:chgData name="DLUS Laurent (EXT) ResgCftTsrDef" userId="cb4e85b5-596f-4b1d-b057-431c65441777" providerId="ADAL" clId="{F4E9B16A-CF70-4D81-9F0C-DD3C7FD3C44D}" dt="2024-04-30T10:12:04.358" v="170"/>
          <ac:spMkLst>
            <pc:docMk/>
            <pc:sldMk cId="2665137338" sldId="336"/>
            <ac:spMk id="113" creationId="{636C3E2D-BF8E-250B-3D80-814F111CEFE7}"/>
          </ac:spMkLst>
        </pc:spChg>
        <pc:spChg chg="mod">
          <ac:chgData name="DLUS Laurent (EXT) ResgCftTsrDef" userId="cb4e85b5-596f-4b1d-b057-431c65441777" providerId="ADAL" clId="{F4E9B16A-CF70-4D81-9F0C-DD3C7FD3C44D}" dt="2024-04-30T10:12:04.358" v="170"/>
          <ac:spMkLst>
            <pc:docMk/>
            <pc:sldMk cId="2665137338" sldId="336"/>
            <ac:spMk id="114" creationId="{933BA548-B736-17FA-D61F-DE2581E7C3AC}"/>
          </ac:spMkLst>
        </pc:spChg>
        <pc:spChg chg="del">
          <ac:chgData name="DLUS Laurent (EXT) ResgCftTsrDef" userId="cb4e85b5-596f-4b1d-b057-431c65441777" providerId="ADAL" clId="{F4E9B16A-CF70-4D81-9F0C-DD3C7FD3C44D}" dt="2024-04-30T10:09:31.084" v="120" actId="478"/>
          <ac:spMkLst>
            <pc:docMk/>
            <pc:sldMk cId="2665137338" sldId="336"/>
            <ac:spMk id="116" creationId="{C361225C-3326-19F5-3B0D-2D43355733BD}"/>
          </ac:spMkLst>
        </pc:spChg>
        <pc:spChg chg="del">
          <ac:chgData name="DLUS Laurent (EXT) ResgCftTsrDef" userId="cb4e85b5-596f-4b1d-b057-431c65441777" providerId="ADAL" clId="{F4E9B16A-CF70-4D81-9F0C-DD3C7FD3C44D}" dt="2024-04-30T10:09:31.084" v="120" actId="478"/>
          <ac:spMkLst>
            <pc:docMk/>
            <pc:sldMk cId="2665137338" sldId="336"/>
            <ac:spMk id="133" creationId="{5C4B89F4-D658-4246-9BEE-71B70701032D}"/>
          </ac:spMkLst>
        </pc:spChg>
        <pc:spChg chg="del">
          <ac:chgData name="DLUS Laurent (EXT) ResgCftTsrDef" userId="cb4e85b5-596f-4b1d-b057-431c65441777" providerId="ADAL" clId="{F4E9B16A-CF70-4D81-9F0C-DD3C7FD3C44D}" dt="2024-04-30T10:09:31.084" v="120" actId="478"/>
          <ac:spMkLst>
            <pc:docMk/>
            <pc:sldMk cId="2665137338" sldId="336"/>
            <ac:spMk id="145" creationId="{82D833CD-A7BE-7A21-2B71-A4F7219C7B3C}"/>
          </ac:spMkLst>
        </pc:spChg>
        <pc:spChg chg="del">
          <ac:chgData name="DLUS Laurent (EXT) ResgCftTsrDef" userId="cb4e85b5-596f-4b1d-b057-431c65441777" providerId="ADAL" clId="{F4E9B16A-CF70-4D81-9F0C-DD3C7FD3C44D}" dt="2024-04-30T10:09:31.084" v="120" actId="478"/>
          <ac:spMkLst>
            <pc:docMk/>
            <pc:sldMk cId="2665137338" sldId="336"/>
            <ac:spMk id="150" creationId="{8EE11BAC-69C6-2B05-EAEE-B26D338955AC}"/>
          </ac:spMkLst>
        </pc:spChg>
        <pc:spChg chg="mod">
          <ac:chgData name="DLUS Laurent (EXT) ResgCftTsrDef" userId="cb4e85b5-596f-4b1d-b057-431c65441777" providerId="ADAL" clId="{F4E9B16A-CF70-4D81-9F0C-DD3C7FD3C44D}" dt="2024-04-30T10:12:11.923" v="172"/>
          <ac:spMkLst>
            <pc:docMk/>
            <pc:sldMk cId="2665137338" sldId="336"/>
            <ac:spMk id="156" creationId="{1360F271-B092-1BCE-A76A-D1F514C7FFFF}"/>
          </ac:spMkLst>
        </pc:spChg>
        <pc:spChg chg="mod">
          <ac:chgData name="DLUS Laurent (EXT) ResgCftTsrDef" userId="cb4e85b5-596f-4b1d-b057-431c65441777" providerId="ADAL" clId="{F4E9B16A-CF70-4D81-9F0C-DD3C7FD3C44D}" dt="2024-04-30T10:12:11.923" v="172"/>
          <ac:spMkLst>
            <pc:docMk/>
            <pc:sldMk cId="2665137338" sldId="336"/>
            <ac:spMk id="172" creationId="{AFDE7833-4F02-092A-012B-C4B434D84366}"/>
          </ac:spMkLst>
        </pc:spChg>
        <pc:spChg chg="mod">
          <ac:chgData name="DLUS Laurent (EXT) ResgCftTsrDef" userId="cb4e85b5-596f-4b1d-b057-431c65441777" providerId="ADAL" clId="{F4E9B16A-CF70-4D81-9F0C-DD3C7FD3C44D}" dt="2024-04-30T10:12:11.923" v="172"/>
          <ac:spMkLst>
            <pc:docMk/>
            <pc:sldMk cId="2665137338" sldId="336"/>
            <ac:spMk id="173" creationId="{48E0546A-1D85-0943-F760-FA7B4B6526D8}"/>
          </ac:spMkLst>
        </pc:spChg>
        <pc:spChg chg="mod">
          <ac:chgData name="DLUS Laurent (EXT) ResgCftTsrDef" userId="cb4e85b5-596f-4b1d-b057-431c65441777" providerId="ADAL" clId="{F4E9B16A-CF70-4D81-9F0C-DD3C7FD3C44D}" dt="2024-04-30T10:12:11.923" v="172"/>
          <ac:spMkLst>
            <pc:docMk/>
            <pc:sldMk cId="2665137338" sldId="336"/>
            <ac:spMk id="174" creationId="{18BC5F6F-CB34-2A99-2C30-ED2BB095161C}"/>
          </ac:spMkLst>
        </pc:spChg>
        <pc:spChg chg="mod">
          <ac:chgData name="DLUS Laurent (EXT) ResgCftTsrDef" userId="cb4e85b5-596f-4b1d-b057-431c65441777" providerId="ADAL" clId="{F4E9B16A-CF70-4D81-9F0C-DD3C7FD3C44D}" dt="2024-04-30T10:12:11.923" v="172"/>
          <ac:spMkLst>
            <pc:docMk/>
            <pc:sldMk cId="2665137338" sldId="336"/>
            <ac:spMk id="176" creationId="{BB1AE49C-C19E-41B4-459F-DCFBEC095856}"/>
          </ac:spMkLst>
        </pc:spChg>
        <pc:spChg chg="mod">
          <ac:chgData name="DLUS Laurent (EXT) ResgCftTsrDef" userId="cb4e85b5-596f-4b1d-b057-431c65441777" providerId="ADAL" clId="{F4E9B16A-CF70-4D81-9F0C-DD3C7FD3C44D}" dt="2024-04-30T10:12:11.923" v="172"/>
          <ac:spMkLst>
            <pc:docMk/>
            <pc:sldMk cId="2665137338" sldId="336"/>
            <ac:spMk id="194" creationId="{C3F2D5E0-E06B-837E-FBF3-F0F5E61FD3FF}"/>
          </ac:spMkLst>
        </pc:spChg>
        <pc:spChg chg="mod">
          <ac:chgData name="DLUS Laurent (EXT) ResgCftTsrDef" userId="cb4e85b5-596f-4b1d-b057-431c65441777" providerId="ADAL" clId="{F4E9B16A-CF70-4D81-9F0C-DD3C7FD3C44D}" dt="2024-04-30T10:12:11.923" v="172"/>
          <ac:spMkLst>
            <pc:docMk/>
            <pc:sldMk cId="2665137338" sldId="336"/>
            <ac:spMk id="195" creationId="{F850F12C-686B-7D41-D0C0-684F478D6A9C}"/>
          </ac:spMkLst>
        </pc:spChg>
        <pc:spChg chg="mod">
          <ac:chgData name="DLUS Laurent (EXT) ResgCftTsrDef" userId="cb4e85b5-596f-4b1d-b057-431c65441777" providerId="ADAL" clId="{F4E9B16A-CF70-4D81-9F0C-DD3C7FD3C44D}" dt="2024-04-30T10:12:11.923" v="172"/>
          <ac:spMkLst>
            <pc:docMk/>
            <pc:sldMk cId="2665137338" sldId="336"/>
            <ac:spMk id="196" creationId="{1D3C00DA-8708-B60B-4332-CD5A9CFF4740}"/>
          </ac:spMkLst>
        </pc:spChg>
        <pc:spChg chg="mod">
          <ac:chgData name="DLUS Laurent (EXT) ResgCftTsrDef" userId="cb4e85b5-596f-4b1d-b057-431c65441777" providerId="ADAL" clId="{F4E9B16A-CF70-4D81-9F0C-DD3C7FD3C44D}" dt="2024-04-30T10:12:11.923" v="172"/>
          <ac:spMkLst>
            <pc:docMk/>
            <pc:sldMk cId="2665137338" sldId="336"/>
            <ac:spMk id="198" creationId="{2A5E590A-CCF9-6D04-746B-EFB41DC91476}"/>
          </ac:spMkLst>
        </pc:spChg>
        <pc:spChg chg="mod">
          <ac:chgData name="DLUS Laurent (EXT) ResgCftTsrDef" userId="cb4e85b5-596f-4b1d-b057-431c65441777" providerId="ADAL" clId="{F4E9B16A-CF70-4D81-9F0C-DD3C7FD3C44D}" dt="2024-04-30T10:12:11.923" v="172"/>
          <ac:spMkLst>
            <pc:docMk/>
            <pc:sldMk cId="2665137338" sldId="336"/>
            <ac:spMk id="199" creationId="{A802C99C-63A9-039A-8094-B37276DFF995}"/>
          </ac:spMkLst>
        </pc:spChg>
        <pc:spChg chg="mod">
          <ac:chgData name="DLUS Laurent (EXT) ResgCftTsrDef" userId="cb4e85b5-596f-4b1d-b057-431c65441777" providerId="ADAL" clId="{F4E9B16A-CF70-4D81-9F0C-DD3C7FD3C44D}" dt="2024-04-30T10:12:11.923" v="172"/>
          <ac:spMkLst>
            <pc:docMk/>
            <pc:sldMk cId="2665137338" sldId="336"/>
            <ac:spMk id="200" creationId="{4132D734-FE6C-12E7-3FC7-C98824393E36}"/>
          </ac:spMkLst>
        </pc:spChg>
        <pc:spChg chg="mod">
          <ac:chgData name="DLUS Laurent (EXT) ResgCftTsrDef" userId="cb4e85b5-596f-4b1d-b057-431c65441777" providerId="ADAL" clId="{F4E9B16A-CF70-4D81-9F0C-DD3C7FD3C44D}" dt="2024-04-30T10:12:11.923" v="172"/>
          <ac:spMkLst>
            <pc:docMk/>
            <pc:sldMk cId="2665137338" sldId="336"/>
            <ac:spMk id="201" creationId="{A79D0C3E-A592-996B-A685-4B6D753BB961}"/>
          </ac:spMkLst>
        </pc:spChg>
        <pc:spChg chg="mod">
          <ac:chgData name="DLUS Laurent (EXT) ResgCftTsrDef" userId="cb4e85b5-596f-4b1d-b057-431c65441777" providerId="ADAL" clId="{F4E9B16A-CF70-4D81-9F0C-DD3C7FD3C44D}" dt="2024-04-30T10:12:11.923" v="172"/>
          <ac:spMkLst>
            <pc:docMk/>
            <pc:sldMk cId="2665137338" sldId="336"/>
            <ac:spMk id="203" creationId="{1E713C79-F79B-14AD-6C2F-5E99A7FCF76C}"/>
          </ac:spMkLst>
        </pc:spChg>
        <pc:spChg chg="mod">
          <ac:chgData name="DLUS Laurent (EXT) ResgCftTsrDef" userId="cb4e85b5-596f-4b1d-b057-431c65441777" providerId="ADAL" clId="{F4E9B16A-CF70-4D81-9F0C-DD3C7FD3C44D}" dt="2024-04-30T10:12:11.923" v="172"/>
          <ac:spMkLst>
            <pc:docMk/>
            <pc:sldMk cId="2665137338" sldId="336"/>
            <ac:spMk id="204" creationId="{BEEA9CFB-6343-6484-7083-B16D25FD906D}"/>
          </ac:spMkLst>
        </pc:spChg>
        <pc:spChg chg="mod">
          <ac:chgData name="DLUS Laurent (EXT) ResgCftTsrDef" userId="cb4e85b5-596f-4b1d-b057-431c65441777" providerId="ADAL" clId="{F4E9B16A-CF70-4D81-9F0C-DD3C7FD3C44D}" dt="2024-04-30T10:12:11.923" v="172"/>
          <ac:spMkLst>
            <pc:docMk/>
            <pc:sldMk cId="2665137338" sldId="336"/>
            <ac:spMk id="205" creationId="{745628DE-9DA2-F73E-ADD1-9B1DE998BDFC}"/>
          </ac:spMkLst>
        </pc:spChg>
        <pc:spChg chg="mod">
          <ac:chgData name="DLUS Laurent (EXT) ResgCftTsrDef" userId="cb4e85b5-596f-4b1d-b057-431c65441777" providerId="ADAL" clId="{F4E9B16A-CF70-4D81-9F0C-DD3C7FD3C44D}" dt="2024-04-30T10:12:11.923" v="172"/>
          <ac:spMkLst>
            <pc:docMk/>
            <pc:sldMk cId="2665137338" sldId="336"/>
            <ac:spMk id="206" creationId="{AE9FE241-3DA5-FA8F-6375-350A4588D06F}"/>
          </ac:spMkLst>
        </pc:spChg>
        <pc:grpChg chg="add mod">
          <ac:chgData name="DLUS Laurent (EXT) ResgCftTsrDef" userId="cb4e85b5-596f-4b1d-b057-431c65441777" providerId="ADAL" clId="{F4E9B16A-CF70-4D81-9F0C-DD3C7FD3C44D}" dt="2024-04-30T10:12:24.355" v="176" actId="1076"/>
          <ac:grpSpMkLst>
            <pc:docMk/>
            <pc:sldMk cId="2665137338" sldId="336"/>
            <ac:grpSpMk id="3" creationId="{6D25F638-2F41-A2BC-4ACF-6C82319AA472}"/>
          </ac:grpSpMkLst>
        </pc:grpChg>
        <pc:grpChg chg="add del mod">
          <ac:chgData name="DLUS Laurent (EXT) ResgCftTsrDef" userId="cb4e85b5-596f-4b1d-b057-431c65441777" providerId="ADAL" clId="{F4E9B16A-CF70-4D81-9F0C-DD3C7FD3C44D}" dt="2024-04-30T10:10:36.757" v="139" actId="478"/>
          <ac:grpSpMkLst>
            <pc:docMk/>
            <pc:sldMk cId="2665137338" sldId="336"/>
            <ac:grpSpMk id="11" creationId="{90606176-35DD-3F98-6CCB-A0C55E80F76B}"/>
          </ac:grpSpMkLst>
        </pc:grpChg>
        <pc:grpChg chg="add del mod">
          <ac:chgData name="DLUS Laurent (EXT) ResgCftTsrDef" userId="cb4e85b5-596f-4b1d-b057-431c65441777" providerId="ADAL" clId="{F4E9B16A-CF70-4D81-9F0C-DD3C7FD3C44D}" dt="2024-04-30T10:10:38.429" v="140" actId="478"/>
          <ac:grpSpMkLst>
            <pc:docMk/>
            <pc:sldMk cId="2665137338" sldId="336"/>
            <ac:grpSpMk id="17" creationId="{63DEE0FD-B54B-6E66-9BD6-CCECDC81F44B}"/>
          </ac:grpSpMkLst>
        </pc:grpChg>
        <pc:grpChg chg="add del mod">
          <ac:chgData name="DLUS Laurent (EXT) ResgCftTsrDef" userId="cb4e85b5-596f-4b1d-b057-431c65441777" providerId="ADAL" clId="{F4E9B16A-CF70-4D81-9F0C-DD3C7FD3C44D}" dt="2024-04-30T10:10:40.442" v="141" actId="478"/>
          <ac:grpSpMkLst>
            <pc:docMk/>
            <pc:sldMk cId="2665137338" sldId="336"/>
            <ac:grpSpMk id="24" creationId="{31388FE7-000A-F3F7-95F9-935BE4AD656B}"/>
          </ac:grpSpMkLst>
        </pc:grpChg>
        <pc:grpChg chg="add del mod">
          <ac:chgData name="DLUS Laurent (EXT) ResgCftTsrDef" userId="cb4e85b5-596f-4b1d-b057-431c65441777" providerId="ADAL" clId="{F4E9B16A-CF70-4D81-9F0C-DD3C7FD3C44D}" dt="2024-04-30T10:11:51.483" v="163" actId="478"/>
          <ac:grpSpMkLst>
            <pc:docMk/>
            <pc:sldMk cId="2665137338" sldId="336"/>
            <ac:grpSpMk id="32" creationId="{C1674A18-F398-BFF4-A092-4E2C7F8852FA}"/>
          </ac:grpSpMkLst>
        </pc:grpChg>
        <pc:grpChg chg="add del mod">
          <ac:chgData name="DLUS Laurent (EXT) ResgCftTsrDef" userId="cb4e85b5-596f-4b1d-b057-431c65441777" providerId="ADAL" clId="{F4E9B16A-CF70-4D81-9F0C-DD3C7FD3C44D}" dt="2024-04-30T10:11:45.918" v="160" actId="478"/>
          <ac:grpSpMkLst>
            <pc:docMk/>
            <pc:sldMk cId="2665137338" sldId="336"/>
            <ac:grpSpMk id="37" creationId="{B1D33AF3-73E1-6D79-A507-939447A46B2C}"/>
          </ac:grpSpMkLst>
        </pc:grpChg>
        <pc:grpChg chg="add del mod">
          <ac:chgData name="DLUS Laurent (EXT) ResgCftTsrDef" userId="cb4e85b5-596f-4b1d-b057-431c65441777" providerId="ADAL" clId="{F4E9B16A-CF70-4D81-9F0C-DD3C7FD3C44D}" dt="2024-04-30T10:11:46.733" v="161" actId="478"/>
          <ac:grpSpMkLst>
            <pc:docMk/>
            <pc:sldMk cId="2665137338" sldId="336"/>
            <ac:grpSpMk id="42" creationId="{ABCC4C11-DE74-044B-2FD9-AB5007A2C7F6}"/>
          </ac:grpSpMkLst>
        </pc:grpChg>
        <pc:grpChg chg="add del mod">
          <ac:chgData name="DLUS Laurent (EXT) ResgCftTsrDef" userId="cb4e85b5-596f-4b1d-b057-431c65441777" providerId="ADAL" clId="{F4E9B16A-CF70-4D81-9F0C-DD3C7FD3C44D}" dt="2024-04-30T10:11:03.619" v="150"/>
          <ac:grpSpMkLst>
            <pc:docMk/>
            <pc:sldMk cId="2665137338" sldId="336"/>
            <ac:grpSpMk id="47" creationId="{13248BED-9243-0099-521C-57A81CC5C860}"/>
          </ac:grpSpMkLst>
        </pc:grpChg>
        <pc:grpChg chg="add del mod">
          <ac:chgData name="DLUS Laurent (EXT) ResgCftTsrDef" userId="cb4e85b5-596f-4b1d-b057-431c65441777" providerId="ADAL" clId="{F4E9B16A-CF70-4D81-9F0C-DD3C7FD3C44D}" dt="2024-04-30T10:11:03.619" v="150"/>
          <ac:grpSpMkLst>
            <pc:docMk/>
            <pc:sldMk cId="2665137338" sldId="336"/>
            <ac:grpSpMk id="52" creationId="{D880F6FB-4483-3354-4A6F-AFFA73D7F43E}"/>
          </ac:grpSpMkLst>
        </pc:grpChg>
        <pc:grpChg chg="add del mod">
          <ac:chgData name="DLUS Laurent (EXT) ResgCftTsrDef" userId="cb4e85b5-596f-4b1d-b057-431c65441777" providerId="ADAL" clId="{F4E9B16A-CF70-4D81-9F0C-DD3C7FD3C44D}" dt="2024-04-30T10:11:03.619" v="150"/>
          <ac:grpSpMkLst>
            <pc:docMk/>
            <pc:sldMk cId="2665137338" sldId="336"/>
            <ac:grpSpMk id="57" creationId="{4FAC6491-4707-A61F-F7AE-333F692A8CD2}"/>
          </ac:grpSpMkLst>
        </pc:grpChg>
        <pc:grpChg chg="add del mod">
          <ac:chgData name="DLUS Laurent (EXT) ResgCftTsrDef" userId="cb4e85b5-596f-4b1d-b057-431c65441777" providerId="ADAL" clId="{F4E9B16A-CF70-4D81-9F0C-DD3C7FD3C44D}" dt="2024-04-30T10:11:03.619" v="150"/>
          <ac:grpSpMkLst>
            <pc:docMk/>
            <pc:sldMk cId="2665137338" sldId="336"/>
            <ac:grpSpMk id="62" creationId="{7C089E1F-EE68-D0C8-B873-2B9F833891E1}"/>
          </ac:grpSpMkLst>
        </pc:grpChg>
        <pc:grpChg chg="add del mod">
          <ac:chgData name="DLUS Laurent (EXT) ResgCftTsrDef" userId="cb4e85b5-596f-4b1d-b057-431c65441777" providerId="ADAL" clId="{F4E9B16A-CF70-4D81-9F0C-DD3C7FD3C44D}" dt="2024-04-30T10:11:47.550" v="162" actId="478"/>
          <ac:grpSpMkLst>
            <pc:docMk/>
            <pc:sldMk cId="2665137338" sldId="336"/>
            <ac:grpSpMk id="67" creationId="{0F0493E7-96F7-EE4D-269F-4D666F539608}"/>
          </ac:grpSpMkLst>
        </pc:grpChg>
        <pc:grpChg chg="add del mod">
          <ac:chgData name="DLUS Laurent (EXT) ResgCftTsrDef" userId="cb4e85b5-596f-4b1d-b057-431c65441777" providerId="ADAL" clId="{F4E9B16A-CF70-4D81-9F0C-DD3C7FD3C44D}" dt="2024-04-30T10:11:20.618" v="157" actId="478"/>
          <ac:grpSpMkLst>
            <pc:docMk/>
            <pc:sldMk cId="2665137338" sldId="336"/>
            <ac:grpSpMk id="72" creationId="{5B0370A2-8D0D-CDE5-7D74-303107C61947}"/>
          </ac:grpSpMkLst>
        </pc:grpChg>
        <pc:grpChg chg="add del mod">
          <ac:chgData name="DLUS Laurent (EXT) ResgCftTsrDef" userId="cb4e85b5-596f-4b1d-b057-431c65441777" providerId="ADAL" clId="{F4E9B16A-CF70-4D81-9F0C-DD3C7FD3C44D}" dt="2024-04-30T10:11:16.265" v="155" actId="478"/>
          <ac:grpSpMkLst>
            <pc:docMk/>
            <pc:sldMk cId="2665137338" sldId="336"/>
            <ac:grpSpMk id="77" creationId="{8C72ABB3-035A-2CB8-91D4-1CBD1011C794}"/>
          </ac:grpSpMkLst>
        </pc:grpChg>
        <pc:grpChg chg="add del mod">
          <ac:chgData name="DLUS Laurent (EXT) ResgCftTsrDef" userId="cb4e85b5-596f-4b1d-b057-431c65441777" providerId="ADAL" clId="{F4E9B16A-CF70-4D81-9F0C-DD3C7FD3C44D}" dt="2024-04-30T10:11:17.697" v="156" actId="478"/>
          <ac:grpSpMkLst>
            <pc:docMk/>
            <pc:sldMk cId="2665137338" sldId="336"/>
            <ac:grpSpMk id="82" creationId="{AF310D9D-321A-7594-AC06-C938DAF423FF}"/>
          </ac:grpSpMkLst>
        </pc:grpChg>
        <pc:grpChg chg="add mod">
          <ac:chgData name="DLUS Laurent (EXT) ResgCftTsrDef" userId="cb4e85b5-596f-4b1d-b057-431c65441777" providerId="ADAL" clId="{F4E9B16A-CF70-4D81-9F0C-DD3C7FD3C44D}" dt="2024-04-30T10:12:24.355" v="176" actId="1076"/>
          <ac:grpSpMkLst>
            <pc:docMk/>
            <pc:sldMk cId="2665137338" sldId="336"/>
            <ac:grpSpMk id="87" creationId="{DF2975BB-A7C7-3016-12B1-657923FC5785}"/>
          </ac:grpSpMkLst>
        </pc:grpChg>
        <pc:grpChg chg="add del mod">
          <ac:chgData name="DLUS Laurent (EXT) ResgCftTsrDef" userId="cb4e85b5-596f-4b1d-b057-431c65441777" providerId="ADAL" clId="{F4E9B16A-CF70-4D81-9F0C-DD3C7FD3C44D}" dt="2024-04-30T10:12:02.610" v="169"/>
          <ac:grpSpMkLst>
            <pc:docMk/>
            <pc:sldMk cId="2665137338" sldId="336"/>
            <ac:grpSpMk id="92" creationId="{32F83D31-E14D-9E83-26D0-107606C5A831}"/>
          </ac:grpSpMkLst>
        </pc:grpChg>
        <pc:grpChg chg="add del mod">
          <ac:chgData name="DLUS Laurent (EXT) ResgCftTsrDef" userId="cb4e85b5-596f-4b1d-b057-431c65441777" providerId="ADAL" clId="{F4E9B16A-CF70-4D81-9F0C-DD3C7FD3C44D}" dt="2024-04-30T10:12:02.610" v="169"/>
          <ac:grpSpMkLst>
            <pc:docMk/>
            <pc:sldMk cId="2665137338" sldId="336"/>
            <ac:grpSpMk id="98" creationId="{FFA42703-EE01-49F5-A1DA-EB8DC17C0C55}"/>
          </ac:grpSpMkLst>
        </pc:grpChg>
        <pc:grpChg chg="add mod">
          <ac:chgData name="DLUS Laurent (EXT) ResgCftTsrDef" userId="cb4e85b5-596f-4b1d-b057-431c65441777" providerId="ADAL" clId="{F4E9B16A-CF70-4D81-9F0C-DD3C7FD3C44D}" dt="2024-04-30T10:12:24.355" v="176" actId="1076"/>
          <ac:grpSpMkLst>
            <pc:docMk/>
            <pc:sldMk cId="2665137338" sldId="336"/>
            <ac:grpSpMk id="105" creationId="{39C0F337-EA5D-53D6-4EF7-07395F343068}"/>
          </ac:grpSpMkLst>
        </pc:grpChg>
        <pc:grpChg chg="add mod">
          <ac:chgData name="DLUS Laurent (EXT) ResgCftTsrDef" userId="cb4e85b5-596f-4b1d-b057-431c65441777" providerId="ADAL" clId="{F4E9B16A-CF70-4D81-9F0C-DD3C7FD3C44D}" dt="2024-04-30T10:12:24.355" v="176" actId="1076"/>
          <ac:grpSpMkLst>
            <pc:docMk/>
            <pc:sldMk cId="2665137338" sldId="336"/>
            <ac:grpSpMk id="110" creationId="{814A620F-3344-74A3-07E8-358051B72A58}"/>
          </ac:grpSpMkLst>
        </pc:grpChg>
        <pc:grpChg chg="add mod">
          <ac:chgData name="DLUS Laurent (EXT) ResgCftTsrDef" userId="cb4e85b5-596f-4b1d-b057-431c65441777" providerId="ADAL" clId="{F4E9B16A-CF70-4D81-9F0C-DD3C7FD3C44D}" dt="2024-04-30T10:12:24.355" v="176" actId="1076"/>
          <ac:grpSpMkLst>
            <pc:docMk/>
            <pc:sldMk cId="2665137338" sldId="336"/>
            <ac:grpSpMk id="115" creationId="{AF9A4E18-35D1-A9E6-7D24-C8D22C1EEBF4}"/>
          </ac:grpSpMkLst>
        </pc:grpChg>
        <pc:grpChg chg="del">
          <ac:chgData name="DLUS Laurent (EXT) ResgCftTsrDef" userId="cb4e85b5-596f-4b1d-b057-431c65441777" providerId="ADAL" clId="{F4E9B16A-CF70-4D81-9F0C-DD3C7FD3C44D}" dt="2024-04-30T10:09:31.084" v="120" actId="478"/>
          <ac:grpSpMkLst>
            <pc:docMk/>
            <pc:sldMk cId="2665137338" sldId="336"/>
            <ac:grpSpMk id="117" creationId="{8CF7F7A9-BD21-5C22-E202-D0E195D6C529}"/>
          </ac:grpSpMkLst>
        </pc:grpChg>
        <pc:grpChg chg="del">
          <ac:chgData name="DLUS Laurent (EXT) ResgCftTsrDef" userId="cb4e85b5-596f-4b1d-b057-431c65441777" providerId="ADAL" clId="{F4E9B16A-CF70-4D81-9F0C-DD3C7FD3C44D}" dt="2024-04-30T10:09:31.084" v="120" actId="478"/>
          <ac:grpSpMkLst>
            <pc:docMk/>
            <pc:sldMk cId="2665137338" sldId="336"/>
            <ac:grpSpMk id="125" creationId="{D51581A8-525B-C5D6-8A52-0C1528143FBB}"/>
          </ac:grpSpMkLst>
        </pc:grpChg>
        <pc:grpChg chg="del">
          <ac:chgData name="DLUS Laurent (EXT) ResgCftTsrDef" userId="cb4e85b5-596f-4b1d-b057-431c65441777" providerId="ADAL" clId="{F4E9B16A-CF70-4D81-9F0C-DD3C7FD3C44D}" dt="2024-04-30T10:09:31.084" v="120" actId="478"/>
          <ac:grpSpMkLst>
            <pc:docMk/>
            <pc:sldMk cId="2665137338" sldId="336"/>
            <ac:grpSpMk id="128" creationId="{2E8D673E-3F8F-27F1-3B03-BBB614E62218}"/>
          </ac:grpSpMkLst>
        </pc:grpChg>
        <pc:grpChg chg="del">
          <ac:chgData name="DLUS Laurent (EXT) ResgCftTsrDef" userId="cb4e85b5-596f-4b1d-b057-431c65441777" providerId="ADAL" clId="{F4E9B16A-CF70-4D81-9F0C-DD3C7FD3C44D}" dt="2024-04-30T10:09:31.084" v="120" actId="478"/>
          <ac:grpSpMkLst>
            <pc:docMk/>
            <pc:sldMk cId="2665137338" sldId="336"/>
            <ac:grpSpMk id="134" creationId="{2979651A-8E06-60FE-8695-29C13BC621AB}"/>
          </ac:grpSpMkLst>
        </pc:grpChg>
        <pc:grpChg chg="del">
          <ac:chgData name="DLUS Laurent (EXT) ResgCftTsrDef" userId="cb4e85b5-596f-4b1d-b057-431c65441777" providerId="ADAL" clId="{F4E9B16A-CF70-4D81-9F0C-DD3C7FD3C44D}" dt="2024-04-30T10:09:31.084" v="120" actId="478"/>
          <ac:grpSpMkLst>
            <pc:docMk/>
            <pc:sldMk cId="2665137338" sldId="336"/>
            <ac:grpSpMk id="137" creationId="{ED7C3473-70B9-3971-CD97-EA42CE0EFCA1}"/>
          </ac:grpSpMkLst>
        </pc:grpChg>
        <pc:grpChg chg="del">
          <ac:chgData name="DLUS Laurent (EXT) ResgCftTsrDef" userId="cb4e85b5-596f-4b1d-b057-431c65441777" providerId="ADAL" clId="{F4E9B16A-CF70-4D81-9F0C-DD3C7FD3C44D}" dt="2024-04-30T10:09:31.084" v="120" actId="478"/>
          <ac:grpSpMkLst>
            <pc:docMk/>
            <pc:sldMk cId="2665137338" sldId="336"/>
            <ac:grpSpMk id="141" creationId="{2D460D61-0B1C-F1A8-9ED8-1F7A00A4008B}"/>
          </ac:grpSpMkLst>
        </pc:grpChg>
        <pc:grpChg chg="del">
          <ac:chgData name="DLUS Laurent (EXT) ResgCftTsrDef" userId="cb4e85b5-596f-4b1d-b057-431c65441777" providerId="ADAL" clId="{F4E9B16A-CF70-4D81-9F0C-DD3C7FD3C44D}" dt="2024-04-30T10:09:31.084" v="120" actId="478"/>
          <ac:grpSpMkLst>
            <pc:docMk/>
            <pc:sldMk cId="2665137338" sldId="336"/>
            <ac:grpSpMk id="146" creationId="{70E2AEEC-4BBD-8A4F-F921-8959545CA448}"/>
          </ac:grpSpMkLst>
        </pc:grpChg>
        <pc:grpChg chg="del">
          <ac:chgData name="DLUS Laurent (EXT) ResgCftTsrDef" userId="cb4e85b5-596f-4b1d-b057-431c65441777" providerId="ADAL" clId="{F4E9B16A-CF70-4D81-9F0C-DD3C7FD3C44D}" dt="2024-04-30T10:09:31.084" v="120" actId="478"/>
          <ac:grpSpMkLst>
            <pc:docMk/>
            <pc:sldMk cId="2665137338" sldId="336"/>
            <ac:grpSpMk id="151" creationId="{0266AD12-D4A8-BBD5-2C4C-B1B16B1205C9}"/>
          </ac:grpSpMkLst>
        </pc:grpChg>
        <pc:grpChg chg="del">
          <ac:chgData name="DLUS Laurent (EXT) ResgCftTsrDef" userId="cb4e85b5-596f-4b1d-b057-431c65441777" providerId="ADAL" clId="{F4E9B16A-CF70-4D81-9F0C-DD3C7FD3C44D}" dt="2024-04-30T10:09:31.084" v="120" actId="478"/>
          <ac:grpSpMkLst>
            <pc:docMk/>
            <pc:sldMk cId="2665137338" sldId="336"/>
            <ac:grpSpMk id="157" creationId="{B828B8F3-E66C-A002-2168-DC7B7B688097}"/>
          </ac:grpSpMkLst>
        </pc:grpChg>
        <pc:grpChg chg="del">
          <ac:chgData name="DLUS Laurent (EXT) ResgCftTsrDef" userId="cb4e85b5-596f-4b1d-b057-431c65441777" providerId="ADAL" clId="{F4E9B16A-CF70-4D81-9F0C-DD3C7FD3C44D}" dt="2024-04-30T10:09:31.084" v="120" actId="478"/>
          <ac:grpSpMkLst>
            <pc:docMk/>
            <pc:sldMk cId="2665137338" sldId="336"/>
            <ac:grpSpMk id="160" creationId="{05D166AF-F41B-D258-D98C-2C72656566BB}"/>
          </ac:grpSpMkLst>
        </pc:grpChg>
        <pc:grpChg chg="del">
          <ac:chgData name="DLUS Laurent (EXT) ResgCftTsrDef" userId="cb4e85b5-596f-4b1d-b057-431c65441777" providerId="ADAL" clId="{F4E9B16A-CF70-4D81-9F0C-DD3C7FD3C44D}" dt="2024-04-30T10:09:31.084" v="120" actId="478"/>
          <ac:grpSpMkLst>
            <pc:docMk/>
            <pc:sldMk cId="2665137338" sldId="336"/>
            <ac:grpSpMk id="166" creationId="{999FA947-A6EE-A0E2-C48C-C655EB323D2E}"/>
          </ac:grpSpMkLst>
        </pc:grpChg>
        <pc:grpChg chg="del">
          <ac:chgData name="DLUS Laurent (EXT) ResgCftTsrDef" userId="cb4e85b5-596f-4b1d-b057-431c65441777" providerId="ADAL" clId="{F4E9B16A-CF70-4D81-9F0C-DD3C7FD3C44D}" dt="2024-04-30T10:09:31.084" v="120" actId="478"/>
          <ac:grpSpMkLst>
            <pc:docMk/>
            <pc:sldMk cId="2665137338" sldId="336"/>
            <ac:grpSpMk id="169" creationId="{7E504DC5-5E92-EA1F-A9BA-A3651210976E}"/>
          </ac:grpSpMkLst>
        </pc:grpChg>
        <pc:grpChg chg="add mod">
          <ac:chgData name="DLUS Laurent (EXT) ResgCftTsrDef" userId="cb4e85b5-596f-4b1d-b057-431c65441777" providerId="ADAL" clId="{F4E9B16A-CF70-4D81-9F0C-DD3C7FD3C44D}" dt="2024-04-30T10:12:24.355" v="176" actId="1076"/>
          <ac:grpSpMkLst>
            <pc:docMk/>
            <pc:sldMk cId="2665137338" sldId="336"/>
            <ac:grpSpMk id="175" creationId="{8B90BD7B-C444-4CAD-1863-37F63F85F188}"/>
          </ac:grpSpMkLst>
        </pc:grpChg>
        <pc:grpChg chg="del">
          <ac:chgData name="DLUS Laurent (EXT) ResgCftTsrDef" userId="cb4e85b5-596f-4b1d-b057-431c65441777" providerId="ADAL" clId="{F4E9B16A-CF70-4D81-9F0C-DD3C7FD3C44D}" dt="2024-04-30T10:09:31.084" v="120" actId="478"/>
          <ac:grpSpMkLst>
            <pc:docMk/>
            <pc:sldMk cId="2665137338" sldId="336"/>
            <ac:grpSpMk id="177" creationId="{BA6BE951-C352-A751-18DF-FFC719009A83}"/>
          </ac:grpSpMkLst>
        </pc:grpChg>
        <pc:grpChg chg="del">
          <ac:chgData name="DLUS Laurent (EXT) ResgCftTsrDef" userId="cb4e85b5-596f-4b1d-b057-431c65441777" providerId="ADAL" clId="{F4E9B16A-CF70-4D81-9F0C-DD3C7FD3C44D}" dt="2024-04-30T10:09:31.084" v="120" actId="478"/>
          <ac:grpSpMkLst>
            <pc:docMk/>
            <pc:sldMk cId="2665137338" sldId="336"/>
            <ac:grpSpMk id="180" creationId="{A0A4D9B8-9399-0EBA-11F6-D34AAF1327C8}"/>
          </ac:grpSpMkLst>
        </pc:grpChg>
        <pc:grpChg chg="del">
          <ac:chgData name="DLUS Laurent (EXT) ResgCftTsrDef" userId="cb4e85b5-596f-4b1d-b057-431c65441777" providerId="ADAL" clId="{F4E9B16A-CF70-4D81-9F0C-DD3C7FD3C44D}" dt="2024-04-30T10:09:31.084" v="120" actId="478"/>
          <ac:grpSpMkLst>
            <pc:docMk/>
            <pc:sldMk cId="2665137338" sldId="336"/>
            <ac:grpSpMk id="184" creationId="{12D6FBD4-B2B2-1D5C-7CCB-809D4ECAFD8A}"/>
          </ac:grpSpMkLst>
        </pc:grpChg>
        <pc:grpChg chg="del">
          <ac:chgData name="DLUS Laurent (EXT) ResgCftTsrDef" userId="cb4e85b5-596f-4b1d-b057-431c65441777" providerId="ADAL" clId="{F4E9B16A-CF70-4D81-9F0C-DD3C7FD3C44D}" dt="2024-04-30T10:09:31.084" v="120" actId="478"/>
          <ac:grpSpMkLst>
            <pc:docMk/>
            <pc:sldMk cId="2665137338" sldId="336"/>
            <ac:grpSpMk id="187" creationId="{7FE5F4E8-1A7C-5468-30F6-89D44ABBE6C0}"/>
          </ac:grpSpMkLst>
        </pc:grpChg>
        <pc:grpChg chg="del">
          <ac:chgData name="DLUS Laurent (EXT) ResgCftTsrDef" userId="cb4e85b5-596f-4b1d-b057-431c65441777" providerId="ADAL" clId="{F4E9B16A-CF70-4D81-9F0C-DD3C7FD3C44D}" dt="2024-04-30T10:09:31.084" v="120" actId="478"/>
          <ac:grpSpMkLst>
            <pc:docMk/>
            <pc:sldMk cId="2665137338" sldId="336"/>
            <ac:grpSpMk id="191" creationId="{D9CB0522-64D2-10DE-5A41-243B1C67C882}"/>
          </ac:grpSpMkLst>
        </pc:grpChg>
        <pc:grpChg chg="add del mod">
          <ac:chgData name="DLUS Laurent (EXT) ResgCftTsrDef" userId="cb4e85b5-596f-4b1d-b057-431c65441777" providerId="ADAL" clId="{F4E9B16A-CF70-4D81-9F0C-DD3C7FD3C44D}" dt="2024-04-30T10:12:17.484" v="174" actId="478"/>
          <ac:grpSpMkLst>
            <pc:docMk/>
            <pc:sldMk cId="2665137338" sldId="336"/>
            <ac:grpSpMk id="197" creationId="{6F537D15-CEB0-E3A3-C301-82030FB79ED4}"/>
          </ac:grpSpMkLst>
        </pc:grpChg>
        <pc:grpChg chg="add del mod">
          <ac:chgData name="DLUS Laurent (EXT) ResgCftTsrDef" userId="cb4e85b5-596f-4b1d-b057-431c65441777" providerId="ADAL" clId="{F4E9B16A-CF70-4D81-9F0C-DD3C7FD3C44D}" dt="2024-04-30T10:12:18.300" v="175" actId="478"/>
          <ac:grpSpMkLst>
            <pc:docMk/>
            <pc:sldMk cId="2665137338" sldId="336"/>
            <ac:grpSpMk id="202" creationId="{054CCE20-DE8C-3F52-C870-1EBACE865D6D}"/>
          </ac:grpSpMkLst>
        </pc:grpChg>
        <pc:picChg chg="del">
          <ac:chgData name="DLUS Laurent (EXT) ResgCftTsrDef" userId="cb4e85b5-596f-4b1d-b057-431c65441777" providerId="ADAL" clId="{F4E9B16A-CF70-4D81-9F0C-DD3C7FD3C44D}" dt="2024-04-30T10:09:31.084" v="120" actId="478"/>
          <ac:picMkLst>
            <pc:docMk/>
            <pc:sldMk cId="2665137338" sldId="336"/>
            <ac:picMk id="4" creationId="{C33929A7-B016-D084-C738-64919455E3AB}"/>
          </ac:picMkLst>
        </pc:picChg>
        <pc:picChg chg="del">
          <ac:chgData name="DLUS Laurent (EXT) ResgCftTsrDef" userId="cb4e85b5-596f-4b1d-b057-431c65441777" providerId="ADAL" clId="{F4E9B16A-CF70-4D81-9F0C-DD3C7FD3C44D}" dt="2024-04-30T10:09:31.084" v="120" actId="478"/>
          <ac:picMkLst>
            <pc:docMk/>
            <pc:sldMk cId="2665137338" sldId="336"/>
            <ac:picMk id="10" creationId="{39ED3773-A125-B9C5-06FF-CE3860C815EB}"/>
          </ac:picMkLst>
        </pc:picChg>
        <pc:picChg chg="del">
          <ac:chgData name="DLUS Laurent (EXT) ResgCftTsrDef" userId="cb4e85b5-596f-4b1d-b057-431c65441777" providerId="ADAL" clId="{F4E9B16A-CF70-4D81-9F0C-DD3C7FD3C44D}" dt="2024-04-30T10:09:31.084" v="120" actId="478"/>
          <ac:picMkLst>
            <pc:docMk/>
            <pc:sldMk cId="2665137338" sldId="336"/>
            <ac:picMk id="14" creationId="{3A5952ED-20C5-C63A-D21C-393B7C23F931}"/>
          </ac:picMkLst>
        </pc:picChg>
        <pc:picChg chg="del">
          <ac:chgData name="DLUS Laurent (EXT) ResgCftTsrDef" userId="cb4e85b5-596f-4b1d-b057-431c65441777" providerId="ADAL" clId="{F4E9B16A-CF70-4D81-9F0C-DD3C7FD3C44D}" dt="2024-04-30T10:09:31.084" v="120" actId="478"/>
          <ac:picMkLst>
            <pc:docMk/>
            <pc:sldMk cId="2665137338" sldId="336"/>
            <ac:picMk id="18" creationId="{3B50F15C-DA08-FA8A-3310-E5625EEB7FD8}"/>
          </ac:picMkLst>
        </pc:picChg>
        <pc:picChg chg="del">
          <ac:chgData name="DLUS Laurent (EXT) ResgCftTsrDef" userId="cb4e85b5-596f-4b1d-b057-431c65441777" providerId="ADAL" clId="{F4E9B16A-CF70-4D81-9F0C-DD3C7FD3C44D}" dt="2024-04-30T10:09:31.084" v="120" actId="478"/>
          <ac:picMkLst>
            <pc:docMk/>
            <pc:sldMk cId="2665137338" sldId="336"/>
            <ac:picMk id="22" creationId="{587E7318-29FE-20EE-94E9-D1F259F879C9}"/>
          </ac:picMkLst>
        </pc:picChg>
        <pc:picChg chg="del">
          <ac:chgData name="DLUS Laurent (EXT) ResgCftTsrDef" userId="cb4e85b5-596f-4b1d-b057-431c65441777" providerId="ADAL" clId="{F4E9B16A-CF70-4D81-9F0C-DD3C7FD3C44D}" dt="2024-04-30T10:09:31.084" v="120" actId="478"/>
          <ac:picMkLst>
            <pc:docMk/>
            <pc:sldMk cId="2665137338" sldId="336"/>
            <ac:picMk id="27" creationId="{DC313B86-3CD5-C95A-758B-150A01B18A59}"/>
          </ac:picMkLst>
        </pc:picChg>
        <pc:picChg chg="del">
          <ac:chgData name="DLUS Laurent (EXT) ResgCftTsrDef" userId="cb4e85b5-596f-4b1d-b057-431c65441777" providerId="ADAL" clId="{F4E9B16A-CF70-4D81-9F0C-DD3C7FD3C44D}" dt="2024-04-30T10:09:31.084" v="120" actId="478"/>
          <ac:picMkLst>
            <pc:docMk/>
            <pc:sldMk cId="2665137338" sldId="336"/>
            <ac:picMk id="29" creationId="{51803ABC-C316-B391-36DC-0A440E4A2DDE}"/>
          </ac:picMkLst>
        </pc:picChg>
        <pc:picChg chg="del">
          <ac:chgData name="DLUS Laurent (EXT) ResgCftTsrDef" userId="cb4e85b5-596f-4b1d-b057-431c65441777" providerId="ADAL" clId="{F4E9B16A-CF70-4D81-9F0C-DD3C7FD3C44D}" dt="2024-04-30T10:09:31.084" v="120" actId="478"/>
          <ac:picMkLst>
            <pc:docMk/>
            <pc:sldMk cId="2665137338" sldId="336"/>
            <ac:picMk id="31" creationId="{63181C59-D820-FCCE-A53A-C8642202243D}"/>
          </ac:picMkLst>
        </pc:picChg>
        <pc:picChg chg="del">
          <ac:chgData name="DLUS Laurent (EXT) ResgCftTsrDef" userId="cb4e85b5-596f-4b1d-b057-431c65441777" providerId="ADAL" clId="{F4E9B16A-CF70-4D81-9F0C-DD3C7FD3C44D}" dt="2024-04-30T10:09:31.084" v="120" actId="478"/>
          <ac:picMkLst>
            <pc:docMk/>
            <pc:sldMk cId="2665137338" sldId="336"/>
            <ac:picMk id="97" creationId="{F9B48DB9-C06C-A924-3311-18CF978C73F9}"/>
          </ac:picMkLst>
        </pc:picChg>
        <pc:picChg chg="del">
          <ac:chgData name="DLUS Laurent (EXT) ResgCftTsrDef" userId="cb4e85b5-596f-4b1d-b057-431c65441777" providerId="ADAL" clId="{F4E9B16A-CF70-4D81-9F0C-DD3C7FD3C44D}" dt="2024-04-30T10:09:31.084" v="120" actId="478"/>
          <ac:picMkLst>
            <pc:docMk/>
            <pc:sldMk cId="2665137338" sldId="336"/>
            <ac:picMk id="99" creationId="{FEE38CF0-6F1D-D8B2-6061-1CA5E8DE9BC2}"/>
          </ac:picMkLst>
        </pc:picChg>
        <pc:picChg chg="del">
          <ac:chgData name="DLUS Laurent (EXT) ResgCftTsrDef" userId="cb4e85b5-596f-4b1d-b057-431c65441777" providerId="ADAL" clId="{F4E9B16A-CF70-4D81-9F0C-DD3C7FD3C44D}" dt="2024-04-30T10:09:31.084" v="120" actId="478"/>
          <ac:picMkLst>
            <pc:docMk/>
            <pc:sldMk cId="2665137338" sldId="336"/>
            <ac:picMk id="101" creationId="{5E93D724-9DFC-B0F0-CC44-F773E43645DE}"/>
          </ac:picMkLst>
        </pc:picChg>
      </pc:sldChg>
      <pc:sldChg chg="addSp delSp modSp add mod">
        <pc:chgData name="DLUS Laurent (EXT) ResgCftTsrDef" userId="cb4e85b5-596f-4b1d-b057-431c65441777" providerId="ADAL" clId="{F4E9B16A-CF70-4D81-9F0C-DD3C7FD3C44D}" dt="2024-04-30T10:38:36.547" v="454"/>
        <pc:sldMkLst>
          <pc:docMk/>
          <pc:sldMk cId="2469718451" sldId="337"/>
        </pc:sldMkLst>
        <pc:spChg chg="mod">
          <ac:chgData name="DLUS Laurent (EXT) ResgCftTsrDef" userId="cb4e85b5-596f-4b1d-b057-431c65441777" providerId="ADAL" clId="{F4E9B16A-CF70-4D81-9F0C-DD3C7FD3C44D}" dt="2024-04-30T10:38:36.547" v="454"/>
          <ac:spMkLst>
            <pc:docMk/>
            <pc:sldMk cId="2469718451" sldId="337"/>
            <ac:spMk id="5" creationId="{96CA21D9-F387-60B7-5608-A8E5BA82F780}"/>
          </ac:spMkLst>
        </pc:spChg>
        <pc:spChg chg="add del mod">
          <ac:chgData name="DLUS Laurent (EXT) ResgCftTsrDef" userId="cb4e85b5-596f-4b1d-b057-431c65441777" providerId="ADAL" clId="{F4E9B16A-CF70-4D81-9F0C-DD3C7FD3C44D}" dt="2024-04-30T10:15:53.458" v="207" actId="478"/>
          <ac:spMkLst>
            <pc:docMk/>
            <pc:sldMk cId="2469718451" sldId="337"/>
            <ac:spMk id="11" creationId="{E00B0D8B-1CE3-06B4-8CDA-0652F3A0585C}"/>
          </ac:spMkLst>
        </pc:spChg>
        <pc:spChg chg="add del mod">
          <ac:chgData name="DLUS Laurent (EXT) ResgCftTsrDef" userId="cb4e85b5-596f-4b1d-b057-431c65441777" providerId="ADAL" clId="{F4E9B16A-CF70-4D81-9F0C-DD3C7FD3C44D}" dt="2024-04-30T10:15:53.458" v="207" actId="478"/>
          <ac:spMkLst>
            <pc:docMk/>
            <pc:sldMk cId="2469718451" sldId="337"/>
            <ac:spMk id="12" creationId="{50FE4A40-35CE-CF3C-43A1-6696D92FA2B5}"/>
          </ac:spMkLst>
        </pc:spChg>
        <pc:spChg chg="add del mod">
          <ac:chgData name="DLUS Laurent (EXT) ResgCftTsrDef" userId="cb4e85b5-596f-4b1d-b057-431c65441777" providerId="ADAL" clId="{F4E9B16A-CF70-4D81-9F0C-DD3C7FD3C44D}" dt="2024-04-30T10:15:53.458" v="207" actId="478"/>
          <ac:spMkLst>
            <pc:docMk/>
            <pc:sldMk cId="2469718451" sldId="337"/>
            <ac:spMk id="13" creationId="{4EFDD5DF-C8C3-2D25-C45C-04F4627C6E9B}"/>
          </ac:spMkLst>
        </pc:spChg>
        <pc:spChg chg="add del mod">
          <ac:chgData name="DLUS Laurent (EXT) ResgCftTsrDef" userId="cb4e85b5-596f-4b1d-b057-431c65441777" providerId="ADAL" clId="{F4E9B16A-CF70-4D81-9F0C-DD3C7FD3C44D}" dt="2024-04-30T10:15:53.458" v="207" actId="478"/>
          <ac:spMkLst>
            <pc:docMk/>
            <pc:sldMk cId="2469718451" sldId="337"/>
            <ac:spMk id="14" creationId="{00EEE532-72E9-6890-486D-18A6FCB701FA}"/>
          </ac:spMkLst>
        </pc:spChg>
        <pc:spChg chg="add del mod">
          <ac:chgData name="DLUS Laurent (EXT) ResgCftTsrDef" userId="cb4e85b5-596f-4b1d-b057-431c65441777" providerId="ADAL" clId="{F4E9B16A-CF70-4D81-9F0C-DD3C7FD3C44D}" dt="2024-04-30T10:15:53.458" v="207" actId="478"/>
          <ac:spMkLst>
            <pc:docMk/>
            <pc:sldMk cId="2469718451" sldId="337"/>
            <ac:spMk id="15" creationId="{CF1FEE37-94F8-37E1-799C-9BE64D5B4917}"/>
          </ac:spMkLst>
        </pc:spChg>
        <pc:spChg chg="add del mod">
          <ac:chgData name="DLUS Laurent (EXT) ResgCftTsrDef" userId="cb4e85b5-596f-4b1d-b057-431c65441777" providerId="ADAL" clId="{F4E9B16A-CF70-4D81-9F0C-DD3C7FD3C44D}" dt="2024-04-30T10:15:53.458" v="207" actId="478"/>
          <ac:spMkLst>
            <pc:docMk/>
            <pc:sldMk cId="2469718451" sldId="337"/>
            <ac:spMk id="16" creationId="{88B1FC71-FFBD-0817-E162-3EEAAF63A6AC}"/>
          </ac:spMkLst>
        </pc:spChg>
        <pc:spChg chg="add mod">
          <ac:chgData name="DLUS Laurent (EXT) ResgCftTsrDef" userId="cb4e85b5-596f-4b1d-b057-431c65441777" providerId="ADAL" clId="{F4E9B16A-CF70-4D81-9F0C-DD3C7FD3C44D}" dt="2024-04-30T10:16:49.218" v="226" actId="1076"/>
          <ac:spMkLst>
            <pc:docMk/>
            <pc:sldMk cId="2469718451" sldId="337"/>
            <ac:spMk id="17" creationId="{3AEBF8EC-B8B5-74E3-C6C8-DA1812D9307D}"/>
          </ac:spMkLst>
        </pc:spChg>
        <pc:spChg chg="add mod">
          <ac:chgData name="DLUS Laurent (EXT) ResgCftTsrDef" userId="cb4e85b5-596f-4b1d-b057-431c65441777" providerId="ADAL" clId="{F4E9B16A-CF70-4D81-9F0C-DD3C7FD3C44D}" dt="2024-04-30T10:18:28.125" v="241" actId="207"/>
          <ac:spMkLst>
            <pc:docMk/>
            <pc:sldMk cId="2469718451" sldId="337"/>
            <ac:spMk id="18" creationId="{316B67FB-1D88-0230-41A4-D3A96C562FD8}"/>
          </ac:spMkLst>
        </pc:spChg>
        <pc:spChg chg="add mod">
          <ac:chgData name="DLUS Laurent (EXT) ResgCftTsrDef" userId="cb4e85b5-596f-4b1d-b057-431c65441777" providerId="ADAL" clId="{F4E9B16A-CF70-4D81-9F0C-DD3C7FD3C44D}" dt="2024-04-30T10:18:59.333" v="243" actId="207"/>
          <ac:spMkLst>
            <pc:docMk/>
            <pc:sldMk cId="2469718451" sldId="337"/>
            <ac:spMk id="19" creationId="{F48A5BDD-6C4F-F4EB-76B5-616BECEB91DD}"/>
          </ac:spMkLst>
        </pc:spChg>
        <pc:spChg chg="add del mod">
          <ac:chgData name="DLUS Laurent (EXT) ResgCftTsrDef" userId="cb4e85b5-596f-4b1d-b057-431c65441777" providerId="ADAL" clId="{F4E9B16A-CF70-4D81-9F0C-DD3C7FD3C44D}" dt="2024-04-30T10:15:53.458" v="207" actId="478"/>
          <ac:spMkLst>
            <pc:docMk/>
            <pc:sldMk cId="2469718451" sldId="337"/>
            <ac:spMk id="20" creationId="{EFB376A0-09A8-8737-0742-380B74CAEB70}"/>
          </ac:spMkLst>
        </pc:spChg>
        <pc:spChg chg="add del mod">
          <ac:chgData name="DLUS Laurent (EXT) ResgCftTsrDef" userId="cb4e85b5-596f-4b1d-b057-431c65441777" providerId="ADAL" clId="{F4E9B16A-CF70-4D81-9F0C-DD3C7FD3C44D}" dt="2024-04-30T10:15:53.458" v="207" actId="478"/>
          <ac:spMkLst>
            <pc:docMk/>
            <pc:sldMk cId="2469718451" sldId="337"/>
            <ac:spMk id="21" creationId="{2F5C5AAC-9DEB-EFBE-8025-CB345033F402}"/>
          </ac:spMkLst>
        </pc:spChg>
        <pc:spChg chg="add del mod">
          <ac:chgData name="DLUS Laurent (EXT) ResgCftTsrDef" userId="cb4e85b5-596f-4b1d-b057-431c65441777" providerId="ADAL" clId="{F4E9B16A-CF70-4D81-9F0C-DD3C7FD3C44D}" dt="2024-04-30T10:15:53.458" v="207" actId="478"/>
          <ac:spMkLst>
            <pc:docMk/>
            <pc:sldMk cId="2469718451" sldId="337"/>
            <ac:spMk id="22" creationId="{CE650FE7-50C0-BBD3-EA39-B74A9BA37FE8}"/>
          </ac:spMkLst>
        </pc:spChg>
        <pc:spChg chg="add mod">
          <ac:chgData name="DLUS Laurent (EXT) ResgCftTsrDef" userId="cb4e85b5-596f-4b1d-b057-431c65441777" providerId="ADAL" clId="{F4E9B16A-CF70-4D81-9F0C-DD3C7FD3C44D}" dt="2024-04-30T10:16:49.218" v="226" actId="1076"/>
          <ac:spMkLst>
            <pc:docMk/>
            <pc:sldMk cId="2469718451" sldId="337"/>
            <ac:spMk id="25" creationId="{B7CC78BD-E1D8-1365-DF30-879B9D03F010}"/>
          </ac:spMkLst>
        </pc:spChg>
        <pc:spChg chg="add mod">
          <ac:chgData name="DLUS Laurent (EXT) ResgCftTsrDef" userId="cb4e85b5-596f-4b1d-b057-431c65441777" providerId="ADAL" clId="{F4E9B16A-CF70-4D81-9F0C-DD3C7FD3C44D}" dt="2024-04-30T10:16:49.218" v="226" actId="1076"/>
          <ac:spMkLst>
            <pc:docMk/>
            <pc:sldMk cId="2469718451" sldId="337"/>
            <ac:spMk id="26" creationId="{65252073-0A87-FDA9-85F3-73838EF6DA1F}"/>
          </ac:spMkLst>
        </pc:spChg>
        <pc:spChg chg="add mod">
          <ac:chgData name="DLUS Laurent (EXT) ResgCftTsrDef" userId="cb4e85b5-596f-4b1d-b057-431c65441777" providerId="ADAL" clId="{F4E9B16A-CF70-4D81-9F0C-DD3C7FD3C44D}" dt="2024-04-30T10:16:49.218" v="226" actId="1076"/>
          <ac:spMkLst>
            <pc:docMk/>
            <pc:sldMk cId="2469718451" sldId="337"/>
            <ac:spMk id="32" creationId="{D90FE43D-DBAB-03F0-7FD1-5281642F86DF}"/>
          </ac:spMkLst>
        </pc:spChg>
        <pc:spChg chg="add del mod">
          <ac:chgData name="DLUS Laurent (EXT) ResgCftTsrDef" userId="cb4e85b5-596f-4b1d-b057-431c65441777" providerId="ADAL" clId="{F4E9B16A-CF70-4D81-9F0C-DD3C7FD3C44D}" dt="2024-04-30T10:15:53.458" v="207" actId="478"/>
          <ac:spMkLst>
            <pc:docMk/>
            <pc:sldMk cId="2469718451" sldId="337"/>
            <ac:spMk id="33" creationId="{4BC916A2-3E8A-CD9E-9388-664C030D4524}"/>
          </ac:spMkLst>
        </pc:spChg>
        <pc:spChg chg="add del mod">
          <ac:chgData name="DLUS Laurent (EXT) ResgCftTsrDef" userId="cb4e85b5-596f-4b1d-b057-431c65441777" providerId="ADAL" clId="{F4E9B16A-CF70-4D81-9F0C-DD3C7FD3C44D}" dt="2024-04-30T10:15:53.458" v="207" actId="478"/>
          <ac:spMkLst>
            <pc:docMk/>
            <pc:sldMk cId="2469718451" sldId="337"/>
            <ac:spMk id="34" creationId="{2B89FABE-79F6-3FF0-5491-AB2AD55DA2AD}"/>
          </ac:spMkLst>
        </pc:spChg>
        <pc:spChg chg="add del mod">
          <ac:chgData name="DLUS Laurent (EXT) ResgCftTsrDef" userId="cb4e85b5-596f-4b1d-b057-431c65441777" providerId="ADAL" clId="{F4E9B16A-CF70-4D81-9F0C-DD3C7FD3C44D}" dt="2024-04-30T10:15:53.458" v="207" actId="478"/>
          <ac:spMkLst>
            <pc:docMk/>
            <pc:sldMk cId="2469718451" sldId="337"/>
            <ac:spMk id="35" creationId="{5CA566F7-E9E4-7B69-6CF1-A87E7AC7D7D1}"/>
          </ac:spMkLst>
        </pc:spChg>
        <pc:spChg chg="add del mod">
          <ac:chgData name="DLUS Laurent (EXT) ResgCftTsrDef" userId="cb4e85b5-596f-4b1d-b057-431c65441777" providerId="ADAL" clId="{F4E9B16A-CF70-4D81-9F0C-DD3C7FD3C44D}" dt="2024-04-30T10:15:53.458" v="207" actId="478"/>
          <ac:spMkLst>
            <pc:docMk/>
            <pc:sldMk cId="2469718451" sldId="337"/>
            <ac:spMk id="36" creationId="{C4D7DA6C-4EFD-C590-3039-64CB3451CC33}"/>
          </ac:spMkLst>
        </pc:spChg>
        <pc:spChg chg="add del mod">
          <ac:chgData name="DLUS Laurent (EXT) ResgCftTsrDef" userId="cb4e85b5-596f-4b1d-b057-431c65441777" providerId="ADAL" clId="{F4E9B16A-CF70-4D81-9F0C-DD3C7FD3C44D}" dt="2024-04-30T10:15:53.458" v="207" actId="478"/>
          <ac:spMkLst>
            <pc:docMk/>
            <pc:sldMk cId="2469718451" sldId="337"/>
            <ac:spMk id="37" creationId="{85F1EDF5-B81D-66AA-F132-416B4A77044E}"/>
          </ac:spMkLst>
        </pc:spChg>
        <pc:spChg chg="add del mod">
          <ac:chgData name="DLUS Laurent (EXT) ResgCftTsrDef" userId="cb4e85b5-596f-4b1d-b057-431c65441777" providerId="ADAL" clId="{F4E9B16A-CF70-4D81-9F0C-DD3C7FD3C44D}" dt="2024-04-30T10:15:53.458" v="207" actId="478"/>
          <ac:spMkLst>
            <pc:docMk/>
            <pc:sldMk cId="2469718451" sldId="337"/>
            <ac:spMk id="38" creationId="{21BC97A7-4C6D-8119-4A0A-E4BA4515E55C}"/>
          </ac:spMkLst>
        </pc:spChg>
        <pc:spChg chg="add del mod">
          <ac:chgData name="DLUS Laurent (EXT) ResgCftTsrDef" userId="cb4e85b5-596f-4b1d-b057-431c65441777" providerId="ADAL" clId="{F4E9B16A-CF70-4D81-9F0C-DD3C7FD3C44D}" dt="2024-04-30T10:15:53.458" v="207" actId="478"/>
          <ac:spMkLst>
            <pc:docMk/>
            <pc:sldMk cId="2469718451" sldId="337"/>
            <ac:spMk id="41" creationId="{9604BC26-36D2-8385-09E6-83F4655DFC24}"/>
          </ac:spMkLst>
        </pc:spChg>
        <pc:spChg chg="add mod">
          <ac:chgData name="DLUS Laurent (EXT) ResgCftTsrDef" userId="cb4e85b5-596f-4b1d-b057-431c65441777" providerId="ADAL" clId="{F4E9B16A-CF70-4D81-9F0C-DD3C7FD3C44D}" dt="2024-04-30T10:16:49.218" v="226" actId="1076"/>
          <ac:spMkLst>
            <pc:docMk/>
            <pc:sldMk cId="2469718451" sldId="337"/>
            <ac:spMk id="43" creationId="{3C411CF2-B9BF-8EBC-1A59-0A9D83619F9A}"/>
          </ac:spMkLst>
        </pc:spChg>
        <pc:spChg chg="add mod">
          <ac:chgData name="DLUS Laurent (EXT) ResgCftTsrDef" userId="cb4e85b5-596f-4b1d-b057-431c65441777" providerId="ADAL" clId="{F4E9B16A-CF70-4D81-9F0C-DD3C7FD3C44D}" dt="2024-04-30T10:16:49.218" v="226" actId="1076"/>
          <ac:spMkLst>
            <pc:docMk/>
            <pc:sldMk cId="2469718451" sldId="337"/>
            <ac:spMk id="44" creationId="{03D8B0D6-D886-B261-06F7-75CC6E57FCD7}"/>
          </ac:spMkLst>
        </pc:spChg>
        <pc:spChg chg="add mod">
          <ac:chgData name="DLUS Laurent (EXT) ResgCftTsrDef" userId="cb4e85b5-596f-4b1d-b057-431c65441777" providerId="ADAL" clId="{F4E9B16A-CF70-4D81-9F0C-DD3C7FD3C44D}" dt="2024-04-30T10:18:59.333" v="243" actId="207"/>
          <ac:spMkLst>
            <pc:docMk/>
            <pc:sldMk cId="2469718451" sldId="337"/>
            <ac:spMk id="45" creationId="{04CCD08D-7E06-7479-A963-C51B123D24EF}"/>
          </ac:spMkLst>
        </pc:spChg>
        <pc:spChg chg="add mod">
          <ac:chgData name="DLUS Laurent (EXT) ResgCftTsrDef" userId="cb4e85b5-596f-4b1d-b057-431c65441777" providerId="ADAL" clId="{F4E9B16A-CF70-4D81-9F0C-DD3C7FD3C44D}" dt="2024-04-30T10:16:49.218" v="226" actId="1076"/>
          <ac:spMkLst>
            <pc:docMk/>
            <pc:sldMk cId="2469718451" sldId="337"/>
            <ac:spMk id="48" creationId="{63F65320-6ADF-91B9-BBBE-A7F8E06C2C79}"/>
          </ac:spMkLst>
        </pc:spChg>
        <pc:spChg chg="add mod">
          <ac:chgData name="DLUS Laurent (EXT) ResgCftTsrDef" userId="cb4e85b5-596f-4b1d-b057-431c65441777" providerId="ADAL" clId="{F4E9B16A-CF70-4D81-9F0C-DD3C7FD3C44D}" dt="2024-04-30T10:16:49.218" v="226" actId="1076"/>
          <ac:spMkLst>
            <pc:docMk/>
            <pc:sldMk cId="2469718451" sldId="337"/>
            <ac:spMk id="49" creationId="{609EB64F-E7CD-A070-E49A-C1EBE6CD069A}"/>
          </ac:spMkLst>
        </pc:spChg>
        <pc:spChg chg="add mod">
          <ac:chgData name="DLUS Laurent (EXT) ResgCftTsrDef" userId="cb4e85b5-596f-4b1d-b057-431c65441777" providerId="ADAL" clId="{F4E9B16A-CF70-4D81-9F0C-DD3C7FD3C44D}" dt="2024-04-30T10:16:49.218" v="226" actId="1076"/>
          <ac:spMkLst>
            <pc:docMk/>
            <pc:sldMk cId="2469718451" sldId="337"/>
            <ac:spMk id="51" creationId="{AE1FB811-B84D-B386-F418-5310C691B71B}"/>
          </ac:spMkLst>
        </pc:spChg>
        <pc:spChg chg="add mod">
          <ac:chgData name="DLUS Laurent (EXT) ResgCftTsrDef" userId="cb4e85b5-596f-4b1d-b057-431c65441777" providerId="ADAL" clId="{F4E9B16A-CF70-4D81-9F0C-DD3C7FD3C44D}" dt="2024-04-30T10:16:49.218" v="226" actId="1076"/>
          <ac:spMkLst>
            <pc:docMk/>
            <pc:sldMk cId="2469718451" sldId="337"/>
            <ac:spMk id="53" creationId="{34FBC1A8-3D37-DDEF-A2B0-63F32F9AA23D}"/>
          </ac:spMkLst>
        </pc:spChg>
        <pc:spChg chg="add mod">
          <ac:chgData name="DLUS Laurent (EXT) ResgCftTsrDef" userId="cb4e85b5-596f-4b1d-b057-431c65441777" providerId="ADAL" clId="{F4E9B16A-CF70-4D81-9F0C-DD3C7FD3C44D}" dt="2024-04-30T10:16:49.218" v="226" actId="1076"/>
          <ac:spMkLst>
            <pc:docMk/>
            <pc:sldMk cId="2469718451" sldId="337"/>
            <ac:spMk id="54" creationId="{65609A63-AD2E-90B6-A11A-9BDA3E647302}"/>
          </ac:spMkLst>
        </pc:spChg>
        <pc:spChg chg="add mod">
          <ac:chgData name="DLUS Laurent (EXT) ResgCftTsrDef" userId="cb4e85b5-596f-4b1d-b057-431c65441777" providerId="ADAL" clId="{F4E9B16A-CF70-4D81-9F0C-DD3C7FD3C44D}" dt="2024-04-30T10:18:59.333" v="243" actId="207"/>
          <ac:spMkLst>
            <pc:docMk/>
            <pc:sldMk cId="2469718451" sldId="337"/>
            <ac:spMk id="55" creationId="{03227CD2-7729-9F4F-484B-D83ECED68573}"/>
          </ac:spMkLst>
        </pc:spChg>
        <pc:spChg chg="add mod">
          <ac:chgData name="DLUS Laurent (EXT) ResgCftTsrDef" userId="cb4e85b5-596f-4b1d-b057-431c65441777" providerId="ADAL" clId="{F4E9B16A-CF70-4D81-9F0C-DD3C7FD3C44D}" dt="2024-04-30T10:16:49.218" v="226" actId="1076"/>
          <ac:spMkLst>
            <pc:docMk/>
            <pc:sldMk cId="2469718451" sldId="337"/>
            <ac:spMk id="58" creationId="{0C0C6C4E-4884-7BF2-5549-F1B1957C62A6}"/>
          </ac:spMkLst>
        </pc:spChg>
        <pc:spChg chg="add mod">
          <ac:chgData name="DLUS Laurent (EXT) ResgCftTsrDef" userId="cb4e85b5-596f-4b1d-b057-431c65441777" providerId="ADAL" clId="{F4E9B16A-CF70-4D81-9F0C-DD3C7FD3C44D}" dt="2024-04-30T10:16:49.218" v="226" actId="1076"/>
          <ac:spMkLst>
            <pc:docMk/>
            <pc:sldMk cId="2469718451" sldId="337"/>
            <ac:spMk id="59" creationId="{F609D62A-77D4-6D08-0190-E5D2CB2B4804}"/>
          </ac:spMkLst>
        </pc:spChg>
        <pc:spChg chg="add mod">
          <ac:chgData name="DLUS Laurent (EXT) ResgCftTsrDef" userId="cb4e85b5-596f-4b1d-b057-431c65441777" providerId="ADAL" clId="{F4E9B16A-CF70-4D81-9F0C-DD3C7FD3C44D}" dt="2024-04-30T10:16:49.218" v="226" actId="1076"/>
          <ac:spMkLst>
            <pc:docMk/>
            <pc:sldMk cId="2469718451" sldId="337"/>
            <ac:spMk id="61" creationId="{B3160097-B5BE-F53A-A99C-DF6D633B9F45}"/>
          </ac:spMkLst>
        </pc:spChg>
        <pc:spChg chg="add mod">
          <ac:chgData name="DLUS Laurent (EXT) ResgCftTsrDef" userId="cb4e85b5-596f-4b1d-b057-431c65441777" providerId="ADAL" clId="{F4E9B16A-CF70-4D81-9F0C-DD3C7FD3C44D}" dt="2024-04-30T10:16:49.218" v="226" actId="1076"/>
          <ac:spMkLst>
            <pc:docMk/>
            <pc:sldMk cId="2469718451" sldId="337"/>
            <ac:spMk id="63" creationId="{40F01473-54FD-3AF8-D108-3A14DD193388}"/>
          </ac:spMkLst>
        </pc:spChg>
        <pc:spChg chg="add mod">
          <ac:chgData name="DLUS Laurent (EXT) ResgCftTsrDef" userId="cb4e85b5-596f-4b1d-b057-431c65441777" providerId="ADAL" clId="{F4E9B16A-CF70-4D81-9F0C-DD3C7FD3C44D}" dt="2024-04-30T10:16:49.218" v="226" actId="1076"/>
          <ac:spMkLst>
            <pc:docMk/>
            <pc:sldMk cId="2469718451" sldId="337"/>
            <ac:spMk id="64" creationId="{FD3FB3A5-A044-21CA-848C-5B21333ECDF3}"/>
          </ac:spMkLst>
        </pc:spChg>
        <pc:spChg chg="add mod">
          <ac:chgData name="DLUS Laurent (EXT) ResgCftTsrDef" userId="cb4e85b5-596f-4b1d-b057-431c65441777" providerId="ADAL" clId="{F4E9B16A-CF70-4D81-9F0C-DD3C7FD3C44D}" dt="2024-04-30T10:18:59.333" v="243" actId="207"/>
          <ac:spMkLst>
            <pc:docMk/>
            <pc:sldMk cId="2469718451" sldId="337"/>
            <ac:spMk id="65" creationId="{E3476E76-0F81-B49D-08B9-CBB32649527F}"/>
          </ac:spMkLst>
        </pc:spChg>
        <pc:spChg chg="add mod">
          <ac:chgData name="DLUS Laurent (EXT) ResgCftTsrDef" userId="cb4e85b5-596f-4b1d-b057-431c65441777" providerId="ADAL" clId="{F4E9B16A-CF70-4D81-9F0C-DD3C7FD3C44D}" dt="2024-04-30T10:16:49.218" v="226" actId="1076"/>
          <ac:spMkLst>
            <pc:docMk/>
            <pc:sldMk cId="2469718451" sldId="337"/>
            <ac:spMk id="68" creationId="{47B2104A-F164-92EE-F3D3-E3AF9F1DE6A3}"/>
          </ac:spMkLst>
        </pc:spChg>
        <pc:spChg chg="add mod">
          <ac:chgData name="DLUS Laurent (EXT) ResgCftTsrDef" userId="cb4e85b5-596f-4b1d-b057-431c65441777" providerId="ADAL" clId="{F4E9B16A-CF70-4D81-9F0C-DD3C7FD3C44D}" dt="2024-04-30T10:16:49.218" v="226" actId="1076"/>
          <ac:spMkLst>
            <pc:docMk/>
            <pc:sldMk cId="2469718451" sldId="337"/>
            <ac:spMk id="69" creationId="{3C867284-CC9B-A595-FB63-539C7E48D790}"/>
          </ac:spMkLst>
        </pc:spChg>
        <pc:spChg chg="add mod">
          <ac:chgData name="DLUS Laurent (EXT) ResgCftTsrDef" userId="cb4e85b5-596f-4b1d-b057-431c65441777" providerId="ADAL" clId="{F4E9B16A-CF70-4D81-9F0C-DD3C7FD3C44D}" dt="2024-04-30T10:16:49.218" v="226" actId="1076"/>
          <ac:spMkLst>
            <pc:docMk/>
            <pc:sldMk cId="2469718451" sldId="337"/>
            <ac:spMk id="71" creationId="{62540A2D-9132-0C00-1941-380BCDA30F57}"/>
          </ac:spMkLst>
        </pc:spChg>
        <pc:spChg chg="add del mod">
          <ac:chgData name="DLUS Laurent (EXT) ResgCftTsrDef" userId="cb4e85b5-596f-4b1d-b057-431c65441777" providerId="ADAL" clId="{F4E9B16A-CF70-4D81-9F0C-DD3C7FD3C44D}" dt="2024-04-30T10:16:43.503" v="225" actId="478"/>
          <ac:spMkLst>
            <pc:docMk/>
            <pc:sldMk cId="2469718451" sldId="337"/>
            <ac:spMk id="73" creationId="{91D613F8-F9EC-E1A9-877E-CF10AC1E807A}"/>
          </ac:spMkLst>
        </pc:spChg>
        <pc:spChg chg="add del mod">
          <ac:chgData name="DLUS Laurent (EXT) ResgCftTsrDef" userId="cb4e85b5-596f-4b1d-b057-431c65441777" providerId="ADAL" clId="{F4E9B16A-CF70-4D81-9F0C-DD3C7FD3C44D}" dt="2024-04-30T10:16:43.503" v="225" actId="478"/>
          <ac:spMkLst>
            <pc:docMk/>
            <pc:sldMk cId="2469718451" sldId="337"/>
            <ac:spMk id="74" creationId="{91856AE7-AAC9-6503-5DD0-AC5F3B697F03}"/>
          </ac:spMkLst>
        </pc:spChg>
        <pc:spChg chg="add del mod">
          <ac:chgData name="DLUS Laurent (EXT) ResgCftTsrDef" userId="cb4e85b5-596f-4b1d-b057-431c65441777" providerId="ADAL" clId="{F4E9B16A-CF70-4D81-9F0C-DD3C7FD3C44D}" dt="2024-04-30T10:16:43.503" v="225" actId="478"/>
          <ac:spMkLst>
            <pc:docMk/>
            <pc:sldMk cId="2469718451" sldId="337"/>
            <ac:spMk id="75" creationId="{1AE27DD2-C2B8-1699-D60F-96040D8F4C07}"/>
          </ac:spMkLst>
        </pc:spChg>
        <pc:spChg chg="add del mod">
          <ac:chgData name="DLUS Laurent (EXT) ResgCftTsrDef" userId="cb4e85b5-596f-4b1d-b057-431c65441777" providerId="ADAL" clId="{F4E9B16A-CF70-4D81-9F0C-DD3C7FD3C44D}" dt="2024-04-30T10:16:43.503" v="225" actId="478"/>
          <ac:spMkLst>
            <pc:docMk/>
            <pc:sldMk cId="2469718451" sldId="337"/>
            <ac:spMk id="78" creationId="{4F342B9F-213B-885E-8DFB-DD31592A3EA7}"/>
          </ac:spMkLst>
        </pc:spChg>
        <pc:spChg chg="add del mod">
          <ac:chgData name="DLUS Laurent (EXT) ResgCftTsrDef" userId="cb4e85b5-596f-4b1d-b057-431c65441777" providerId="ADAL" clId="{F4E9B16A-CF70-4D81-9F0C-DD3C7FD3C44D}" dt="2024-04-30T10:16:43.503" v="225" actId="478"/>
          <ac:spMkLst>
            <pc:docMk/>
            <pc:sldMk cId="2469718451" sldId="337"/>
            <ac:spMk id="79" creationId="{DAD06187-C052-D14F-836C-86AF56EBB88A}"/>
          </ac:spMkLst>
        </pc:spChg>
        <pc:spChg chg="add del mod">
          <ac:chgData name="DLUS Laurent (EXT) ResgCftTsrDef" userId="cb4e85b5-596f-4b1d-b057-431c65441777" providerId="ADAL" clId="{F4E9B16A-CF70-4D81-9F0C-DD3C7FD3C44D}" dt="2024-04-30T10:16:43.503" v="225" actId="478"/>
          <ac:spMkLst>
            <pc:docMk/>
            <pc:sldMk cId="2469718451" sldId="337"/>
            <ac:spMk id="81" creationId="{B7A4D1F9-EE94-F776-5DC6-26D651A66947}"/>
          </ac:spMkLst>
        </pc:spChg>
        <pc:grpChg chg="del">
          <ac:chgData name="DLUS Laurent (EXT) ResgCftTsrDef" userId="cb4e85b5-596f-4b1d-b057-431c65441777" providerId="ADAL" clId="{F4E9B16A-CF70-4D81-9F0C-DD3C7FD3C44D}" dt="2024-04-30T10:12:48.560" v="186" actId="478"/>
          <ac:grpSpMkLst>
            <pc:docMk/>
            <pc:sldMk cId="2469718451" sldId="337"/>
            <ac:grpSpMk id="3" creationId="{6D25F638-2F41-A2BC-4ACF-6C82319AA472}"/>
          </ac:grpSpMkLst>
        </pc:grpChg>
        <pc:grpChg chg="del">
          <ac:chgData name="DLUS Laurent (EXT) ResgCftTsrDef" userId="cb4e85b5-596f-4b1d-b057-431c65441777" providerId="ADAL" clId="{F4E9B16A-CF70-4D81-9F0C-DD3C7FD3C44D}" dt="2024-04-30T10:12:48.560" v="186" actId="478"/>
          <ac:grpSpMkLst>
            <pc:docMk/>
            <pc:sldMk cId="2469718451" sldId="337"/>
            <ac:grpSpMk id="87" creationId="{DF2975BB-A7C7-3016-12B1-657923FC5785}"/>
          </ac:grpSpMkLst>
        </pc:grpChg>
        <pc:grpChg chg="del">
          <ac:chgData name="DLUS Laurent (EXT) ResgCftTsrDef" userId="cb4e85b5-596f-4b1d-b057-431c65441777" providerId="ADAL" clId="{F4E9B16A-CF70-4D81-9F0C-DD3C7FD3C44D}" dt="2024-04-30T10:12:48.560" v="186" actId="478"/>
          <ac:grpSpMkLst>
            <pc:docMk/>
            <pc:sldMk cId="2469718451" sldId="337"/>
            <ac:grpSpMk id="105" creationId="{39C0F337-EA5D-53D6-4EF7-07395F343068}"/>
          </ac:grpSpMkLst>
        </pc:grpChg>
        <pc:grpChg chg="del">
          <ac:chgData name="DLUS Laurent (EXT) ResgCftTsrDef" userId="cb4e85b5-596f-4b1d-b057-431c65441777" providerId="ADAL" clId="{F4E9B16A-CF70-4D81-9F0C-DD3C7FD3C44D}" dt="2024-04-30T10:12:48.560" v="186" actId="478"/>
          <ac:grpSpMkLst>
            <pc:docMk/>
            <pc:sldMk cId="2469718451" sldId="337"/>
            <ac:grpSpMk id="110" creationId="{814A620F-3344-74A3-07E8-358051B72A58}"/>
          </ac:grpSpMkLst>
        </pc:grpChg>
        <pc:grpChg chg="del">
          <ac:chgData name="DLUS Laurent (EXT) ResgCftTsrDef" userId="cb4e85b5-596f-4b1d-b057-431c65441777" providerId="ADAL" clId="{F4E9B16A-CF70-4D81-9F0C-DD3C7FD3C44D}" dt="2024-04-30T10:12:48.560" v="186" actId="478"/>
          <ac:grpSpMkLst>
            <pc:docMk/>
            <pc:sldMk cId="2469718451" sldId="337"/>
            <ac:grpSpMk id="115" creationId="{AF9A4E18-35D1-A9E6-7D24-C8D22C1EEBF4}"/>
          </ac:grpSpMkLst>
        </pc:grpChg>
        <pc:grpChg chg="del">
          <ac:chgData name="DLUS Laurent (EXT) ResgCftTsrDef" userId="cb4e85b5-596f-4b1d-b057-431c65441777" providerId="ADAL" clId="{F4E9B16A-CF70-4D81-9F0C-DD3C7FD3C44D}" dt="2024-04-30T10:12:48.560" v="186" actId="478"/>
          <ac:grpSpMkLst>
            <pc:docMk/>
            <pc:sldMk cId="2469718451" sldId="337"/>
            <ac:grpSpMk id="175" creationId="{8B90BD7B-C444-4CAD-1863-37F63F85F188}"/>
          </ac:grpSpMkLst>
        </pc:grpChg>
        <pc:cxnChg chg="add mod">
          <ac:chgData name="DLUS Laurent (EXT) ResgCftTsrDef" userId="cb4e85b5-596f-4b1d-b057-431c65441777" providerId="ADAL" clId="{F4E9B16A-CF70-4D81-9F0C-DD3C7FD3C44D}" dt="2024-04-30T10:16:49.218" v="226" actId="1076"/>
          <ac:cxnSpMkLst>
            <pc:docMk/>
            <pc:sldMk cId="2469718451" sldId="337"/>
            <ac:cxnSpMk id="2" creationId="{1DBBEBCC-535F-C291-DB31-699F0FC2C10B}"/>
          </ac:cxnSpMkLst>
        </pc:cxnChg>
        <pc:cxnChg chg="add del mod">
          <ac:chgData name="DLUS Laurent (EXT) ResgCftTsrDef" userId="cb4e85b5-596f-4b1d-b057-431c65441777" providerId="ADAL" clId="{F4E9B16A-CF70-4D81-9F0C-DD3C7FD3C44D}" dt="2024-04-30T10:15:53.458" v="207" actId="478"/>
          <ac:cxnSpMkLst>
            <pc:docMk/>
            <pc:sldMk cId="2469718451" sldId="337"/>
            <ac:cxnSpMk id="4" creationId="{10EF5B27-6B67-EA14-5628-5A7C63306F3E}"/>
          </ac:cxnSpMkLst>
        </pc:cxnChg>
        <pc:cxnChg chg="add del mod">
          <ac:chgData name="DLUS Laurent (EXT) ResgCftTsrDef" userId="cb4e85b5-596f-4b1d-b057-431c65441777" providerId="ADAL" clId="{F4E9B16A-CF70-4D81-9F0C-DD3C7FD3C44D}" dt="2024-04-30T10:15:53.458" v="207" actId="478"/>
          <ac:cxnSpMkLst>
            <pc:docMk/>
            <pc:sldMk cId="2469718451" sldId="337"/>
            <ac:cxnSpMk id="10" creationId="{4F5DFA8A-9F5F-9A51-0398-6D1527DB370D}"/>
          </ac:cxnSpMkLst>
        </pc:cxnChg>
        <pc:cxnChg chg="add mod">
          <ac:chgData name="DLUS Laurent (EXT) ResgCftTsrDef" userId="cb4e85b5-596f-4b1d-b057-431c65441777" providerId="ADAL" clId="{F4E9B16A-CF70-4D81-9F0C-DD3C7FD3C44D}" dt="2024-04-30T10:16:49.218" v="226" actId="1076"/>
          <ac:cxnSpMkLst>
            <pc:docMk/>
            <pc:sldMk cId="2469718451" sldId="337"/>
            <ac:cxnSpMk id="23" creationId="{3106820C-E21A-762F-18F6-065D03ACE485}"/>
          </ac:cxnSpMkLst>
        </pc:cxnChg>
        <pc:cxnChg chg="add mod">
          <ac:chgData name="DLUS Laurent (EXT) ResgCftTsrDef" userId="cb4e85b5-596f-4b1d-b057-431c65441777" providerId="ADAL" clId="{F4E9B16A-CF70-4D81-9F0C-DD3C7FD3C44D}" dt="2024-04-30T10:16:49.218" v="226" actId="1076"/>
          <ac:cxnSpMkLst>
            <pc:docMk/>
            <pc:sldMk cId="2469718451" sldId="337"/>
            <ac:cxnSpMk id="24" creationId="{86A2F7FC-5BF9-795E-B2E8-9A137139255D}"/>
          </ac:cxnSpMkLst>
        </pc:cxnChg>
        <pc:cxnChg chg="add mod">
          <ac:chgData name="DLUS Laurent (EXT) ResgCftTsrDef" userId="cb4e85b5-596f-4b1d-b057-431c65441777" providerId="ADAL" clId="{F4E9B16A-CF70-4D81-9F0C-DD3C7FD3C44D}" dt="2024-04-30T10:16:49.218" v="226" actId="1076"/>
          <ac:cxnSpMkLst>
            <pc:docMk/>
            <pc:sldMk cId="2469718451" sldId="337"/>
            <ac:cxnSpMk id="27" creationId="{0EA1A74A-27EF-3A24-C3FB-4CCEB24BBBEF}"/>
          </ac:cxnSpMkLst>
        </pc:cxnChg>
        <pc:cxnChg chg="add del mod">
          <ac:chgData name="DLUS Laurent (EXT) ResgCftTsrDef" userId="cb4e85b5-596f-4b1d-b057-431c65441777" providerId="ADAL" clId="{F4E9B16A-CF70-4D81-9F0C-DD3C7FD3C44D}" dt="2024-04-30T10:15:53.458" v="207" actId="478"/>
          <ac:cxnSpMkLst>
            <pc:docMk/>
            <pc:sldMk cId="2469718451" sldId="337"/>
            <ac:cxnSpMk id="28" creationId="{DB34BD3E-973E-DD02-5A82-1D6C965416D8}"/>
          </ac:cxnSpMkLst>
        </pc:cxnChg>
        <pc:cxnChg chg="add del mod">
          <ac:chgData name="DLUS Laurent (EXT) ResgCftTsrDef" userId="cb4e85b5-596f-4b1d-b057-431c65441777" providerId="ADAL" clId="{F4E9B16A-CF70-4D81-9F0C-DD3C7FD3C44D}" dt="2024-04-30T10:15:53.458" v="207" actId="478"/>
          <ac:cxnSpMkLst>
            <pc:docMk/>
            <pc:sldMk cId="2469718451" sldId="337"/>
            <ac:cxnSpMk id="29" creationId="{C8CE62C4-2A82-CE9E-40F6-84BBEFA8E490}"/>
          </ac:cxnSpMkLst>
        </pc:cxnChg>
        <pc:cxnChg chg="add del mod">
          <ac:chgData name="DLUS Laurent (EXT) ResgCftTsrDef" userId="cb4e85b5-596f-4b1d-b057-431c65441777" providerId="ADAL" clId="{F4E9B16A-CF70-4D81-9F0C-DD3C7FD3C44D}" dt="2024-04-30T10:15:53.458" v="207" actId="478"/>
          <ac:cxnSpMkLst>
            <pc:docMk/>
            <pc:sldMk cId="2469718451" sldId="337"/>
            <ac:cxnSpMk id="30" creationId="{00AF543E-A80C-EFF5-1798-EFA0B8AA869B}"/>
          </ac:cxnSpMkLst>
        </pc:cxnChg>
        <pc:cxnChg chg="add del mod">
          <ac:chgData name="DLUS Laurent (EXT) ResgCftTsrDef" userId="cb4e85b5-596f-4b1d-b057-431c65441777" providerId="ADAL" clId="{F4E9B16A-CF70-4D81-9F0C-DD3C7FD3C44D}" dt="2024-04-30T10:15:53.458" v="207" actId="478"/>
          <ac:cxnSpMkLst>
            <pc:docMk/>
            <pc:sldMk cId="2469718451" sldId="337"/>
            <ac:cxnSpMk id="31" creationId="{9C3E3FAB-F196-A2A0-32B1-2BFBF3E514E9}"/>
          </ac:cxnSpMkLst>
        </pc:cxnChg>
        <pc:cxnChg chg="add del mod">
          <ac:chgData name="DLUS Laurent (EXT) ResgCftTsrDef" userId="cb4e85b5-596f-4b1d-b057-431c65441777" providerId="ADAL" clId="{F4E9B16A-CF70-4D81-9F0C-DD3C7FD3C44D}" dt="2024-04-30T10:15:53.458" v="207" actId="478"/>
          <ac:cxnSpMkLst>
            <pc:docMk/>
            <pc:sldMk cId="2469718451" sldId="337"/>
            <ac:cxnSpMk id="39" creationId="{7BF4278E-FF5D-A8CD-8CBF-FAD58CFAE336}"/>
          </ac:cxnSpMkLst>
        </pc:cxnChg>
        <pc:cxnChg chg="add del mod">
          <ac:chgData name="DLUS Laurent (EXT) ResgCftTsrDef" userId="cb4e85b5-596f-4b1d-b057-431c65441777" providerId="ADAL" clId="{F4E9B16A-CF70-4D81-9F0C-DD3C7FD3C44D}" dt="2024-04-30T10:15:53.458" v="207" actId="478"/>
          <ac:cxnSpMkLst>
            <pc:docMk/>
            <pc:sldMk cId="2469718451" sldId="337"/>
            <ac:cxnSpMk id="40" creationId="{5285C58E-4F87-CC33-69A2-9C0E29AD13D0}"/>
          </ac:cxnSpMkLst>
        </pc:cxnChg>
        <pc:cxnChg chg="add mod">
          <ac:chgData name="DLUS Laurent (EXT) ResgCftTsrDef" userId="cb4e85b5-596f-4b1d-b057-431c65441777" providerId="ADAL" clId="{F4E9B16A-CF70-4D81-9F0C-DD3C7FD3C44D}" dt="2024-04-30T10:16:49.218" v="226" actId="1076"/>
          <ac:cxnSpMkLst>
            <pc:docMk/>
            <pc:sldMk cId="2469718451" sldId="337"/>
            <ac:cxnSpMk id="42" creationId="{2FF44495-8342-E981-E62E-DE9B4227FDE3}"/>
          </ac:cxnSpMkLst>
        </pc:cxnChg>
        <pc:cxnChg chg="add mod">
          <ac:chgData name="DLUS Laurent (EXT) ResgCftTsrDef" userId="cb4e85b5-596f-4b1d-b057-431c65441777" providerId="ADAL" clId="{F4E9B16A-CF70-4D81-9F0C-DD3C7FD3C44D}" dt="2024-04-30T10:16:49.218" v="226" actId="1076"/>
          <ac:cxnSpMkLst>
            <pc:docMk/>
            <pc:sldMk cId="2469718451" sldId="337"/>
            <ac:cxnSpMk id="46" creationId="{25D8A217-1044-41B8-6A0C-AF3EED3A1AD4}"/>
          </ac:cxnSpMkLst>
        </pc:cxnChg>
        <pc:cxnChg chg="add mod">
          <ac:chgData name="DLUS Laurent (EXT) ResgCftTsrDef" userId="cb4e85b5-596f-4b1d-b057-431c65441777" providerId="ADAL" clId="{F4E9B16A-CF70-4D81-9F0C-DD3C7FD3C44D}" dt="2024-04-30T10:16:49.218" v="226" actId="1076"/>
          <ac:cxnSpMkLst>
            <pc:docMk/>
            <pc:sldMk cId="2469718451" sldId="337"/>
            <ac:cxnSpMk id="47" creationId="{5B820182-BC49-9AB8-8428-86A7F2EEECB0}"/>
          </ac:cxnSpMkLst>
        </pc:cxnChg>
        <pc:cxnChg chg="add mod">
          <ac:chgData name="DLUS Laurent (EXT) ResgCftTsrDef" userId="cb4e85b5-596f-4b1d-b057-431c65441777" providerId="ADAL" clId="{F4E9B16A-CF70-4D81-9F0C-DD3C7FD3C44D}" dt="2024-04-30T10:16:49.218" v="226" actId="1076"/>
          <ac:cxnSpMkLst>
            <pc:docMk/>
            <pc:sldMk cId="2469718451" sldId="337"/>
            <ac:cxnSpMk id="50" creationId="{42727E11-718C-979C-8C2D-F26FFB3E63B9}"/>
          </ac:cxnSpMkLst>
        </pc:cxnChg>
        <pc:cxnChg chg="add mod">
          <ac:chgData name="DLUS Laurent (EXT) ResgCftTsrDef" userId="cb4e85b5-596f-4b1d-b057-431c65441777" providerId="ADAL" clId="{F4E9B16A-CF70-4D81-9F0C-DD3C7FD3C44D}" dt="2024-04-30T10:16:49.218" v="226" actId="1076"/>
          <ac:cxnSpMkLst>
            <pc:docMk/>
            <pc:sldMk cId="2469718451" sldId="337"/>
            <ac:cxnSpMk id="52" creationId="{9E5F709B-7841-BCD6-EE99-5A7806AEBEB9}"/>
          </ac:cxnSpMkLst>
        </pc:cxnChg>
        <pc:cxnChg chg="add mod">
          <ac:chgData name="DLUS Laurent (EXT) ResgCftTsrDef" userId="cb4e85b5-596f-4b1d-b057-431c65441777" providerId="ADAL" clId="{F4E9B16A-CF70-4D81-9F0C-DD3C7FD3C44D}" dt="2024-04-30T10:16:49.218" v="226" actId="1076"/>
          <ac:cxnSpMkLst>
            <pc:docMk/>
            <pc:sldMk cId="2469718451" sldId="337"/>
            <ac:cxnSpMk id="56" creationId="{F125C61D-7C9F-F526-884D-3014C4317384}"/>
          </ac:cxnSpMkLst>
        </pc:cxnChg>
        <pc:cxnChg chg="add mod">
          <ac:chgData name="DLUS Laurent (EXT) ResgCftTsrDef" userId="cb4e85b5-596f-4b1d-b057-431c65441777" providerId="ADAL" clId="{F4E9B16A-CF70-4D81-9F0C-DD3C7FD3C44D}" dt="2024-04-30T10:16:49.218" v="226" actId="1076"/>
          <ac:cxnSpMkLst>
            <pc:docMk/>
            <pc:sldMk cId="2469718451" sldId="337"/>
            <ac:cxnSpMk id="57" creationId="{4939F7D1-1772-27C2-422A-503BEA8E5E23}"/>
          </ac:cxnSpMkLst>
        </pc:cxnChg>
        <pc:cxnChg chg="add mod">
          <ac:chgData name="DLUS Laurent (EXT) ResgCftTsrDef" userId="cb4e85b5-596f-4b1d-b057-431c65441777" providerId="ADAL" clId="{F4E9B16A-CF70-4D81-9F0C-DD3C7FD3C44D}" dt="2024-04-30T10:16:49.218" v="226" actId="1076"/>
          <ac:cxnSpMkLst>
            <pc:docMk/>
            <pc:sldMk cId="2469718451" sldId="337"/>
            <ac:cxnSpMk id="60" creationId="{48EEEA83-41DB-ADA2-4BE5-CDD60C3C94F1}"/>
          </ac:cxnSpMkLst>
        </pc:cxnChg>
        <pc:cxnChg chg="add mod">
          <ac:chgData name="DLUS Laurent (EXT) ResgCftTsrDef" userId="cb4e85b5-596f-4b1d-b057-431c65441777" providerId="ADAL" clId="{F4E9B16A-CF70-4D81-9F0C-DD3C7FD3C44D}" dt="2024-04-30T10:16:49.218" v="226" actId="1076"/>
          <ac:cxnSpMkLst>
            <pc:docMk/>
            <pc:sldMk cId="2469718451" sldId="337"/>
            <ac:cxnSpMk id="62" creationId="{4275BD1C-0320-5902-18AE-4842F49BEC8A}"/>
          </ac:cxnSpMkLst>
        </pc:cxnChg>
        <pc:cxnChg chg="add mod">
          <ac:chgData name="DLUS Laurent (EXT) ResgCftTsrDef" userId="cb4e85b5-596f-4b1d-b057-431c65441777" providerId="ADAL" clId="{F4E9B16A-CF70-4D81-9F0C-DD3C7FD3C44D}" dt="2024-04-30T10:16:49.218" v="226" actId="1076"/>
          <ac:cxnSpMkLst>
            <pc:docMk/>
            <pc:sldMk cId="2469718451" sldId="337"/>
            <ac:cxnSpMk id="66" creationId="{115C3E70-E766-2089-30E7-B970E30316DA}"/>
          </ac:cxnSpMkLst>
        </pc:cxnChg>
        <pc:cxnChg chg="add mod">
          <ac:chgData name="DLUS Laurent (EXT) ResgCftTsrDef" userId="cb4e85b5-596f-4b1d-b057-431c65441777" providerId="ADAL" clId="{F4E9B16A-CF70-4D81-9F0C-DD3C7FD3C44D}" dt="2024-04-30T10:16:49.218" v="226" actId="1076"/>
          <ac:cxnSpMkLst>
            <pc:docMk/>
            <pc:sldMk cId="2469718451" sldId="337"/>
            <ac:cxnSpMk id="67" creationId="{FA99F5A7-7837-0CAF-2EA4-D7AF6CD6ABC8}"/>
          </ac:cxnSpMkLst>
        </pc:cxnChg>
        <pc:cxnChg chg="add mod">
          <ac:chgData name="DLUS Laurent (EXT) ResgCftTsrDef" userId="cb4e85b5-596f-4b1d-b057-431c65441777" providerId="ADAL" clId="{F4E9B16A-CF70-4D81-9F0C-DD3C7FD3C44D}" dt="2024-04-30T10:16:49.218" v="226" actId="1076"/>
          <ac:cxnSpMkLst>
            <pc:docMk/>
            <pc:sldMk cId="2469718451" sldId="337"/>
            <ac:cxnSpMk id="70" creationId="{8B61A028-DB20-D08F-1D81-761B418B96AE}"/>
          </ac:cxnSpMkLst>
        </pc:cxnChg>
        <pc:cxnChg chg="add del mod">
          <ac:chgData name="DLUS Laurent (EXT) ResgCftTsrDef" userId="cb4e85b5-596f-4b1d-b057-431c65441777" providerId="ADAL" clId="{F4E9B16A-CF70-4D81-9F0C-DD3C7FD3C44D}" dt="2024-04-30T10:16:43.503" v="225" actId="478"/>
          <ac:cxnSpMkLst>
            <pc:docMk/>
            <pc:sldMk cId="2469718451" sldId="337"/>
            <ac:cxnSpMk id="72" creationId="{C6C16408-24B2-B302-376B-37940A4455C0}"/>
          </ac:cxnSpMkLst>
        </pc:cxnChg>
        <pc:cxnChg chg="add del mod">
          <ac:chgData name="DLUS Laurent (EXT) ResgCftTsrDef" userId="cb4e85b5-596f-4b1d-b057-431c65441777" providerId="ADAL" clId="{F4E9B16A-CF70-4D81-9F0C-DD3C7FD3C44D}" dt="2024-04-30T10:16:43.503" v="225" actId="478"/>
          <ac:cxnSpMkLst>
            <pc:docMk/>
            <pc:sldMk cId="2469718451" sldId="337"/>
            <ac:cxnSpMk id="76" creationId="{A8ADEBE3-CB1F-22A8-5928-103D1361E5CB}"/>
          </ac:cxnSpMkLst>
        </pc:cxnChg>
        <pc:cxnChg chg="add del mod">
          <ac:chgData name="DLUS Laurent (EXT) ResgCftTsrDef" userId="cb4e85b5-596f-4b1d-b057-431c65441777" providerId="ADAL" clId="{F4E9B16A-CF70-4D81-9F0C-DD3C7FD3C44D}" dt="2024-04-30T10:16:43.503" v="225" actId="478"/>
          <ac:cxnSpMkLst>
            <pc:docMk/>
            <pc:sldMk cId="2469718451" sldId="337"/>
            <ac:cxnSpMk id="77" creationId="{E5EBD546-AC56-A916-6001-9D5493704554}"/>
          </ac:cxnSpMkLst>
        </pc:cxnChg>
        <pc:cxnChg chg="add del mod">
          <ac:chgData name="DLUS Laurent (EXT) ResgCftTsrDef" userId="cb4e85b5-596f-4b1d-b057-431c65441777" providerId="ADAL" clId="{F4E9B16A-CF70-4D81-9F0C-DD3C7FD3C44D}" dt="2024-04-30T10:16:43.503" v="225" actId="478"/>
          <ac:cxnSpMkLst>
            <pc:docMk/>
            <pc:sldMk cId="2469718451" sldId="337"/>
            <ac:cxnSpMk id="80" creationId="{9A232DA5-1F79-0AA4-6DED-E3418D7D3AB9}"/>
          </ac:cxnSpMkLst>
        </pc:cxnChg>
      </pc:sldChg>
      <pc:sldChg chg="addSp delSp modSp add mod">
        <pc:chgData name="DLUS Laurent (EXT) ResgCftTsrDef" userId="cb4e85b5-596f-4b1d-b057-431c65441777" providerId="ADAL" clId="{F4E9B16A-CF70-4D81-9F0C-DD3C7FD3C44D}" dt="2024-04-30T10:38:36.547" v="454"/>
        <pc:sldMkLst>
          <pc:docMk/>
          <pc:sldMk cId="3949746612" sldId="338"/>
        </pc:sldMkLst>
        <pc:spChg chg="add mod">
          <ac:chgData name="DLUS Laurent (EXT) ResgCftTsrDef" userId="cb4e85b5-596f-4b1d-b057-431c65441777" providerId="ADAL" clId="{F4E9B16A-CF70-4D81-9F0C-DD3C7FD3C44D}" dt="2024-04-30T10:19:09.303" v="244" actId="1076"/>
          <ac:spMkLst>
            <pc:docMk/>
            <pc:sldMk cId="3949746612" sldId="338"/>
            <ac:spMk id="3" creationId="{8BF04992-ABB4-00B3-DE53-59E1A2193F02}"/>
          </ac:spMkLst>
        </pc:spChg>
        <pc:spChg chg="add mod">
          <ac:chgData name="DLUS Laurent (EXT) ResgCftTsrDef" userId="cb4e85b5-596f-4b1d-b057-431c65441777" providerId="ADAL" clId="{F4E9B16A-CF70-4D81-9F0C-DD3C7FD3C44D}" dt="2024-04-30T10:19:09.303" v="244" actId="1076"/>
          <ac:spMkLst>
            <pc:docMk/>
            <pc:sldMk cId="3949746612" sldId="338"/>
            <ac:spMk id="4" creationId="{E69115FD-5A4D-F1F8-93A6-F851D04DDDE2}"/>
          </ac:spMkLst>
        </pc:spChg>
        <pc:spChg chg="mod">
          <ac:chgData name="DLUS Laurent (EXT) ResgCftTsrDef" userId="cb4e85b5-596f-4b1d-b057-431c65441777" providerId="ADAL" clId="{F4E9B16A-CF70-4D81-9F0C-DD3C7FD3C44D}" dt="2024-04-30T10:38:36.547" v="454"/>
          <ac:spMkLst>
            <pc:docMk/>
            <pc:sldMk cId="3949746612" sldId="338"/>
            <ac:spMk id="5" creationId="{96CA21D9-F387-60B7-5608-A8E5BA82F780}"/>
          </ac:spMkLst>
        </pc:spChg>
        <pc:spChg chg="add mod">
          <ac:chgData name="DLUS Laurent (EXT) ResgCftTsrDef" userId="cb4e85b5-596f-4b1d-b057-431c65441777" providerId="ADAL" clId="{F4E9B16A-CF70-4D81-9F0C-DD3C7FD3C44D}" dt="2024-04-30T10:19:09.303" v="244" actId="1076"/>
          <ac:spMkLst>
            <pc:docMk/>
            <pc:sldMk cId="3949746612" sldId="338"/>
            <ac:spMk id="6" creationId="{C045A707-5E10-85EA-6E2F-D31015FADB6D}"/>
          </ac:spMkLst>
        </pc:spChg>
        <pc:spChg chg="add mod">
          <ac:chgData name="DLUS Laurent (EXT) ResgCftTsrDef" userId="cb4e85b5-596f-4b1d-b057-431c65441777" providerId="ADAL" clId="{F4E9B16A-CF70-4D81-9F0C-DD3C7FD3C44D}" dt="2024-04-30T10:19:09.303" v="244" actId="1076"/>
          <ac:spMkLst>
            <pc:docMk/>
            <pc:sldMk cId="3949746612" sldId="338"/>
            <ac:spMk id="10" creationId="{FECFB12E-7773-157B-FFDF-F07E15CC400F}"/>
          </ac:spMkLst>
        </pc:spChg>
        <pc:spChg chg="add mod">
          <ac:chgData name="DLUS Laurent (EXT) ResgCftTsrDef" userId="cb4e85b5-596f-4b1d-b057-431c65441777" providerId="ADAL" clId="{F4E9B16A-CF70-4D81-9F0C-DD3C7FD3C44D}" dt="2024-04-30T10:19:09.303" v="244" actId="1076"/>
          <ac:spMkLst>
            <pc:docMk/>
            <pc:sldMk cId="3949746612" sldId="338"/>
            <ac:spMk id="11" creationId="{EC0EBDCB-30ED-2242-5C32-012E5BD27265}"/>
          </ac:spMkLst>
        </pc:spChg>
        <pc:spChg chg="add mod">
          <ac:chgData name="DLUS Laurent (EXT) ResgCftTsrDef" userId="cb4e85b5-596f-4b1d-b057-431c65441777" providerId="ADAL" clId="{F4E9B16A-CF70-4D81-9F0C-DD3C7FD3C44D}" dt="2024-04-30T10:19:09.303" v="244" actId="1076"/>
          <ac:spMkLst>
            <pc:docMk/>
            <pc:sldMk cId="3949746612" sldId="338"/>
            <ac:spMk id="12" creationId="{837BD6CF-1DA6-7ADB-19A1-69414715C58E}"/>
          </ac:spMkLst>
        </pc:spChg>
        <pc:spChg chg="add mod">
          <ac:chgData name="DLUS Laurent (EXT) ResgCftTsrDef" userId="cb4e85b5-596f-4b1d-b057-431c65441777" providerId="ADAL" clId="{F4E9B16A-CF70-4D81-9F0C-DD3C7FD3C44D}" dt="2024-04-30T10:19:09.303" v="244" actId="1076"/>
          <ac:spMkLst>
            <pc:docMk/>
            <pc:sldMk cId="3949746612" sldId="338"/>
            <ac:spMk id="13" creationId="{4509E6BF-D3B7-DC2A-EA04-F7F76D06CAF7}"/>
          </ac:spMkLst>
        </pc:spChg>
        <pc:spChg chg="add mod">
          <ac:chgData name="DLUS Laurent (EXT) ResgCftTsrDef" userId="cb4e85b5-596f-4b1d-b057-431c65441777" providerId="ADAL" clId="{F4E9B16A-CF70-4D81-9F0C-DD3C7FD3C44D}" dt="2024-04-30T10:19:09.303" v="244" actId="1076"/>
          <ac:spMkLst>
            <pc:docMk/>
            <pc:sldMk cId="3949746612" sldId="338"/>
            <ac:spMk id="15" creationId="{2AED6C60-DBF7-41D9-13D2-376C1C102F5A}"/>
          </ac:spMkLst>
        </pc:spChg>
        <pc:spChg chg="del">
          <ac:chgData name="DLUS Laurent (EXT) ResgCftTsrDef" userId="cb4e85b5-596f-4b1d-b057-431c65441777" providerId="ADAL" clId="{F4E9B16A-CF70-4D81-9F0C-DD3C7FD3C44D}" dt="2024-04-30T10:16:56.074" v="228" actId="478"/>
          <ac:spMkLst>
            <pc:docMk/>
            <pc:sldMk cId="3949746612" sldId="338"/>
            <ac:spMk id="17" creationId="{3AEBF8EC-B8B5-74E3-C6C8-DA1812D9307D}"/>
          </ac:spMkLst>
        </pc:spChg>
        <pc:spChg chg="del">
          <ac:chgData name="DLUS Laurent (EXT) ResgCftTsrDef" userId="cb4e85b5-596f-4b1d-b057-431c65441777" providerId="ADAL" clId="{F4E9B16A-CF70-4D81-9F0C-DD3C7FD3C44D}" dt="2024-04-30T10:16:56.074" v="228" actId="478"/>
          <ac:spMkLst>
            <pc:docMk/>
            <pc:sldMk cId="3949746612" sldId="338"/>
            <ac:spMk id="18" creationId="{316B67FB-1D88-0230-41A4-D3A96C562FD8}"/>
          </ac:spMkLst>
        </pc:spChg>
        <pc:spChg chg="del">
          <ac:chgData name="DLUS Laurent (EXT) ResgCftTsrDef" userId="cb4e85b5-596f-4b1d-b057-431c65441777" providerId="ADAL" clId="{F4E9B16A-CF70-4D81-9F0C-DD3C7FD3C44D}" dt="2024-04-30T10:16:56.074" v="228" actId="478"/>
          <ac:spMkLst>
            <pc:docMk/>
            <pc:sldMk cId="3949746612" sldId="338"/>
            <ac:spMk id="19" creationId="{F48A5BDD-6C4F-F4EB-76B5-616BECEB91DD}"/>
          </ac:spMkLst>
        </pc:spChg>
        <pc:spChg chg="del">
          <ac:chgData name="DLUS Laurent (EXT) ResgCftTsrDef" userId="cb4e85b5-596f-4b1d-b057-431c65441777" providerId="ADAL" clId="{F4E9B16A-CF70-4D81-9F0C-DD3C7FD3C44D}" dt="2024-04-30T10:16:56.074" v="228" actId="478"/>
          <ac:spMkLst>
            <pc:docMk/>
            <pc:sldMk cId="3949746612" sldId="338"/>
            <ac:spMk id="25" creationId="{B7CC78BD-E1D8-1365-DF30-879B9D03F010}"/>
          </ac:spMkLst>
        </pc:spChg>
        <pc:spChg chg="del">
          <ac:chgData name="DLUS Laurent (EXT) ResgCftTsrDef" userId="cb4e85b5-596f-4b1d-b057-431c65441777" providerId="ADAL" clId="{F4E9B16A-CF70-4D81-9F0C-DD3C7FD3C44D}" dt="2024-04-30T10:16:56.074" v="228" actId="478"/>
          <ac:spMkLst>
            <pc:docMk/>
            <pc:sldMk cId="3949746612" sldId="338"/>
            <ac:spMk id="26" creationId="{65252073-0A87-FDA9-85F3-73838EF6DA1F}"/>
          </ac:spMkLst>
        </pc:spChg>
        <pc:spChg chg="del">
          <ac:chgData name="DLUS Laurent (EXT) ResgCftTsrDef" userId="cb4e85b5-596f-4b1d-b057-431c65441777" providerId="ADAL" clId="{F4E9B16A-CF70-4D81-9F0C-DD3C7FD3C44D}" dt="2024-04-30T10:16:56.074" v="228" actId="478"/>
          <ac:spMkLst>
            <pc:docMk/>
            <pc:sldMk cId="3949746612" sldId="338"/>
            <ac:spMk id="32" creationId="{D90FE43D-DBAB-03F0-7FD1-5281642F86DF}"/>
          </ac:spMkLst>
        </pc:spChg>
        <pc:spChg chg="del">
          <ac:chgData name="DLUS Laurent (EXT) ResgCftTsrDef" userId="cb4e85b5-596f-4b1d-b057-431c65441777" providerId="ADAL" clId="{F4E9B16A-CF70-4D81-9F0C-DD3C7FD3C44D}" dt="2024-04-30T10:16:56.074" v="228" actId="478"/>
          <ac:spMkLst>
            <pc:docMk/>
            <pc:sldMk cId="3949746612" sldId="338"/>
            <ac:spMk id="43" creationId="{3C411CF2-B9BF-8EBC-1A59-0A9D83619F9A}"/>
          </ac:spMkLst>
        </pc:spChg>
        <pc:spChg chg="del">
          <ac:chgData name="DLUS Laurent (EXT) ResgCftTsrDef" userId="cb4e85b5-596f-4b1d-b057-431c65441777" providerId="ADAL" clId="{F4E9B16A-CF70-4D81-9F0C-DD3C7FD3C44D}" dt="2024-04-30T10:16:56.074" v="228" actId="478"/>
          <ac:spMkLst>
            <pc:docMk/>
            <pc:sldMk cId="3949746612" sldId="338"/>
            <ac:spMk id="44" creationId="{03D8B0D6-D886-B261-06F7-75CC6E57FCD7}"/>
          </ac:spMkLst>
        </pc:spChg>
        <pc:spChg chg="del">
          <ac:chgData name="DLUS Laurent (EXT) ResgCftTsrDef" userId="cb4e85b5-596f-4b1d-b057-431c65441777" providerId="ADAL" clId="{F4E9B16A-CF70-4D81-9F0C-DD3C7FD3C44D}" dt="2024-04-30T10:16:56.074" v="228" actId="478"/>
          <ac:spMkLst>
            <pc:docMk/>
            <pc:sldMk cId="3949746612" sldId="338"/>
            <ac:spMk id="45" creationId="{04CCD08D-7E06-7479-A963-C51B123D24EF}"/>
          </ac:spMkLst>
        </pc:spChg>
        <pc:spChg chg="del">
          <ac:chgData name="DLUS Laurent (EXT) ResgCftTsrDef" userId="cb4e85b5-596f-4b1d-b057-431c65441777" providerId="ADAL" clId="{F4E9B16A-CF70-4D81-9F0C-DD3C7FD3C44D}" dt="2024-04-30T10:16:56.074" v="228" actId="478"/>
          <ac:spMkLst>
            <pc:docMk/>
            <pc:sldMk cId="3949746612" sldId="338"/>
            <ac:spMk id="48" creationId="{63F65320-6ADF-91B9-BBBE-A7F8E06C2C79}"/>
          </ac:spMkLst>
        </pc:spChg>
        <pc:spChg chg="del">
          <ac:chgData name="DLUS Laurent (EXT) ResgCftTsrDef" userId="cb4e85b5-596f-4b1d-b057-431c65441777" providerId="ADAL" clId="{F4E9B16A-CF70-4D81-9F0C-DD3C7FD3C44D}" dt="2024-04-30T10:16:56.074" v="228" actId="478"/>
          <ac:spMkLst>
            <pc:docMk/>
            <pc:sldMk cId="3949746612" sldId="338"/>
            <ac:spMk id="49" creationId="{609EB64F-E7CD-A070-E49A-C1EBE6CD069A}"/>
          </ac:spMkLst>
        </pc:spChg>
        <pc:spChg chg="del">
          <ac:chgData name="DLUS Laurent (EXT) ResgCftTsrDef" userId="cb4e85b5-596f-4b1d-b057-431c65441777" providerId="ADAL" clId="{F4E9B16A-CF70-4D81-9F0C-DD3C7FD3C44D}" dt="2024-04-30T10:16:56.074" v="228" actId="478"/>
          <ac:spMkLst>
            <pc:docMk/>
            <pc:sldMk cId="3949746612" sldId="338"/>
            <ac:spMk id="51" creationId="{AE1FB811-B84D-B386-F418-5310C691B71B}"/>
          </ac:spMkLst>
        </pc:spChg>
        <pc:spChg chg="del">
          <ac:chgData name="DLUS Laurent (EXT) ResgCftTsrDef" userId="cb4e85b5-596f-4b1d-b057-431c65441777" providerId="ADAL" clId="{F4E9B16A-CF70-4D81-9F0C-DD3C7FD3C44D}" dt="2024-04-30T10:16:56.074" v="228" actId="478"/>
          <ac:spMkLst>
            <pc:docMk/>
            <pc:sldMk cId="3949746612" sldId="338"/>
            <ac:spMk id="53" creationId="{34FBC1A8-3D37-DDEF-A2B0-63F32F9AA23D}"/>
          </ac:spMkLst>
        </pc:spChg>
        <pc:spChg chg="del">
          <ac:chgData name="DLUS Laurent (EXT) ResgCftTsrDef" userId="cb4e85b5-596f-4b1d-b057-431c65441777" providerId="ADAL" clId="{F4E9B16A-CF70-4D81-9F0C-DD3C7FD3C44D}" dt="2024-04-30T10:16:56.074" v="228" actId="478"/>
          <ac:spMkLst>
            <pc:docMk/>
            <pc:sldMk cId="3949746612" sldId="338"/>
            <ac:spMk id="54" creationId="{65609A63-AD2E-90B6-A11A-9BDA3E647302}"/>
          </ac:spMkLst>
        </pc:spChg>
        <pc:spChg chg="del">
          <ac:chgData name="DLUS Laurent (EXT) ResgCftTsrDef" userId="cb4e85b5-596f-4b1d-b057-431c65441777" providerId="ADAL" clId="{F4E9B16A-CF70-4D81-9F0C-DD3C7FD3C44D}" dt="2024-04-30T10:16:56.074" v="228" actId="478"/>
          <ac:spMkLst>
            <pc:docMk/>
            <pc:sldMk cId="3949746612" sldId="338"/>
            <ac:spMk id="55" creationId="{03227CD2-7729-9F4F-484B-D83ECED68573}"/>
          </ac:spMkLst>
        </pc:spChg>
        <pc:spChg chg="del">
          <ac:chgData name="DLUS Laurent (EXT) ResgCftTsrDef" userId="cb4e85b5-596f-4b1d-b057-431c65441777" providerId="ADAL" clId="{F4E9B16A-CF70-4D81-9F0C-DD3C7FD3C44D}" dt="2024-04-30T10:16:56.074" v="228" actId="478"/>
          <ac:spMkLst>
            <pc:docMk/>
            <pc:sldMk cId="3949746612" sldId="338"/>
            <ac:spMk id="58" creationId="{0C0C6C4E-4884-7BF2-5549-F1B1957C62A6}"/>
          </ac:spMkLst>
        </pc:spChg>
        <pc:spChg chg="del">
          <ac:chgData name="DLUS Laurent (EXT) ResgCftTsrDef" userId="cb4e85b5-596f-4b1d-b057-431c65441777" providerId="ADAL" clId="{F4E9B16A-CF70-4D81-9F0C-DD3C7FD3C44D}" dt="2024-04-30T10:16:56.074" v="228" actId="478"/>
          <ac:spMkLst>
            <pc:docMk/>
            <pc:sldMk cId="3949746612" sldId="338"/>
            <ac:spMk id="59" creationId="{F609D62A-77D4-6D08-0190-E5D2CB2B4804}"/>
          </ac:spMkLst>
        </pc:spChg>
        <pc:spChg chg="del">
          <ac:chgData name="DLUS Laurent (EXT) ResgCftTsrDef" userId="cb4e85b5-596f-4b1d-b057-431c65441777" providerId="ADAL" clId="{F4E9B16A-CF70-4D81-9F0C-DD3C7FD3C44D}" dt="2024-04-30T10:16:56.074" v="228" actId="478"/>
          <ac:spMkLst>
            <pc:docMk/>
            <pc:sldMk cId="3949746612" sldId="338"/>
            <ac:spMk id="61" creationId="{B3160097-B5BE-F53A-A99C-DF6D633B9F45}"/>
          </ac:spMkLst>
        </pc:spChg>
        <pc:spChg chg="del">
          <ac:chgData name="DLUS Laurent (EXT) ResgCftTsrDef" userId="cb4e85b5-596f-4b1d-b057-431c65441777" providerId="ADAL" clId="{F4E9B16A-CF70-4D81-9F0C-DD3C7FD3C44D}" dt="2024-04-30T10:16:56.074" v="228" actId="478"/>
          <ac:spMkLst>
            <pc:docMk/>
            <pc:sldMk cId="3949746612" sldId="338"/>
            <ac:spMk id="63" creationId="{40F01473-54FD-3AF8-D108-3A14DD193388}"/>
          </ac:spMkLst>
        </pc:spChg>
        <pc:spChg chg="del">
          <ac:chgData name="DLUS Laurent (EXT) ResgCftTsrDef" userId="cb4e85b5-596f-4b1d-b057-431c65441777" providerId="ADAL" clId="{F4E9B16A-CF70-4D81-9F0C-DD3C7FD3C44D}" dt="2024-04-30T10:16:56.074" v="228" actId="478"/>
          <ac:spMkLst>
            <pc:docMk/>
            <pc:sldMk cId="3949746612" sldId="338"/>
            <ac:spMk id="64" creationId="{FD3FB3A5-A044-21CA-848C-5B21333ECDF3}"/>
          </ac:spMkLst>
        </pc:spChg>
        <pc:spChg chg="del">
          <ac:chgData name="DLUS Laurent (EXT) ResgCftTsrDef" userId="cb4e85b5-596f-4b1d-b057-431c65441777" providerId="ADAL" clId="{F4E9B16A-CF70-4D81-9F0C-DD3C7FD3C44D}" dt="2024-04-30T10:16:56.074" v="228" actId="478"/>
          <ac:spMkLst>
            <pc:docMk/>
            <pc:sldMk cId="3949746612" sldId="338"/>
            <ac:spMk id="65" creationId="{E3476E76-0F81-B49D-08B9-CBB32649527F}"/>
          </ac:spMkLst>
        </pc:spChg>
        <pc:spChg chg="del">
          <ac:chgData name="DLUS Laurent (EXT) ResgCftTsrDef" userId="cb4e85b5-596f-4b1d-b057-431c65441777" providerId="ADAL" clId="{F4E9B16A-CF70-4D81-9F0C-DD3C7FD3C44D}" dt="2024-04-30T10:16:56.074" v="228" actId="478"/>
          <ac:spMkLst>
            <pc:docMk/>
            <pc:sldMk cId="3949746612" sldId="338"/>
            <ac:spMk id="68" creationId="{47B2104A-F164-92EE-F3D3-E3AF9F1DE6A3}"/>
          </ac:spMkLst>
        </pc:spChg>
        <pc:spChg chg="del">
          <ac:chgData name="DLUS Laurent (EXT) ResgCftTsrDef" userId="cb4e85b5-596f-4b1d-b057-431c65441777" providerId="ADAL" clId="{F4E9B16A-CF70-4D81-9F0C-DD3C7FD3C44D}" dt="2024-04-30T10:16:56.074" v="228" actId="478"/>
          <ac:spMkLst>
            <pc:docMk/>
            <pc:sldMk cId="3949746612" sldId="338"/>
            <ac:spMk id="69" creationId="{3C867284-CC9B-A595-FB63-539C7E48D790}"/>
          </ac:spMkLst>
        </pc:spChg>
        <pc:spChg chg="del">
          <ac:chgData name="DLUS Laurent (EXT) ResgCftTsrDef" userId="cb4e85b5-596f-4b1d-b057-431c65441777" providerId="ADAL" clId="{F4E9B16A-CF70-4D81-9F0C-DD3C7FD3C44D}" dt="2024-04-30T10:16:56.074" v="228" actId="478"/>
          <ac:spMkLst>
            <pc:docMk/>
            <pc:sldMk cId="3949746612" sldId="338"/>
            <ac:spMk id="71" creationId="{62540A2D-9132-0C00-1941-380BCDA30F57}"/>
          </ac:spMkLst>
        </pc:spChg>
        <pc:picChg chg="add mod">
          <ac:chgData name="DLUS Laurent (EXT) ResgCftTsrDef" userId="cb4e85b5-596f-4b1d-b057-431c65441777" providerId="ADAL" clId="{F4E9B16A-CF70-4D81-9F0C-DD3C7FD3C44D}" dt="2024-04-30T10:19:09.303" v="244" actId="1076"/>
          <ac:picMkLst>
            <pc:docMk/>
            <pc:sldMk cId="3949746612" sldId="338"/>
            <ac:picMk id="7" creationId="{0ED5087D-F7C4-92E8-F075-9663BA4C358F}"/>
          </ac:picMkLst>
        </pc:picChg>
        <pc:picChg chg="add mod">
          <ac:chgData name="DLUS Laurent (EXT) ResgCftTsrDef" userId="cb4e85b5-596f-4b1d-b057-431c65441777" providerId="ADAL" clId="{F4E9B16A-CF70-4D81-9F0C-DD3C7FD3C44D}" dt="2024-04-30T10:19:09.303" v="244" actId="1076"/>
          <ac:picMkLst>
            <pc:docMk/>
            <pc:sldMk cId="3949746612" sldId="338"/>
            <ac:picMk id="8" creationId="{CF75A20D-E865-FC91-7C76-353560AADA11}"/>
          </ac:picMkLst>
        </pc:picChg>
        <pc:picChg chg="add mod">
          <ac:chgData name="DLUS Laurent (EXT) ResgCftTsrDef" userId="cb4e85b5-596f-4b1d-b057-431c65441777" providerId="ADAL" clId="{F4E9B16A-CF70-4D81-9F0C-DD3C7FD3C44D}" dt="2024-04-30T10:19:09.303" v="244" actId="1076"/>
          <ac:picMkLst>
            <pc:docMk/>
            <pc:sldMk cId="3949746612" sldId="338"/>
            <ac:picMk id="9" creationId="{C43EEB1B-07F8-3FEF-8D91-9507DC3CF85B}"/>
          </ac:picMkLst>
        </pc:picChg>
        <pc:picChg chg="add mod">
          <ac:chgData name="DLUS Laurent (EXT) ResgCftTsrDef" userId="cb4e85b5-596f-4b1d-b057-431c65441777" providerId="ADAL" clId="{F4E9B16A-CF70-4D81-9F0C-DD3C7FD3C44D}" dt="2024-04-30T10:19:09.303" v="244" actId="1076"/>
          <ac:picMkLst>
            <pc:docMk/>
            <pc:sldMk cId="3949746612" sldId="338"/>
            <ac:picMk id="14" creationId="{BFE7E202-62C7-7CF9-70D3-17BB35FAD416}"/>
          </ac:picMkLst>
        </pc:picChg>
        <pc:cxnChg chg="del">
          <ac:chgData name="DLUS Laurent (EXT) ResgCftTsrDef" userId="cb4e85b5-596f-4b1d-b057-431c65441777" providerId="ADAL" clId="{F4E9B16A-CF70-4D81-9F0C-DD3C7FD3C44D}" dt="2024-04-30T10:16:56.074" v="228" actId="478"/>
          <ac:cxnSpMkLst>
            <pc:docMk/>
            <pc:sldMk cId="3949746612" sldId="338"/>
            <ac:cxnSpMk id="2" creationId="{1DBBEBCC-535F-C291-DB31-699F0FC2C10B}"/>
          </ac:cxnSpMkLst>
        </pc:cxnChg>
        <pc:cxnChg chg="del">
          <ac:chgData name="DLUS Laurent (EXT) ResgCftTsrDef" userId="cb4e85b5-596f-4b1d-b057-431c65441777" providerId="ADAL" clId="{F4E9B16A-CF70-4D81-9F0C-DD3C7FD3C44D}" dt="2024-04-30T10:16:56.074" v="228" actId="478"/>
          <ac:cxnSpMkLst>
            <pc:docMk/>
            <pc:sldMk cId="3949746612" sldId="338"/>
            <ac:cxnSpMk id="23" creationId="{3106820C-E21A-762F-18F6-065D03ACE485}"/>
          </ac:cxnSpMkLst>
        </pc:cxnChg>
        <pc:cxnChg chg="del">
          <ac:chgData name="DLUS Laurent (EXT) ResgCftTsrDef" userId="cb4e85b5-596f-4b1d-b057-431c65441777" providerId="ADAL" clId="{F4E9B16A-CF70-4D81-9F0C-DD3C7FD3C44D}" dt="2024-04-30T10:16:56.074" v="228" actId="478"/>
          <ac:cxnSpMkLst>
            <pc:docMk/>
            <pc:sldMk cId="3949746612" sldId="338"/>
            <ac:cxnSpMk id="24" creationId="{86A2F7FC-5BF9-795E-B2E8-9A137139255D}"/>
          </ac:cxnSpMkLst>
        </pc:cxnChg>
        <pc:cxnChg chg="del">
          <ac:chgData name="DLUS Laurent (EXT) ResgCftTsrDef" userId="cb4e85b5-596f-4b1d-b057-431c65441777" providerId="ADAL" clId="{F4E9B16A-CF70-4D81-9F0C-DD3C7FD3C44D}" dt="2024-04-30T10:16:56.074" v="228" actId="478"/>
          <ac:cxnSpMkLst>
            <pc:docMk/>
            <pc:sldMk cId="3949746612" sldId="338"/>
            <ac:cxnSpMk id="27" creationId="{0EA1A74A-27EF-3A24-C3FB-4CCEB24BBBEF}"/>
          </ac:cxnSpMkLst>
        </pc:cxnChg>
        <pc:cxnChg chg="del">
          <ac:chgData name="DLUS Laurent (EXT) ResgCftTsrDef" userId="cb4e85b5-596f-4b1d-b057-431c65441777" providerId="ADAL" clId="{F4E9B16A-CF70-4D81-9F0C-DD3C7FD3C44D}" dt="2024-04-30T10:16:56.074" v="228" actId="478"/>
          <ac:cxnSpMkLst>
            <pc:docMk/>
            <pc:sldMk cId="3949746612" sldId="338"/>
            <ac:cxnSpMk id="42" creationId="{2FF44495-8342-E981-E62E-DE9B4227FDE3}"/>
          </ac:cxnSpMkLst>
        </pc:cxnChg>
        <pc:cxnChg chg="del">
          <ac:chgData name="DLUS Laurent (EXT) ResgCftTsrDef" userId="cb4e85b5-596f-4b1d-b057-431c65441777" providerId="ADAL" clId="{F4E9B16A-CF70-4D81-9F0C-DD3C7FD3C44D}" dt="2024-04-30T10:16:56.074" v="228" actId="478"/>
          <ac:cxnSpMkLst>
            <pc:docMk/>
            <pc:sldMk cId="3949746612" sldId="338"/>
            <ac:cxnSpMk id="46" creationId="{25D8A217-1044-41B8-6A0C-AF3EED3A1AD4}"/>
          </ac:cxnSpMkLst>
        </pc:cxnChg>
        <pc:cxnChg chg="del">
          <ac:chgData name="DLUS Laurent (EXT) ResgCftTsrDef" userId="cb4e85b5-596f-4b1d-b057-431c65441777" providerId="ADAL" clId="{F4E9B16A-CF70-4D81-9F0C-DD3C7FD3C44D}" dt="2024-04-30T10:16:56.074" v="228" actId="478"/>
          <ac:cxnSpMkLst>
            <pc:docMk/>
            <pc:sldMk cId="3949746612" sldId="338"/>
            <ac:cxnSpMk id="47" creationId="{5B820182-BC49-9AB8-8428-86A7F2EEECB0}"/>
          </ac:cxnSpMkLst>
        </pc:cxnChg>
        <pc:cxnChg chg="del">
          <ac:chgData name="DLUS Laurent (EXT) ResgCftTsrDef" userId="cb4e85b5-596f-4b1d-b057-431c65441777" providerId="ADAL" clId="{F4E9B16A-CF70-4D81-9F0C-DD3C7FD3C44D}" dt="2024-04-30T10:16:56.074" v="228" actId="478"/>
          <ac:cxnSpMkLst>
            <pc:docMk/>
            <pc:sldMk cId="3949746612" sldId="338"/>
            <ac:cxnSpMk id="50" creationId="{42727E11-718C-979C-8C2D-F26FFB3E63B9}"/>
          </ac:cxnSpMkLst>
        </pc:cxnChg>
        <pc:cxnChg chg="del">
          <ac:chgData name="DLUS Laurent (EXT) ResgCftTsrDef" userId="cb4e85b5-596f-4b1d-b057-431c65441777" providerId="ADAL" clId="{F4E9B16A-CF70-4D81-9F0C-DD3C7FD3C44D}" dt="2024-04-30T10:16:56.074" v="228" actId="478"/>
          <ac:cxnSpMkLst>
            <pc:docMk/>
            <pc:sldMk cId="3949746612" sldId="338"/>
            <ac:cxnSpMk id="52" creationId="{9E5F709B-7841-BCD6-EE99-5A7806AEBEB9}"/>
          </ac:cxnSpMkLst>
        </pc:cxnChg>
        <pc:cxnChg chg="del">
          <ac:chgData name="DLUS Laurent (EXT) ResgCftTsrDef" userId="cb4e85b5-596f-4b1d-b057-431c65441777" providerId="ADAL" clId="{F4E9B16A-CF70-4D81-9F0C-DD3C7FD3C44D}" dt="2024-04-30T10:16:56.074" v="228" actId="478"/>
          <ac:cxnSpMkLst>
            <pc:docMk/>
            <pc:sldMk cId="3949746612" sldId="338"/>
            <ac:cxnSpMk id="56" creationId="{F125C61D-7C9F-F526-884D-3014C4317384}"/>
          </ac:cxnSpMkLst>
        </pc:cxnChg>
        <pc:cxnChg chg="del">
          <ac:chgData name="DLUS Laurent (EXT) ResgCftTsrDef" userId="cb4e85b5-596f-4b1d-b057-431c65441777" providerId="ADAL" clId="{F4E9B16A-CF70-4D81-9F0C-DD3C7FD3C44D}" dt="2024-04-30T10:16:56.074" v="228" actId="478"/>
          <ac:cxnSpMkLst>
            <pc:docMk/>
            <pc:sldMk cId="3949746612" sldId="338"/>
            <ac:cxnSpMk id="57" creationId="{4939F7D1-1772-27C2-422A-503BEA8E5E23}"/>
          </ac:cxnSpMkLst>
        </pc:cxnChg>
        <pc:cxnChg chg="del">
          <ac:chgData name="DLUS Laurent (EXT) ResgCftTsrDef" userId="cb4e85b5-596f-4b1d-b057-431c65441777" providerId="ADAL" clId="{F4E9B16A-CF70-4D81-9F0C-DD3C7FD3C44D}" dt="2024-04-30T10:16:56.074" v="228" actId="478"/>
          <ac:cxnSpMkLst>
            <pc:docMk/>
            <pc:sldMk cId="3949746612" sldId="338"/>
            <ac:cxnSpMk id="60" creationId="{48EEEA83-41DB-ADA2-4BE5-CDD60C3C94F1}"/>
          </ac:cxnSpMkLst>
        </pc:cxnChg>
        <pc:cxnChg chg="del">
          <ac:chgData name="DLUS Laurent (EXT) ResgCftTsrDef" userId="cb4e85b5-596f-4b1d-b057-431c65441777" providerId="ADAL" clId="{F4E9B16A-CF70-4D81-9F0C-DD3C7FD3C44D}" dt="2024-04-30T10:16:56.074" v="228" actId="478"/>
          <ac:cxnSpMkLst>
            <pc:docMk/>
            <pc:sldMk cId="3949746612" sldId="338"/>
            <ac:cxnSpMk id="62" creationId="{4275BD1C-0320-5902-18AE-4842F49BEC8A}"/>
          </ac:cxnSpMkLst>
        </pc:cxnChg>
        <pc:cxnChg chg="del">
          <ac:chgData name="DLUS Laurent (EXT) ResgCftTsrDef" userId="cb4e85b5-596f-4b1d-b057-431c65441777" providerId="ADAL" clId="{F4E9B16A-CF70-4D81-9F0C-DD3C7FD3C44D}" dt="2024-04-30T10:16:56.074" v="228" actId="478"/>
          <ac:cxnSpMkLst>
            <pc:docMk/>
            <pc:sldMk cId="3949746612" sldId="338"/>
            <ac:cxnSpMk id="66" creationId="{115C3E70-E766-2089-30E7-B970E30316DA}"/>
          </ac:cxnSpMkLst>
        </pc:cxnChg>
        <pc:cxnChg chg="del">
          <ac:chgData name="DLUS Laurent (EXT) ResgCftTsrDef" userId="cb4e85b5-596f-4b1d-b057-431c65441777" providerId="ADAL" clId="{F4E9B16A-CF70-4D81-9F0C-DD3C7FD3C44D}" dt="2024-04-30T10:16:56.074" v="228" actId="478"/>
          <ac:cxnSpMkLst>
            <pc:docMk/>
            <pc:sldMk cId="3949746612" sldId="338"/>
            <ac:cxnSpMk id="67" creationId="{FA99F5A7-7837-0CAF-2EA4-D7AF6CD6ABC8}"/>
          </ac:cxnSpMkLst>
        </pc:cxnChg>
        <pc:cxnChg chg="del">
          <ac:chgData name="DLUS Laurent (EXT) ResgCftTsrDef" userId="cb4e85b5-596f-4b1d-b057-431c65441777" providerId="ADAL" clId="{F4E9B16A-CF70-4D81-9F0C-DD3C7FD3C44D}" dt="2024-04-30T10:16:56.074" v="228" actId="478"/>
          <ac:cxnSpMkLst>
            <pc:docMk/>
            <pc:sldMk cId="3949746612" sldId="338"/>
            <ac:cxnSpMk id="70" creationId="{8B61A028-DB20-D08F-1D81-761B418B96AE}"/>
          </ac:cxnSpMkLst>
        </pc:cxnChg>
      </pc:sldChg>
      <pc:sldChg chg="addSp delSp modSp add mod">
        <pc:chgData name="DLUS Laurent (EXT) ResgCftTsrDef" userId="cb4e85b5-596f-4b1d-b057-431c65441777" providerId="ADAL" clId="{F4E9B16A-CF70-4D81-9F0C-DD3C7FD3C44D}" dt="2024-04-30T10:38:36.547" v="454"/>
        <pc:sldMkLst>
          <pc:docMk/>
          <pc:sldMk cId="4284631221" sldId="339"/>
        </pc:sldMkLst>
        <pc:spChg chg="add mod">
          <ac:chgData name="DLUS Laurent (EXT) ResgCftTsrDef" userId="cb4e85b5-596f-4b1d-b057-431c65441777" providerId="ADAL" clId="{F4E9B16A-CF70-4D81-9F0C-DD3C7FD3C44D}" dt="2024-04-30T10:22:53.435" v="297" actId="1076"/>
          <ac:spMkLst>
            <pc:docMk/>
            <pc:sldMk cId="4284631221" sldId="339"/>
            <ac:spMk id="2" creationId="{5F513226-95B4-BF3E-8659-5864FF6A31F9}"/>
          </ac:spMkLst>
        </pc:spChg>
        <pc:spChg chg="del">
          <ac:chgData name="DLUS Laurent (EXT) ResgCftTsrDef" userId="cb4e85b5-596f-4b1d-b057-431c65441777" providerId="ADAL" clId="{F4E9B16A-CF70-4D81-9F0C-DD3C7FD3C44D}" dt="2024-04-30T10:19:16.357" v="246" actId="478"/>
          <ac:spMkLst>
            <pc:docMk/>
            <pc:sldMk cId="4284631221" sldId="339"/>
            <ac:spMk id="3" creationId="{8BF04992-ABB4-00B3-DE53-59E1A2193F02}"/>
          </ac:spMkLst>
        </pc:spChg>
        <pc:spChg chg="del">
          <ac:chgData name="DLUS Laurent (EXT) ResgCftTsrDef" userId="cb4e85b5-596f-4b1d-b057-431c65441777" providerId="ADAL" clId="{F4E9B16A-CF70-4D81-9F0C-DD3C7FD3C44D}" dt="2024-04-30T10:19:16.357" v="246" actId="478"/>
          <ac:spMkLst>
            <pc:docMk/>
            <pc:sldMk cId="4284631221" sldId="339"/>
            <ac:spMk id="4" creationId="{E69115FD-5A4D-F1F8-93A6-F851D04DDDE2}"/>
          </ac:spMkLst>
        </pc:spChg>
        <pc:spChg chg="mod">
          <ac:chgData name="DLUS Laurent (EXT) ResgCftTsrDef" userId="cb4e85b5-596f-4b1d-b057-431c65441777" providerId="ADAL" clId="{F4E9B16A-CF70-4D81-9F0C-DD3C7FD3C44D}" dt="2024-04-30T10:38:36.547" v="454"/>
          <ac:spMkLst>
            <pc:docMk/>
            <pc:sldMk cId="4284631221" sldId="339"/>
            <ac:spMk id="5" creationId="{96CA21D9-F387-60B7-5608-A8E5BA82F780}"/>
          </ac:spMkLst>
        </pc:spChg>
        <pc:spChg chg="del">
          <ac:chgData name="DLUS Laurent (EXT) ResgCftTsrDef" userId="cb4e85b5-596f-4b1d-b057-431c65441777" providerId="ADAL" clId="{F4E9B16A-CF70-4D81-9F0C-DD3C7FD3C44D}" dt="2024-04-30T10:19:16.357" v="246" actId="478"/>
          <ac:spMkLst>
            <pc:docMk/>
            <pc:sldMk cId="4284631221" sldId="339"/>
            <ac:spMk id="6" creationId="{C045A707-5E10-85EA-6E2F-D31015FADB6D}"/>
          </ac:spMkLst>
        </pc:spChg>
        <pc:spChg chg="del">
          <ac:chgData name="DLUS Laurent (EXT) ResgCftTsrDef" userId="cb4e85b5-596f-4b1d-b057-431c65441777" providerId="ADAL" clId="{F4E9B16A-CF70-4D81-9F0C-DD3C7FD3C44D}" dt="2024-04-30T10:19:16.357" v="246" actId="478"/>
          <ac:spMkLst>
            <pc:docMk/>
            <pc:sldMk cId="4284631221" sldId="339"/>
            <ac:spMk id="10" creationId="{FECFB12E-7773-157B-FFDF-F07E15CC400F}"/>
          </ac:spMkLst>
        </pc:spChg>
        <pc:spChg chg="del">
          <ac:chgData name="DLUS Laurent (EXT) ResgCftTsrDef" userId="cb4e85b5-596f-4b1d-b057-431c65441777" providerId="ADAL" clId="{F4E9B16A-CF70-4D81-9F0C-DD3C7FD3C44D}" dt="2024-04-30T10:19:16.357" v="246" actId="478"/>
          <ac:spMkLst>
            <pc:docMk/>
            <pc:sldMk cId="4284631221" sldId="339"/>
            <ac:spMk id="11" creationId="{EC0EBDCB-30ED-2242-5C32-012E5BD27265}"/>
          </ac:spMkLst>
        </pc:spChg>
        <pc:spChg chg="del">
          <ac:chgData name="DLUS Laurent (EXT) ResgCftTsrDef" userId="cb4e85b5-596f-4b1d-b057-431c65441777" providerId="ADAL" clId="{F4E9B16A-CF70-4D81-9F0C-DD3C7FD3C44D}" dt="2024-04-30T10:19:16.357" v="246" actId="478"/>
          <ac:spMkLst>
            <pc:docMk/>
            <pc:sldMk cId="4284631221" sldId="339"/>
            <ac:spMk id="12" creationId="{837BD6CF-1DA6-7ADB-19A1-69414715C58E}"/>
          </ac:spMkLst>
        </pc:spChg>
        <pc:spChg chg="del">
          <ac:chgData name="DLUS Laurent (EXT) ResgCftTsrDef" userId="cb4e85b5-596f-4b1d-b057-431c65441777" providerId="ADAL" clId="{F4E9B16A-CF70-4D81-9F0C-DD3C7FD3C44D}" dt="2024-04-30T10:19:16.357" v="246" actId="478"/>
          <ac:spMkLst>
            <pc:docMk/>
            <pc:sldMk cId="4284631221" sldId="339"/>
            <ac:spMk id="13" creationId="{4509E6BF-D3B7-DC2A-EA04-F7F76D06CAF7}"/>
          </ac:spMkLst>
        </pc:spChg>
        <pc:spChg chg="del">
          <ac:chgData name="DLUS Laurent (EXT) ResgCftTsrDef" userId="cb4e85b5-596f-4b1d-b057-431c65441777" providerId="ADAL" clId="{F4E9B16A-CF70-4D81-9F0C-DD3C7FD3C44D}" dt="2024-04-30T10:19:16.357" v="246" actId="478"/>
          <ac:spMkLst>
            <pc:docMk/>
            <pc:sldMk cId="4284631221" sldId="339"/>
            <ac:spMk id="15" creationId="{2AED6C60-DBF7-41D9-13D2-376C1C102F5A}"/>
          </ac:spMkLst>
        </pc:spChg>
        <pc:spChg chg="add mod">
          <ac:chgData name="DLUS Laurent (EXT) ResgCftTsrDef" userId="cb4e85b5-596f-4b1d-b057-431c65441777" providerId="ADAL" clId="{F4E9B16A-CF70-4D81-9F0C-DD3C7FD3C44D}" dt="2024-04-30T10:23:11.665" v="301" actId="207"/>
          <ac:spMkLst>
            <pc:docMk/>
            <pc:sldMk cId="4284631221" sldId="339"/>
            <ac:spMk id="16" creationId="{7DD99A81-98B6-C0FE-1FBA-0A0A0EA3AC5F}"/>
          </ac:spMkLst>
        </pc:spChg>
        <pc:spChg chg="add mod">
          <ac:chgData name="DLUS Laurent (EXT) ResgCftTsrDef" userId="cb4e85b5-596f-4b1d-b057-431c65441777" providerId="ADAL" clId="{F4E9B16A-CF70-4D81-9F0C-DD3C7FD3C44D}" dt="2024-04-30T10:22:53.435" v="297" actId="1076"/>
          <ac:spMkLst>
            <pc:docMk/>
            <pc:sldMk cId="4284631221" sldId="339"/>
            <ac:spMk id="17" creationId="{ADA96972-4397-B2DC-4F9C-9A9FC68F52F8}"/>
          </ac:spMkLst>
        </pc:spChg>
        <pc:spChg chg="add mod">
          <ac:chgData name="DLUS Laurent (EXT) ResgCftTsrDef" userId="cb4e85b5-596f-4b1d-b057-431c65441777" providerId="ADAL" clId="{F4E9B16A-CF70-4D81-9F0C-DD3C7FD3C44D}" dt="2024-04-30T10:22:53.435" v="297" actId="1076"/>
          <ac:spMkLst>
            <pc:docMk/>
            <pc:sldMk cId="4284631221" sldId="339"/>
            <ac:spMk id="18" creationId="{8C3E4726-39FF-0CBA-8141-0D2E5C5FC285}"/>
          </ac:spMkLst>
        </pc:spChg>
        <pc:spChg chg="add mod">
          <ac:chgData name="DLUS Laurent (EXT) ResgCftTsrDef" userId="cb4e85b5-596f-4b1d-b057-431c65441777" providerId="ADAL" clId="{F4E9B16A-CF70-4D81-9F0C-DD3C7FD3C44D}" dt="2024-04-30T10:22:53.435" v="297" actId="1076"/>
          <ac:spMkLst>
            <pc:docMk/>
            <pc:sldMk cId="4284631221" sldId="339"/>
            <ac:spMk id="19" creationId="{FB91D29A-3636-D9AD-5058-1FC53962794A}"/>
          </ac:spMkLst>
        </pc:spChg>
        <pc:spChg chg="add mod">
          <ac:chgData name="DLUS Laurent (EXT) ResgCftTsrDef" userId="cb4e85b5-596f-4b1d-b057-431c65441777" providerId="ADAL" clId="{F4E9B16A-CF70-4D81-9F0C-DD3C7FD3C44D}" dt="2024-04-30T10:23:00.299" v="298" actId="207"/>
          <ac:spMkLst>
            <pc:docMk/>
            <pc:sldMk cId="4284631221" sldId="339"/>
            <ac:spMk id="20" creationId="{5EC6DB3B-F62F-F596-3D75-C45B68C6C6CB}"/>
          </ac:spMkLst>
        </pc:spChg>
        <pc:spChg chg="add mod">
          <ac:chgData name="DLUS Laurent (EXT) ResgCftTsrDef" userId="cb4e85b5-596f-4b1d-b057-431c65441777" providerId="ADAL" clId="{F4E9B16A-CF70-4D81-9F0C-DD3C7FD3C44D}" dt="2024-04-30T10:23:00.299" v="298" actId="207"/>
          <ac:spMkLst>
            <pc:docMk/>
            <pc:sldMk cId="4284631221" sldId="339"/>
            <ac:spMk id="21" creationId="{77F35E20-D81F-2F38-1513-1EB2C9BA1E46}"/>
          </ac:spMkLst>
        </pc:spChg>
        <pc:spChg chg="add del mod">
          <ac:chgData name="DLUS Laurent (EXT) ResgCftTsrDef" userId="cb4e85b5-596f-4b1d-b057-431c65441777" providerId="ADAL" clId="{F4E9B16A-CF70-4D81-9F0C-DD3C7FD3C44D}" dt="2024-04-30T10:22:14.493" v="286" actId="478"/>
          <ac:spMkLst>
            <pc:docMk/>
            <pc:sldMk cId="4284631221" sldId="339"/>
            <ac:spMk id="22" creationId="{DE33E85E-EF1F-958F-9DD3-A121308A9BDE}"/>
          </ac:spMkLst>
        </pc:spChg>
        <pc:spChg chg="add mod">
          <ac:chgData name="DLUS Laurent (EXT) ResgCftTsrDef" userId="cb4e85b5-596f-4b1d-b057-431c65441777" providerId="ADAL" clId="{F4E9B16A-CF70-4D81-9F0C-DD3C7FD3C44D}" dt="2024-04-30T10:22:53.435" v="297" actId="1076"/>
          <ac:spMkLst>
            <pc:docMk/>
            <pc:sldMk cId="4284631221" sldId="339"/>
            <ac:spMk id="23" creationId="{136E02C5-E55A-4CFC-AC24-F92E412EEDDB}"/>
          </ac:spMkLst>
        </pc:spChg>
        <pc:spChg chg="add mod">
          <ac:chgData name="DLUS Laurent (EXT) ResgCftTsrDef" userId="cb4e85b5-596f-4b1d-b057-431c65441777" providerId="ADAL" clId="{F4E9B16A-CF70-4D81-9F0C-DD3C7FD3C44D}" dt="2024-04-30T10:22:53.435" v="297" actId="1076"/>
          <ac:spMkLst>
            <pc:docMk/>
            <pc:sldMk cId="4284631221" sldId="339"/>
            <ac:spMk id="24" creationId="{9A269CC0-3D4E-11BB-94AB-A5EE135C18D8}"/>
          </ac:spMkLst>
        </pc:spChg>
        <pc:spChg chg="add mod">
          <ac:chgData name="DLUS Laurent (EXT) ResgCftTsrDef" userId="cb4e85b5-596f-4b1d-b057-431c65441777" providerId="ADAL" clId="{F4E9B16A-CF70-4D81-9F0C-DD3C7FD3C44D}" dt="2024-04-30T10:22:53.435" v="297" actId="1076"/>
          <ac:spMkLst>
            <pc:docMk/>
            <pc:sldMk cId="4284631221" sldId="339"/>
            <ac:spMk id="25" creationId="{DA7735EF-D5C1-9759-92D7-82E52BD44237}"/>
          </ac:spMkLst>
        </pc:spChg>
        <pc:spChg chg="add mod">
          <ac:chgData name="DLUS Laurent (EXT) ResgCftTsrDef" userId="cb4e85b5-596f-4b1d-b057-431c65441777" providerId="ADAL" clId="{F4E9B16A-CF70-4D81-9F0C-DD3C7FD3C44D}" dt="2024-04-30T10:22:53.435" v="297" actId="1076"/>
          <ac:spMkLst>
            <pc:docMk/>
            <pc:sldMk cId="4284631221" sldId="339"/>
            <ac:spMk id="26" creationId="{A8951694-E822-EBC1-E89C-9025446BC81B}"/>
          </ac:spMkLst>
        </pc:spChg>
        <pc:spChg chg="add mod">
          <ac:chgData name="DLUS Laurent (EXT) ResgCftTsrDef" userId="cb4e85b5-596f-4b1d-b057-431c65441777" providerId="ADAL" clId="{F4E9B16A-CF70-4D81-9F0C-DD3C7FD3C44D}" dt="2024-04-30T10:22:53.435" v="297" actId="1076"/>
          <ac:spMkLst>
            <pc:docMk/>
            <pc:sldMk cId="4284631221" sldId="339"/>
            <ac:spMk id="27" creationId="{B5A78F72-3E8C-A48C-68A0-31DF207D8826}"/>
          </ac:spMkLst>
        </pc:spChg>
        <pc:spChg chg="add mod">
          <ac:chgData name="DLUS Laurent (EXT) ResgCftTsrDef" userId="cb4e85b5-596f-4b1d-b057-431c65441777" providerId="ADAL" clId="{F4E9B16A-CF70-4D81-9F0C-DD3C7FD3C44D}" dt="2024-04-30T10:22:53.435" v="297" actId="1076"/>
          <ac:spMkLst>
            <pc:docMk/>
            <pc:sldMk cId="4284631221" sldId="339"/>
            <ac:spMk id="28" creationId="{DFE92589-D880-3815-94AD-7B3837B0FE23}"/>
          </ac:spMkLst>
        </pc:spChg>
        <pc:spChg chg="add mod">
          <ac:chgData name="DLUS Laurent (EXT) ResgCftTsrDef" userId="cb4e85b5-596f-4b1d-b057-431c65441777" providerId="ADAL" clId="{F4E9B16A-CF70-4D81-9F0C-DD3C7FD3C44D}" dt="2024-04-30T10:22:53.435" v="297" actId="1076"/>
          <ac:spMkLst>
            <pc:docMk/>
            <pc:sldMk cId="4284631221" sldId="339"/>
            <ac:spMk id="29" creationId="{FE1BF110-B0B6-20EA-1E87-2139E533CA1C}"/>
          </ac:spMkLst>
        </pc:spChg>
        <pc:spChg chg="add mod">
          <ac:chgData name="DLUS Laurent (EXT) ResgCftTsrDef" userId="cb4e85b5-596f-4b1d-b057-431c65441777" providerId="ADAL" clId="{F4E9B16A-CF70-4D81-9F0C-DD3C7FD3C44D}" dt="2024-04-30T10:22:53.435" v="297" actId="1076"/>
          <ac:spMkLst>
            <pc:docMk/>
            <pc:sldMk cId="4284631221" sldId="339"/>
            <ac:spMk id="30" creationId="{1E1D8D2E-E89B-DCD7-D2C5-612E66F62F35}"/>
          </ac:spMkLst>
        </pc:spChg>
        <pc:spChg chg="add mod">
          <ac:chgData name="DLUS Laurent (EXT) ResgCftTsrDef" userId="cb4e85b5-596f-4b1d-b057-431c65441777" providerId="ADAL" clId="{F4E9B16A-CF70-4D81-9F0C-DD3C7FD3C44D}" dt="2024-04-30T10:22:53.435" v="297" actId="1076"/>
          <ac:spMkLst>
            <pc:docMk/>
            <pc:sldMk cId="4284631221" sldId="339"/>
            <ac:spMk id="31" creationId="{6430E9F1-8D45-44AE-5EC1-38EF5E6C8EA1}"/>
          </ac:spMkLst>
        </pc:spChg>
        <pc:spChg chg="add mod">
          <ac:chgData name="DLUS Laurent (EXT) ResgCftTsrDef" userId="cb4e85b5-596f-4b1d-b057-431c65441777" providerId="ADAL" clId="{F4E9B16A-CF70-4D81-9F0C-DD3C7FD3C44D}" dt="2024-04-30T10:22:53.435" v="297" actId="1076"/>
          <ac:spMkLst>
            <pc:docMk/>
            <pc:sldMk cId="4284631221" sldId="339"/>
            <ac:spMk id="32" creationId="{5DA1ECCC-C373-7DCA-B696-22749EFB20B4}"/>
          </ac:spMkLst>
        </pc:spChg>
        <pc:spChg chg="add mod">
          <ac:chgData name="DLUS Laurent (EXT) ResgCftTsrDef" userId="cb4e85b5-596f-4b1d-b057-431c65441777" providerId="ADAL" clId="{F4E9B16A-CF70-4D81-9F0C-DD3C7FD3C44D}" dt="2024-04-30T10:22:53.435" v="297" actId="1076"/>
          <ac:spMkLst>
            <pc:docMk/>
            <pc:sldMk cId="4284631221" sldId="339"/>
            <ac:spMk id="33" creationId="{392D41B3-49C8-1772-B3D5-9F881598573F}"/>
          </ac:spMkLst>
        </pc:spChg>
        <pc:spChg chg="add mod">
          <ac:chgData name="DLUS Laurent (EXT) ResgCftTsrDef" userId="cb4e85b5-596f-4b1d-b057-431c65441777" providerId="ADAL" clId="{F4E9B16A-CF70-4D81-9F0C-DD3C7FD3C44D}" dt="2024-04-30T10:22:53.435" v="297" actId="1076"/>
          <ac:spMkLst>
            <pc:docMk/>
            <pc:sldMk cId="4284631221" sldId="339"/>
            <ac:spMk id="34" creationId="{B4C6CC3D-03BE-D159-557D-76C3D6466706}"/>
          </ac:spMkLst>
        </pc:spChg>
        <pc:spChg chg="add mod">
          <ac:chgData name="DLUS Laurent (EXT) ResgCftTsrDef" userId="cb4e85b5-596f-4b1d-b057-431c65441777" providerId="ADAL" clId="{F4E9B16A-CF70-4D81-9F0C-DD3C7FD3C44D}" dt="2024-04-30T10:23:00.299" v="298" actId="207"/>
          <ac:spMkLst>
            <pc:docMk/>
            <pc:sldMk cId="4284631221" sldId="339"/>
            <ac:spMk id="35" creationId="{F00805BB-A09F-8116-76A0-2DE77A0A952D}"/>
          </ac:spMkLst>
        </pc:spChg>
        <pc:spChg chg="add mod">
          <ac:chgData name="DLUS Laurent (EXT) ResgCftTsrDef" userId="cb4e85b5-596f-4b1d-b057-431c65441777" providerId="ADAL" clId="{F4E9B16A-CF70-4D81-9F0C-DD3C7FD3C44D}" dt="2024-04-30T10:22:53.435" v="297" actId="1076"/>
          <ac:spMkLst>
            <pc:docMk/>
            <pc:sldMk cId="4284631221" sldId="339"/>
            <ac:spMk id="36" creationId="{B96FBCCB-248C-1CFB-265C-61124B091115}"/>
          </ac:spMkLst>
        </pc:spChg>
        <pc:spChg chg="add mod">
          <ac:chgData name="DLUS Laurent (EXT) ResgCftTsrDef" userId="cb4e85b5-596f-4b1d-b057-431c65441777" providerId="ADAL" clId="{F4E9B16A-CF70-4D81-9F0C-DD3C7FD3C44D}" dt="2024-04-30T10:22:53.435" v="297" actId="1076"/>
          <ac:spMkLst>
            <pc:docMk/>
            <pc:sldMk cId="4284631221" sldId="339"/>
            <ac:spMk id="37" creationId="{53F60785-89E3-85DC-5726-B6708F57DC78}"/>
          </ac:spMkLst>
        </pc:spChg>
        <pc:spChg chg="add mod">
          <ac:chgData name="DLUS Laurent (EXT) ResgCftTsrDef" userId="cb4e85b5-596f-4b1d-b057-431c65441777" providerId="ADAL" clId="{F4E9B16A-CF70-4D81-9F0C-DD3C7FD3C44D}" dt="2024-04-30T10:22:53.435" v="297" actId="1076"/>
          <ac:spMkLst>
            <pc:docMk/>
            <pc:sldMk cId="4284631221" sldId="339"/>
            <ac:spMk id="38" creationId="{16853051-88B9-2A1B-0B1F-B3CD6E0222C7}"/>
          </ac:spMkLst>
        </pc:spChg>
        <pc:spChg chg="add mod">
          <ac:chgData name="DLUS Laurent (EXT) ResgCftTsrDef" userId="cb4e85b5-596f-4b1d-b057-431c65441777" providerId="ADAL" clId="{F4E9B16A-CF70-4D81-9F0C-DD3C7FD3C44D}" dt="2024-04-30T10:22:53.435" v="297" actId="1076"/>
          <ac:spMkLst>
            <pc:docMk/>
            <pc:sldMk cId="4284631221" sldId="339"/>
            <ac:spMk id="39" creationId="{C0AA94DE-A446-E9D3-908E-430DCD193BBD}"/>
          </ac:spMkLst>
        </pc:spChg>
        <pc:spChg chg="add mod">
          <ac:chgData name="DLUS Laurent (EXT) ResgCftTsrDef" userId="cb4e85b5-596f-4b1d-b057-431c65441777" providerId="ADAL" clId="{F4E9B16A-CF70-4D81-9F0C-DD3C7FD3C44D}" dt="2024-04-30T10:22:53.435" v="297" actId="1076"/>
          <ac:spMkLst>
            <pc:docMk/>
            <pc:sldMk cId="4284631221" sldId="339"/>
            <ac:spMk id="40" creationId="{59CABED0-CE45-3D8A-641B-252F7BA206E0}"/>
          </ac:spMkLst>
        </pc:spChg>
        <pc:spChg chg="add mod">
          <ac:chgData name="DLUS Laurent (EXT) ResgCftTsrDef" userId="cb4e85b5-596f-4b1d-b057-431c65441777" providerId="ADAL" clId="{F4E9B16A-CF70-4D81-9F0C-DD3C7FD3C44D}" dt="2024-04-30T10:22:53.435" v="297" actId="1076"/>
          <ac:spMkLst>
            <pc:docMk/>
            <pc:sldMk cId="4284631221" sldId="339"/>
            <ac:spMk id="41" creationId="{F7BC87DD-DD69-6157-8DDB-1DFB1EEAB20A}"/>
          </ac:spMkLst>
        </pc:spChg>
        <pc:picChg chg="del">
          <ac:chgData name="DLUS Laurent (EXT) ResgCftTsrDef" userId="cb4e85b5-596f-4b1d-b057-431c65441777" providerId="ADAL" clId="{F4E9B16A-CF70-4D81-9F0C-DD3C7FD3C44D}" dt="2024-04-30T10:19:16.357" v="246" actId="478"/>
          <ac:picMkLst>
            <pc:docMk/>
            <pc:sldMk cId="4284631221" sldId="339"/>
            <ac:picMk id="7" creationId="{0ED5087D-F7C4-92E8-F075-9663BA4C358F}"/>
          </ac:picMkLst>
        </pc:picChg>
        <pc:picChg chg="del">
          <ac:chgData name="DLUS Laurent (EXT) ResgCftTsrDef" userId="cb4e85b5-596f-4b1d-b057-431c65441777" providerId="ADAL" clId="{F4E9B16A-CF70-4D81-9F0C-DD3C7FD3C44D}" dt="2024-04-30T10:19:16.357" v="246" actId="478"/>
          <ac:picMkLst>
            <pc:docMk/>
            <pc:sldMk cId="4284631221" sldId="339"/>
            <ac:picMk id="8" creationId="{CF75A20D-E865-FC91-7C76-353560AADA11}"/>
          </ac:picMkLst>
        </pc:picChg>
        <pc:picChg chg="del">
          <ac:chgData name="DLUS Laurent (EXT) ResgCftTsrDef" userId="cb4e85b5-596f-4b1d-b057-431c65441777" providerId="ADAL" clId="{F4E9B16A-CF70-4D81-9F0C-DD3C7FD3C44D}" dt="2024-04-30T10:19:16.357" v="246" actId="478"/>
          <ac:picMkLst>
            <pc:docMk/>
            <pc:sldMk cId="4284631221" sldId="339"/>
            <ac:picMk id="9" creationId="{C43EEB1B-07F8-3FEF-8D91-9507DC3CF85B}"/>
          </ac:picMkLst>
        </pc:picChg>
        <pc:picChg chg="del">
          <ac:chgData name="DLUS Laurent (EXT) ResgCftTsrDef" userId="cb4e85b5-596f-4b1d-b057-431c65441777" providerId="ADAL" clId="{F4E9B16A-CF70-4D81-9F0C-DD3C7FD3C44D}" dt="2024-04-30T10:19:16.357" v="246" actId="478"/>
          <ac:picMkLst>
            <pc:docMk/>
            <pc:sldMk cId="4284631221" sldId="339"/>
            <ac:picMk id="14" creationId="{BFE7E202-62C7-7CF9-70D3-17BB35FAD416}"/>
          </ac:picMkLst>
        </pc:picChg>
      </pc:sldChg>
      <pc:sldChg chg="addSp delSp modSp add mod">
        <pc:chgData name="DLUS Laurent (EXT) ResgCftTsrDef" userId="cb4e85b5-596f-4b1d-b057-431c65441777" providerId="ADAL" clId="{F4E9B16A-CF70-4D81-9F0C-DD3C7FD3C44D}" dt="2024-04-30T10:38:36.547" v="454"/>
        <pc:sldMkLst>
          <pc:docMk/>
          <pc:sldMk cId="6470094" sldId="340"/>
        </pc:sldMkLst>
        <pc:spChg chg="del">
          <ac:chgData name="DLUS Laurent (EXT) ResgCftTsrDef" userId="cb4e85b5-596f-4b1d-b057-431c65441777" providerId="ADAL" clId="{F4E9B16A-CF70-4D81-9F0C-DD3C7FD3C44D}" dt="2024-04-30T10:23:49.598" v="303" actId="478"/>
          <ac:spMkLst>
            <pc:docMk/>
            <pc:sldMk cId="6470094" sldId="340"/>
            <ac:spMk id="2" creationId="{5F513226-95B4-BF3E-8659-5864FF6A31F9}"/>
          </ac:spMkLst>
        </pc:spChg>
        <pc:spChg chg="mod">
          <ac:chgData name="DLUS Laurent (EXT) ResgCftTsrDef" userId="cb4e85b5-596f-4b1d-b057-431c65441777" providerId="ADAL" clId="{F4E9B16A-CF70-4D81-9F0C-DD3C7FD3C44D}" dt="2024-04-30T10:38:36.547" v="454"/>
          <ac:spMkLst>
            <pc:docMk/>
            <pc:sldMk cId="6470094" sldId="340"/>
            <ac:spMk id="5" creationId="{96CA21D9-F387-60B7-5608-A8E5BA82F780}"/>
          </ac:spMkLst>
        </pc:spChg>
        <pc:spChg chg="add mod">
          <ac:chgData name="DLUS Laurent (EXT) ResgCftTsrDef" userId="cb4e85b5-596f-4b1d-b057-431c65441777" providerId="ADAL" clId="{F4E9B16A-CF70-4D81-9F0C-DD3C7FD3C44D}" dt="2024-04-30T10:25:05.531" v="319" actId="1076"/>
          <ac:spMkLst>
            <pc:docMk/>
            <pc:sldMk cId="6470094" sldId="340"/>
            <ac:spMk id="6" creationId="{ECD3589B-576F-C318-E08E-5ABBF2D493F8}"/>
          </ac:spMkLst>
        </pc:spChg>
        <pc:spChg chg="add mod">
          <ac:chgData name="DLUS Laurent (EXT) ResgCftTsrDef" userId="cb4e85b5-596f-4b1d-b057-431c65441777" providerId="ADAL" clId="{F4E9B16A-CF70-4D81-9F0C-DD3C7FD3C44D}" dt="2024-04-30T10:25:05.531" v="319" actId="1076"/>
          <ac:spMkLst>
            <pc:docMk/>
            <pc:sldMk cId="6470094" sldId="340"/>
            <ac:spMk id="9" creationId="{1785810F-FA7E-C62E-0D68-558B695D027B}"/>
          </ac:spMkLst>
        </pc:spChg>
        <pc:spChg chg="add mod">
          <ac:chgData name="DLUS Laurent (EXT) ResgCftTsrDef" userId="cb4e85b5-596f-4b1d-b057-431c65441777" providerId="ADAL" clId="{F4E9B16A-CF70-4D81-9F0C-DD3C7FD3C44D}" dt="2024-04-30T10:25:05.531" v="319" actId="1076"/>
          <ac:spMkLst>
            <pc:docMk/>
            <pc:sldMk cId="6470094" sldId="340"/>
            <ac:spMk id="10" creationId="{7D1E496A-AF53-CDFF-4928-20B2607394FD}"/>
          </ac:spMkLst>
        </pc:spChg>
        <pc:spChg chg="add mod">
          <ac:chgData name="DLUS Laurent (EXT) ResgCftTsrDef" userId="cb4e85b5-596f-4b1d-b057-431c65441777" providerId="ADAL" clId="{F4E9B16A-CF70-4D81-9F0C-DD3C7FD3C44D}" dt="2024-04-30T10:25:05.531" v="319" actId="1076"/>
          <ac:spMkLst>
            <pc:docMk/>
            <pc:sldMk cId="6470094" sldId="340"/>
            <ac:spMk id="11" creationId="{EE381E54-4D40-0D46-764C-E285F5032F2C}"/>
          </ac:spMkLst>
        </pc:spChg>
        <pc:spChg chg="add mod">
          <ac:chgData name="DLUS Laurent (EXT) ResgCftTsrDef" userId="cb4e85b5-596f-4b1d-b057-431c65441777" providerId="ADAL" clId="{F4E9B16A-CF70-4D81-9F0C-DD3C7FD3C44D}" dt="2024-04-30T10:25:05.531" v="319" actId="1076"/>
          <ac:spMkLst>
            <pc:docMk/>
            <pc:sldMk cId="6470094" sldId="340"/>
            <ac:spMk id="12" creationId="{17678D22-03C6-8284-865C-656E0C5ADC52}"/>
          </ac:spMkLst>
        </pc:spChg>
        <pc:spChg chg="add mod">
          <ac:chgData name="DLUS Laurent (EXT) ResgCftTsrDef" userId="cb4e85b5-596f-4b1d-b057-431c65441777" providerId="ADAL" clId="{F4E9B16A-CF70-4D81-9F0C-DD3C7FD3C44D}" dt="2024-04-30T10:25:05.531" v="319" actId="1076"/>
          <ac:spMkLst>
            <pc:docMk/>
            <pc:sldMk cId="6470094" sldId="340"/>
            <ac:spMk id="13" creationId="{2BC13B83-EC77-70B4-F32B-A477D7B8E949}"/>
          </ac:spMkLst>
        </pc:spChg>
        <pc:spChg chg="add mod">
          <ac:chgData name="DLUS Laurent (EXT) ResgCftTsrDef" userId="cb4e85b5-596f-4b1d-b057-431c65441777" providerId="ADAL" clId="{F4E9B16A-CF70-4D81-9F0C-DD3C7FD3C44D}" dt="2024-04-30T10:25:05.531" v="319" actId="1076"/>
          <ac:spMkLst>
            <pc:docMk/>
            <pc:sldMk cId="6470094" sldId="340"/>
            <ac:spMk id="14" creationId="{0D7ABA91-8660-FDB3-D5B1-E7E49D6A0AA9}"/>
          </ac:spMkLst>
        </pc:spChg>
        <pc:spChg chg="add mod">
          <ac:chgData name="DLUS Laurent (EXT) ResgCftTsrDef" userId="cb4e85b5-596f-4b1d-b057-431c65441777" providerId="ADAL" clId="{F4E9B16A-CF70-4D81-9F0C-DD3C7FD3C44D}" dt="2024-04-30T10:25:05.531" v="319" actId="1076"/>
          <ac:spMkLst>
            <pc:docMk/>
            <pc:sldMk cId="6470094" sldId="340"/>
            <ac:spMk id="15" creationId="{F968971A-BFD0-6007-EFF1-D2268DCD8806}"/>
          </ac:spMkLst>
        </pc:spChg>
        <pc:spChg chg="del">
          <ac:chgData name="DLUS Laurent (EXT) ResgCftTsrDef" userId="cb4e85b5-596f-4b1d-b057-431c65441777" providerId="ADAL" clId="{F4E9B16A-CF70-4D81-9F0C-DD3C7FD3C44D}" dt="2024-04-30T10:23:49.598" v="303" actId="478"/>
          <ac:spMkLst>
            <pc:docMk/>
            <pc:sldMk cId="6470094" sldId="340"/>
            <ac:spMk id="16" creationId="{7DD99A81-98B6-C0FE-1FBA-0A0A0EA3AC5F}"/>
          </ac:spMkLst>
        </pc:spChg>
        <pc:spChg chg="del">
          <ac:chgData name="DLUS Laurent (EXT) ResgCftTsrDef" userId="cb4e85b5-596f-4b1d-b057-431c65441777" providerId="ADAL" clId="{F4E9B16A-CF70-4D81-9F0C-DD3C7FD3C44D}" dt="2024-04-30T10:23:49.598" v="303" actId="478"/>
          <ac:spMkLst>
            <pc:docMk/>
            <pc:sldMk cId="6470094" sldId="340"/>
            <ac:spMk id="17" creationId="{ADA96972-4397-B2DC-4F9C-9A9FC68F52F8}"/>
          </ac:spMkLst>
        </pc:spChg>
        <pc:spChg chg="del">
          <ac:chgData name="DLUS Laurent (EXT) ResgCftTsrDef" userId="cb4e85b5-596f-4b1d-b057-431c65441777" providerId="ADAL" clId="{F4E9B16A-CF70-4D81-9F0C-DD3C7FD3C44D}" dt="2024-04-30T10:23:49.598" v="303" actId="478"/>
          <ac:spMkLst>
            <pc:docMk/>
            <pc:sldMk cId="6470094" sldId="340"/>
            <ac:spMk id="18" creationId="{8C3E4726-39FF-0CBA-8141-0D2E5C5FC285}"/>
          </ac:spMkLst>
        </pc:spChg>
        <pc:spChg chg="del">
          <ac:chgData name="DLUS Laurent (EXT) ResgCftTsrDef" userId="cb4e85b5-596f-4b1d-b057-431c65441777" providerId="ADAL" clId="{F4E9B16A-CF70-4D81-9F0C-DD3C7FD3C44D}" dt="2024-04-30T10:23:49.598" v="303" actId="478"/>
          <ac:spMkLst>
            <pc:docMk/>
            <pc:sldMk cId="6470094" sldId="340"/>
            <ac:spMk id="19" creationId="{FB91D29A-3636-D9AD-5058-1FC53962794A}"/>
          </ac:spMkLst>
        </pc:spChg>
        <pc:spChg chg="del">
          <ac:chgData name="DLUS Laurent (EXT) ResgCftTsrDef" userId="cb4e85b5-596f-4b1d-b057-431c65441777" providerId="ADAL" clId="{F4E9B16A-CF70-4D81-9F0C-DD3C7FD3C44D}" dt="2024-04-30T10:23:49.598" v="303" actId="478"/>
          <ac:spMkLst>
            <pc:docMk/>
            <pc:sldMk cId="6470094" sldId="340"/>
            <ac:spMk id="20" creationId="{5EC6DB3B-F62F-F596-3D75-C45B68C6C6CB}"/>
          </ac:spMkLst>
        </pc:spChg>
        <pc:spChg chg="del">
          <ac:chgData name="DLUS Laurent (EXT) ResgCftTsrDef" userId="cb4e85b5-596f-4b1d-b057-431c65441777" providerId="ADAL" clId="{F4E9B16A-CF70-4D81-9F0C-DD3C7FD3C44D}" dt="2024-04-30T10:23:49.598" v="303" actId="478"/>
          <ac:spMkLst>
            <pc:docMk/>
            <pc:sldMk cId="6470094" sldId="340"/>
            <ac:spMk id="21" creationId="{77F35E20-D81F-2F38-1513-1EB2C9BA1E46}"/>
          </ac:spMkLst>
        </pc:spChg>
        <pc:spChg chg="del">
          <ac:chgData name="DLUS Laurent (EXT) ResgCftTsrDef" userId="cb4e85b5-596f-4b1d-b057-431c65441777" providerId="ADAL" clId="{F4E9B16A-CF70-4D81-9F0C-DD3C7FD3C44D}" dt="2024-04-30T10:23:49.598" v="303" actId="478"/>
          <ac:spMkLst>
            <pc:docMk/>
            <pc:sldMk cId="6470094" sldId="340"/>
            <ac:spMk id="23" creationId="{136E02C5-E55A-4CFC-AC24-F92E412EEDDB}"/>
          </ac:spMkLst>
        </pc:spChg>
        <pc:spChg chg="del">
          <ac:chgData name="DLUS Laurent (EXT) ResgCftTsrDef" userId="cb4e85b5-596f-4b1d-b057-431c65441777" providerId="ADAL" clId="{F4E9B16A-CF70-4D81-9F0C-DD3C7FD3C44D}" dt="2024-04-30T10:23:49.598" v="303" actId="478"/>
          <ac:spMkLst>
            <pc:docMk/>
            <pc:sldMk cId="6470094" sldId="340"/>
            <ac:spMk id="24" creationId="{9A269CC0-3D4E-11BB-94AB-A5EE135C18D8}"/>
          </ac:spMkLst>
        </pc:spChg>
        <pc:spChg chg="del">
          <ac:chgData name="DLUS Laurent (EXT) ResgCftTsrDef" userId="cb4e85b5-596f-4b1d-b057-431c65441777" providerId="ADAL" clId="{F4E9B16A-CF70-4D81-9F0C-DD3C7FD3C44D}" dt="2024-04-30T10:23:49.598" v="303" actId="478"/>
          <ac:spMkLst>
            <pc:docMk/>
            <pc:sldMk cId="6470094" sldId="340"/>
            <ac:spMk id="25" creationId="{DA7735EF-D5C1-9759-92D7-82E52BD44237}"/>
          </ac:spMkLst>
        </pc:spChg>
        <pc:spChg chg="del">
          <ac:chgData name="DLUS Laurent (EXT) ResgCftTsrDef" userId="cb4e85b5-596f-4b1d-b057-431c65441777" providerId="ADAL" clId="{F4E9B16A-CF70-4D81-9F0C-DD3C7FD3C44D}" dt="2024-04-30T10:23:49.598" v="303" actId="478"/>
          <ac:spMkLst>
            <pc:docMk/>
            <pc:sldMk cId="6470094" sldId="340"/>
            <ac:spMk id="26" creationId="{A8951694-E822-EBC1-E89C-9025446BC81B}"/>
          </ac:spMkLst>
        </pc:spChg>
        <pc:spChg chg="del">
          <ac:chgData name="DLUS Laurent (EXT) ResgCftTsrDef" userId="cb4e85b5-596f-4b1d-b057-431c65441777" providerId="ADAL" clId="{F4E9B16A-CF70-4D81-9F0C-DD3C7FD3C44D}" dt="2024-04-30T10:23:49.598" v="303" actId="478"/>
          <ac:spMkLst>
            <pc:docMk/>
            <pc:sldMk cId="6470094" sldId="340"/>
            <ac:spMk id="27" creationId="{B5A78F72-3E8C-A48C-68A0-31DF207D8826}"/>
          </ac:spMkLst>
        </pc:spChg>
        <pc:spChg chg="del">
          <ac:chgData name="DLUS Laurent (EXT) ResgCftTsrDef" userId="cb4e85b5-596f-4b1d-b057-431c65441777" providerId="ADAL" clId="{F4E9B16A-CF70-4D81-9F0C-DD3C7FD3C44D}" dt="2024-04-30T10:23:49.598" v="303" actId="478"/>
          <ac:spMkLst>
            <pc:docMk/>
            <pc:sldMk cId="6470094" sldId="340"/>
            <ac:spMk id="28" creationId="{DFE92589-D880-3815-94AD-7B3837B0FE23}"/>
          </ac:spMkLst>
        </pc:spChg>
        <pc:spChg chg="del">
          <ac:chgData name="DLUS Laurent (EXT) ResgCftTsrDef" userId="cb4e85b5-596f-4b1d-b057-431c65441777" providerId="ADAL" clId="{F4E9B16A-CF70-4D81-9F0C-DD3C7FD3C44D}" dt="2024-04-30T10:23:49.598" v="303" actId="478"/>
          <ac:spMkLst>
            <pc:docMk/>
            <pc:sldMk cId="6470094" sldId="340"/>
            <ac:spMk id="29" creationId="{FE1BF110-B0B6-20EA-1E87-2139E533CA1C}"/>
          </ac:spMkLst>
        </pc:spChg>
        <pc:spChg chg="del">
          <ac:chgData name="DLUS Laurent (EXT) ResgCftTsrDef" userId="cb4e85b5-596f-4b1d-b057-431c65441777" providerId="ADAL" clId="{F4E9B16A-CF70-4D81-9F0C-DD3C7FD3C44D}" dt="2024-04-30T10:23:49.598" v="303" actId="478"/>
          <ac:spMkLst>
            <pc:docMk/>
            <pc:sldMk cId="6470094" sldId="340"/>
            <ac:spMk id="30" creationId="{1E1D8D2E-E89B-DCD7-D2C5-612E66F62F35}"/>
          </ac:spMkLst>
        </pc:spChg>
        <pc:spChg chg="del">
          <ac:chgData name="DLUS Laurent (EXT) ResgCftTsrDef" userId="cb4e85b5-596f-4b1d-b057-431c65441777" providerId="ADAL" clId="{F4E9B16A-CF70-4D81-9F0C-DD3C7FD3C44D}" dt="2024-04-30T10:23:49.598" v="303" actId="478"/>
          <ac:spMkLst>
            <pc:docMk/>
            <pc:sldMk cId="6470094" sldId="340"/>
            <ac:spMk id="31" creationId="{6430E9F1-8D45-44AE-5EC1-38EF5E6C8EA1}"/>
          </ac:spMkLst>
        </pc:spChg>
        <pc:spChg chg="del">
          <ac:chgData name="DLUS Laurent (EXT) ResgCftTsrDef" userId="cb4e85b5-596f-4b1d-b057-431c65441777" providerId="ADAL" clId="{F4E9B16A-CF70-4D81-9F0C-DD3C7FD3C44D}" dt="2024-04-30T10:23:49.598" v="303" actId="478"/>
          <ac:spMkLst>
            <pc:docMk/>
            <pc:sldMk cId="6470094" sldId="340"/>
            <ac:spMk id="32" creationId="{5DA1ECCC-C373-7DCA-B696-22749EFB20B4}"/>
          </ac:spMkLst>
        </pc:spChg>
        <pc:spChg chg="del">
          <ac:chgData name="DLUS Laurent (EXT) ResgCftTsrDef" userId="cb4e85b5-596f-4b1d-b057-431c65441777" providerId="ADAL" clId="{F4E9B16A-CF70-4D81-9F0C-DD3C7FD3C44D}" dt="2024-04-30T10:23:49.598" v="303" actId="478"/>
          <ac:spMkLst>
            <pc:docMk/>
            <pc:sldMk cId="6470094" sldId="340"/>
            <ac:spMk id="33" creationId="{392D41B3-49C8-1772-B3D5-9F881598573F}"/>
          </ac:spMkLst>
        </pc:spChg>
        <pc:spChg chg="del">
          <ac:chgData name="DLUS Laurent (EXT) ResgCftTsrDef" userId="cb4e85b5-596f-4b1d-b057-431c65441777" providerId="ADAL" clId="{F4E9B16A-CF70-4D81-9F0C-DD3C7FD3C44D}" dt="2024-04-30T10:23:49.598" v="303" actId="478"/>
          <ac:spMkLst>
            <pc:docMk/>
            <pc:sldMk cId="6470094" sldId="340"/>
            <ac:spMk id="34" creationId="{B4C6CC3D-03BE-D159-557D-76C3D6466706}"/>
          </ac:spMkLst>
        </pc:spChg>
        <pc:spChg chg="del">
          <ac:chgData name="DLUS Laurent (EXT) ResgCftTsrDef" userId="cb4e85b5-596f-4b1d-b057-431c65441777" providerId="ADAL" clId="{F4E9B16A-CF70-4D81-9F0C-DD3C7FD3C44D}" dt="2024-04-30T10:23:49.598" v="303" actId="478"/>
          <ac:spMkLst>
            <pc:docMk/>
            <pc:sldMk cId="6470094" sldId="340"/>
            <ac:spMk id="35" creationId="{F00805BB-A09F-8116-76A0-2DE77A0A952D}"/>
          </ac:spMkLst>
        </pc:spChg>
        <pc:spChg chg="del">
          <ac:chgData name="DLUS Laurent (EXT) ResgCftTsrDef" userId="cb4e85b5-596f-4b1d-b057-431c65441777" providerId="ADAL" clId="{F4E9B16A-CF70-4D81-9F0C-DD3C7FD3C44D}" dt="2024-04-30T10:23:49.598" v="303" actId="478"/>
          <ac:spMkLst>
            <pc:docMk/>
            <pc:sldMk cId="6470094" sldId="340"/>
            <ac:spMk id="36" creationId="{B96FBCCB-248C-1CFB-265C-61124B091115}"/>
          </ac:spMkLst>
        </pc:spChg>
        <pc:spChg chg="del">
          <ac:chgData name="DLUS Laurent (EXT) ResgCftTsrDef" userId="cb4e85b5-596f-4b1d-b057-431c65441777" providerId="ADAL" clId="{F4E9B16A-CF70-4D81-9F0C-DD3C7FD3C44D}" dt="2024-04-30T10:23:49.598" v="303" actId="478"/>
          <ac:spMkLst>
            <pc:docMk/>
            <pc:sldMk cId="6470094" sldId="340"/>
            <ac:spMk id="37" creationId="{53F60785-89E3-85DC-5726-B6708F57DC78}"/>
          </ac:spMkLst>
        </pc:spChg>
        <pc:spChg chg="del">
          <ac:chgData name="DLUS Laurent (EXT) ResgCftTsrDef" userId="cb4e85b5-596f-4b1d-b057-431c65441777" providerId="ADAL" clId="{F4E9B16A-CF70-4D81-9F0C-DD3C7FD3C44D}" dt="2024-04-30T10:23:49.598" v="303" actId="478"/>
          <ac:spMkLst>
            <pc:docMk/>
            <pc:sldMk cId="6470094" sldId="340"/>
            <ac:spMk id="38" creationId="{16853051-88B9-2A1B-0B1F-B3CD6E0222C7}"/>
          </ac:spMkLst>
        </pc:spChg>
        <pc:spChg chg="del">
          <ac:chgData name="DLUS Laurent (EXT) ResgCftTsrDef" userId="cb4e85b5-596f-4b1d-b057-431c65441777" providerId="ADAL" clId="{F4E9B16A-CF70-4D81-9F0C-DD3C7FD3C44D}" dt="2024-04-30T10:23:49.598" v="303" actId="478"/>
          <ac:spMkLst>
            <pc:docMk/>
            <pc:sldMk cId="6470094" sldId="340"/>
            <ac:spMk id="39" creationId="{C0AA94DE-A446-E9D3-908E-430DCD193BBD}"/>
          </ac:spMkLst>
        </pc:spChg>
        <pc:spChg chg="del">
          <ac:chgData name="DLUS Laurent (EXT) ResgCftTsrDef" userId="cb4e85b5-596f-4b1d-b057-431c65441777" providerId="ADAL" clId="{F4E9B16A-CF70-4D81-9F0C-DD3C7FD3C44D}" dt="2024-04-30T10:23:49.598" v="303" actId="478"/>
          <ac:spMkLst>
            <pc:docMk/>
            <pc:sldMk cId="6470094" sldId="340"/>
            <ac:spMk id="40" creationId="{59CABED0-CE45-3D8A-641B-252F7BA206E0}"/>
          </ac:spMkLst>
        </pc:spChg>
        <pc:spChg chg="del">
          <ac:chgData name="DLUS Laurent (EXT) ResgCftTsrDef" userId="cb4e85b5-596f-4b1d-b057-431c65441777" providerId="ADAL" clId="{F4E9B16A-CF70-4D81-9F0C-DD3C7FD3C44D}" dt="2024-04-30T10:23:49.598" v="303" actId="478"/>
          <ac:spMkLst>
            <pc:docMk/>
            <pc:sldMk cId="6470094" sldId="340"/>
            <ac:spMk id="41" creationId="{F7BC87DD-DD69-6157-8DDB-1DFB1EEAB20A}"/>
          </ac:spMkLst>
        </pc:spChg>
        <pc:cxnChg chg="add mod">
          <ac:chgData name="DLUS Laurent (EXT) ResgCftTsrDef" userId="cb4e85b5-596f-4b1d-b057-431c65441777" providerId="ADAL" clId="{F4E9B16A-CF70-4D81-9F0C-DD3C7FD3C44D}" dt="2024-04-30T10:25:05.531" v="319" actId="1076"/>
          <ac:cxnSpMkLst>
            <pc:docMk/>
            <pc:sldMk cId="6470094" sldId="340"/>
            <ac:cxnSpMk id="3" creationId="{0FA8231F-2986-AF3A-9D2C-EFA9279D7EE9}"/>
          </ac:cxnSpMkLst>
        </pc:cxnChg>
        <pc:cxnChg chg="add mod">
          <ac:chgData name="DLUS Laurent (EXT) ResgCftTsrDef" userId="cb4e85b5-596f-4b1d-b057-431c65441777" providerId="ADAL" clId="{F4E9B16A-CF70-4D81-9F0C-DD3C7FD3C44D}" dt="2024-04-30T10:25:05.531" v="319" actId="1076"/>
          <ac:cxnSpMkLst>
            <pc:docMk/>
            <pc:sldMk cId="6470094" sldId="340"/>
            <ac:cxnSpMk id="4" creationId="{584E5EF3-1B6B-210C-1A62-78BA9D5ADCEC}"/>
          </ac:cxnSpMkLst>
        </pc:cxnChg>
        <pc:cxnChg chg="add mod">
          <ac:chgData name="DLUS Laurent (EXT) ResgCftTsrDef" userId="cb4e85b5-596f-4b1d-b057-431c65441777" providerId="ADAL" clId="{F4E9B16A-CF70-4D81-9F0C-DD3C7FD3C44D}" dt="2024-04-30T10:25:05.531" v="319" actId="1076"/>
          <ac:cxnSpMkLst>
            <pc:docMk/>
            <pc:sldMk cId="6470094" sldId="340"/>
            <ac:cxnSpMk id="7" creationId="{61ADC13E-367A-5677-8AA8-A42AC7D9A610}"/>
          </ac:cxnSpMkLst>
        </pc:cxnChg>
        <pc:cxnChg chg="add mod">
          <ac:chgData name="DLUS Laurent (EXT) ResgCftTsrDef" userId="cb4e85b5-596f-4b1d-b057-431c65441777" providerId="ADAL" clId="{F4E9B16A-CF70-4D81-9F0C-DD3C7FD3C44D}" dt="2024-04-30T10:25:05.531" v="319" actId="1076"/>
          <ac:cxnSpMkLst>
            <pc:docMk/>
            <pc:sldMk cId="6470094" sldId="340"/>
            <ac:cxnSpMk id="8" creationId="{AE7E83AB-F667-9CBA-F024-9C7B937E1CEF}"/>
          </ac:cxnSpMkLst>
        </pc:cxnChg>
      </pc:sldChg>
      <pc:sldChg chg="addSp delSp modSp add mod">
        <pc:chgData name="DLUS Laurent (EXT) ResgCftTsrDef" userId="cb4e85b5-596f-4b1d-b057-431c65441777" providerId="ADAL" clId="{F4E9B16A-CF70-4D81-9F0C-DD3C7FD3C44D}" dt="2024-04-30T10:38:36.547" v="454"/>
        <pc:sldMkLst>
          <pc:docMk/>
          <pc:sldMk cId="348290863" sldId="341"/>
        </pc:sldMkLst>
        <pc:spChg chg="add mod">
          <ac:chgData name="DLUS Laurent (EXT) ResgCftTsrDef" userId="cb4e85b5-596f-4b1d-b057-431c65441777" providerId="ADAL" clId="{F4E9B16A-CF70-4D81-9F0C-DD3C7FD3C44D}" dt="2024-04-30T10:26:34.991" v="334" actId="1076"/>
          <ac:spMkLst>
            <pc:docMk/>
            <pc:sldMk cId="348290863" sldId="341"/>
            <ac:spMk id="2" creationId="{CE116A0C-493C-F078-9446-8D02232E1C54}"/>
          </ac:spMkLst>
        </pc:spChg>
        <pc:spChg chg="mod">
          <ac:chgData name="DLUS Laurent (EXT) ResgCftTsrDef" userId="cb4e85b5-596f-4b1d-b057-431c65441777" providerId="ADAL" clId="{F4E9B16A-CF70-4D81-9F0C-DD3C7FD3C44D}" dt="2024-04-30T10:38:36.547" v="454"/>
          <ac:spMkLst>
            <pc:docMk/>
            <pc:sldMk cId="348290863" sldId="341"/>
            <ac:spMk id="5" creationId="{96CA21D9-F387-60B7-5608-A8E5BA82F780}"/>
          </ac:spMkLst>
        </pc:spChg>
        <pc:spChg chg="del">
          <ac:chgData name="DLUS Laurent (EXT) ResgCftTsrDef" userId="cb4e85b5-596f-4b1d-b057-431c65441777" providerId="ADAL" clId="{F4E9B16A-CF70-4D81-9F0C-DD3C7FD3C44D}" dt="2024-04-30T10:25:30.802" v="321" actId="478"/>
          <ac:spMkLst>
            <pc:docMk/>
            <pc:sldMk cId="348290863" sldId="341"/>
            <ac:spMk id="6" creationId="{ECD3589B-576F-C318-E08E-5ABBF2D493F8}"/>
          </ac:spMkLst>
        </pc:spChg>
        <pc:spChg chg="del">
          <ac:chgData name="DLUS Laurent (EXT) ResgCftTsrDef" userId="cb4e85b5-596f-4b1d-b057-431c65441777" providerId="ADAL" clId="{F4E9B16A-CF70-4D81-9F0C-DD3C7FD3C44D}" dt="2024-04-30T10:25:30.802" v="321" actId="478"/>
          <ac:spMkLst>
            <pc:docMk/>
            <pc:sldMk cId="348290863" sldId="341"/>
            <ac:spMk id="9" creationId="{1785810F-FA7E-C62E-0D68-558B695D027B}"/>
          </ac:spMkLst>
        </pc:spChg>
        <pc:spChg chg="del">
          <ac:chgData name="DLUS Laurent (EXT) ResgCftTsrDef" userId="cb4e85b5-596f-4b1d-b057-431c65441777" providerId="ADAL" clId="{F4E9B16A-CF70-4D81-9F0C-DD3C7FD3C44D}" dt="2024-04-30T10:25:30.802" v="321" actId="478"/>
          <ac:spMkLst>
            <pc:docMk/>
            <pc:sldMk cId="348290863" sldId="341"/>
            <ac:spMk id="10" creationId="{7D1E496A-AF53-CDFF-4928-20B2607394FD}"/>
          </ac:spMkLst>
        </pc:spChg>
        <pc:spChg chg="del">
          <ac:chgData name="DLUS Laurent (EXT) ResgCftTsrDef" userId="cb4e85b5-596f-4b1d-b057-431c65441777" providerId="ADAL" clId="{F4E9B16A-CF70-4D81-9F0C-DD3C7FD3C44D}" dt="2024-04-30T10:25:30.802" v="321" actId="478"/>
          <ac:spMkLst>
            <pc:docMk/>
            <pc:sldMk cId="348290863" sldId="341"/>
            <ac:spMk id="11" creationId="{EE381E54-4D40-0D46-764C-E285F5032F2C}"/>
          </ac:spMkLst>
        </pc:spChg>
        <pc:spChg chg="del">
          <ac:chgData name="DLUS Laurent (EXT) ResgCftTsrDef" userId="cb4e85b5-596f-4b1d-b057-431c65441777" providerId="ADAL" clId="{F4E9B16A-CF70-4D81-9F0C-DD3C7FD3C44D}" dt="2024-04-30T10:25:30.802" v="321" actId="478"/>
          <ac:spMkLst>
            <pc:docMk/>
            <pc:sldMk cId="348290863" sldId="341"/>
            <ac:spMk id="12" creationId="{17678D22-03C6-8284-865C-656E0C5ADC52}"/>
          </ac:spMkLst>
        </pc:spChg>
        <pc:spChg chg="del">
          <ac:chgData name="DLUS Laurent (EXT) ResgCftTsrDef" userId="cb4e85b5-596f-4b1d-b057-431c65441777" providerId="ADAL" clId="{F4E9B16A-CF70-4D81-9F0C-DD3C7FD3C44D}" dt="2024-04-30T10:25:30.802" v="321" actId="478"/>
          <ac:spMkLst>
            <pc:docMk/>
            <pc:sldMk cId="348290863" sldId="341"/>
            <ac:spMk id="13" creationId="{2BC13B83-EC77-70B4-F32B-A477D7B8E949}"/>
          </ac:spMkLst>
        </pc:spChg>
        <pc:spChg chg="del">
          <ac:chgData name="DLUS Laurent (EXT) ResgCftTsrDef" userId="cb4e85b5-596f-4b1d-b057-431c65441777" providerId="ADAL" clId="{F4E9B16A-CF70-4D81-9F0C-DD3C7FD3C44D}" dt="2024-04-30T10:25:30.802" v="321" actId="478"/>
          <ac:spMkLst>
            <pc:docMk/>
            <pc:sldMk cId="348290863" sldId="341"/>
            <ac:spMk id="14" creationId="{0D7ABA91-8660-FDB3-D5B1-E7E49D6A0AA9}"/>
          </ac:spMkLst>
        </pc:spChg>
        <pc:spChg chg="del">
          <ac:chgData name="DLUS Laurent (EXT) ResgCftTsrDef" userId="cb4e85b5-596f-4b1d-b057-431c65441777" providerId="ADAL" clId="{F4E9B16A-CF70-4D81-9F0C-DD3C7FD3C44D}" dt="2024-04-30T10:25:30.802" v="321" actId="478"/>
          <ac:spMkLst>
            <pc:docMk/>
            <pc:sldMk cId="348290863" sldId="341"/>
            <ac:spMk id="15" creationId="{F968971A-BFD0-6007-EFF1-D2268DCD8806}"/>
          </ac:spMkLst>
        </pc:spChg>
        <pc:spChg chg="add mod">
          <ac:chgData name="DLUS Laurent (EXT) ResgCftTsrDef" userId="cb4e85b5-596f-4b1d-b057-431c65441777" providerId="ADAL" clId="{F4E9B16A-CF70-4D81-9F0C-DD3C7FD3C44D}" dt="2024-04-30T10:26:34.991" v="334" actId="1076"/>
          <ac:spMkLst>
            <pc:docMk/>
            <pc:sldMk cId="348290863" sldId="341"/>
            <ac:spMk id="16" creationId="{0B975BAB-F3BA-B90B-895E-21289FC4B483}"/>
          </ac:spMkLst>
        </pc:spChg>
        <pc:spChg chg="add mod">
          <ac:chgData name="DLUS Laurent (EXT) ResgCftTsrDef" userId="cb4e85b5-596f-4b1d-b057-431c65441777" providerId="ADAL" clId="{F4E9B16A-CF70-4D81-9F0C-DD3C7FD3C44D}" dt="2024-04-30T10:26:34.991" v="334" actId="1076"/>
          <ac:spMkLst>
            <pc:docMk/>
            <pc:sldMk cId="348290863" sldId="341"/>
            <ac:spMk id="17" creationId="{A3764883-9A7E-2FC5-B1D2-658C852282EE}"/>
          </ac:spMkLst>
        </pc:spChg>
        <pc:spChg chg="add mod">
          <ac:chgData name="DLUS Laurent (EXT) ResgCftTsrDef" userId="cb4e85b5-596f-4b1d-b057-431c65441777" providerId="ADAL" clId="{F4E9B16A-CF70-4D81-9F0C-DD3C7FD3C44D}" dt="2024-04-30T10:26:34.991" v="334" actId="1076"/>
          <ac:spMkLst>
            <pc:docMk/>
            <pc:sldMk cId="348290863" sldId="341"/>
            <ac:spMk id="18" creationId="{D0E5F5D8-B2E4-14C0-6A9E-28B665E0AE0D}"/>
          </ac:spMkLst>
        </pc:spChg>
        <pc:spChg chg="add mod">
          <ac:chgData name="DLUS Laurent (EXT) ResgCftTsrDef" userId="cb4e85b5-596f-4b1d-b057-431c65441777" providerId="ADAL" clId="{F4E9B16A-CF70-4D81-9F0C-DD3C7FD3C44D}" dt="2024-04-30T10:26:34.991" v="334" actId="1076"/>
          <ac:spMkLst>
            <pc:docMk/>
            <pc:sldMk cId="348290863" sldId="341"/>
            <ac:spMk id="19" creationId="{DAD70879-BBBF-A9BD-24AE-EA431BCF9BFE}"/>
          </ac:spMkLst>
        </pc:spChg>
        <pc:spChg chg="add mod">
          <ac:chgData name="DLUS Laurent (EXT) ResgCftTsrDef" userId="cb4e85b5-596f-4b1d-b057-431c65441777" providerId="ADAL" clId="{F4E9B16A-CF70-4D81-9F0C-DD3C7FD3C44D}" dt="2024-04-30T10:26:34.991" v="334" actId="1076"/>
          <ac:spMkLst>
            <pc:docMk/>
            <pc:sldMk cId="348290863" sldId="341"/>
            <ac:spMk id="20" creationId="{199ACA28-68BF-3A3F-A3DE-C9229C5E5640}"/>
          </ac:spMkLst>
        </pc:spChg>
        <pc:spChg chg="add mod">
          <ac:chgData name="DLUS Laurent (EXT) ResgCftTsrDef" userId="cb4e85b5-596f-4b1d-b057-431c65441777" providerId="ADAL" clId="{F4E9B16A-CF70-4D81-9F0C-DD3C7FD3C44D}" dt="2024-04-30T10:26:34.991" v="334" actId="1076"/>
          <ac:spMkLst>
            <pc:docMk/>
            <pc:sldMk cId="348290863" sldId="341"/>
            <ac:spMk id="21" creationId="{84FD576B-B5AF-B1B7-F530-078550819D11}"/>
          </ac:spMkLst>
        </pc:spChg>
        <pc:spChg chg="add mod">
          <ac:chgData name="DLUS Laurent (EXT) ResgCftTsrDef" userId="cb4e85b5-596f-4b1d-b057-431c65441777" providerId="ADAL" clId="{F4E9B16A-CF70-4D81-9F0C-DD3C7FD3C44D}" dt="2024-04-30T10:26:34.991" v="334" actId="1076"/>
          <ac:spMkLst>
            <pc:docMk/>
            <pc:sldMk cId="348290863" sldId="341"/>
            <ac:spMk id="22" creationId="{5AADABBD-C289-F29D-6E5F-190648511BF4}"/>
          </ac:spMkLst>
        </pc:spChg>
        <pc:spChg chg="add mod">
          <ac:chgData name="DLUS Laurent (EXT) ResgCftTsrDef" userId="cb4e85b5-596f-4b1d-b057-431c65441777" providerId="ADAL" clId="{F4E9B16A-CF70-4D81-9F0C-DD3C7FD3C44D}" dt="2024-04-30T10:26:34.991" v="334" actId="1076"/>
          <ac:spMkLst>
            <pc:docMk/>
            <pc:sldMk cId="348290863" sldId="341"/>
            <ac:spMk id="23" creationId="{5A303EC9-0BD3-1466-3788-1B7E4971A83C}"/>
          </ac:spMkLst>
        </pc:spChg>
        <pc:spChg chg="add mod">
          <ac:chgData name="DLUS Laurent (EXT) ResgCftTsrDef" userId="cb4e85b5-596f-4b1d-b057-431c65441777" providerId="ADAL" clId="{F4E9B16A-CF70-4D81-9F0C-DD3C7FD3C44D}" dt="2024-04-30T10:26:34.991" v="334" actId="1076"/>
          <ac:spMkLst>
            <pc:docMk/>
            <pc:sldMk cId="348290863" sldId="341"/>
            <ac:spMk id="24" creationId="{1D1137B7-796A-002E-737C-D413C6408004}"/>
          </ac:spMkLst>
        </pc:spChg>
        <pc:spChg chg="add mod">
          <ac:chgData name="DLUS Laurent (EXT) ResgCftTsrDef" userId="cb4e85b5-596f-4b1d-b057-431c65441777" providerId="ADAL" clId="{F4E9B16A-CF70-4D81-9F0C-DD3C7FD3C44D}" dt="2024-04-30T10:26:34.991" v="334" actId="1076"/>
          <ac:spMkLst>
            <pc:docMk/>
            <pc:sldMk cId="348290863" sldId="341"/>
            <ac:spMk id="25" creationId="{E5FE690E-861E-10D5-C604-9ED44B4CF682}"/>
          </ac:spMkLst>
        </pc:spChg>
        <pc:cxnChg chg="del">
          <ac:chgData name="DLUS Laurent (EXT) ResgCftTsrDef" userId="cb4e85b5-596f-4b1d-b057-431c65441777" providerId="ADAL" clId="{F4E9B16A-CF70-4D81-9F0C-DD3C7FD3C44D}" dt="2024-04-30T10:25:30.802" v="321" actId="478"/>
          <ac:cxnSpMkLst>
            <pc:docMk/>
            <pc:sldMk cId="348290863" sldId="341"/>
            <ac:cxnSpMk id="3" creationId="{0FA8231F-2986-AF3A-9D2C-EFA9279D7EE9}"/>
          </ac:cxnSpMkLst>
        </pc:cxnChg>
        <pc:cxnChg chg="del">
          <ac:chgData name="DLUS Laurent (EXT) ResgCftTsrDef" userId="cb4e85b5-596f-4b1d-b057-431c65441777" providerId="ADAL" clId="{F4E9B16A-CF70-4D81-9F0C-DD3C7FD3C44D}" dt="2024-04-30T10:25:30.802" v="321" actId="478"/>
          <ac:cxnSpMkLst>
            <pc:docMk/>
            <pc:sldMk cId="348290863" sldId="341"/>
            <ac:cxnSpMk id="4" creationId="{584E5EF3-1B6B-210C-1A62-78BA9D5ADCEC}"/>
          </ac:cxnSpMkLst>
        </pc:cxnChg>
        <pc:cxnChg chg="del">
          <ac:chgData name="DLUS Laurent (EXT) ResgCftTsrDef" userId="cb4e85b5-596f-4b1d-b057-431c65441777" providerId="ADAL" clId="{F4E9B16A-CF70-4D81-9F0C-DD3C7FD3C44D}" dt="2024-04-30T10:25:30.802" v="321" actId="478"/>
          <ac:cxnSpMkLst>
            <pc:docMk/>
            <pc:sldMk cId="348290863" sldId="341"/>
            <ac:cxnSpMk id="7" creationId="{61ADC13E-367A-5677-8AA8-A42AC7D9A610}"/>
          </ac:cxnSpMkLst>
        </pc:cxnChg>
        <pc:cxnChg chg="del">
          <ac:chgData name="DLUS Laurent (EXT) ResgCftTsrDef" userId="cb4e85b5-596f-4b1d-b057-431c65441777" providerId="ADAL" clId="{F4E9B16A-CF70-4D81-9F0C-DD3C7FD3C44D}" dt="2024-04-30T10:25:30.802" v="321" actId="478"/>
          <ac:cxnSpMkLst>
            <pc:docMk/>
            <pc:sldMk cId="348290863" sldId="341"/>
            <ac:cxnSpMk id="8" creationId="{AE7E83AB-F667-9CBA-F024-9C7B937E1CEF}"/>
          </ac:cxnSpMkLst>
        </pc:cxnChg>
      </pc:sldChg>
      <pc:sldChg chg="addSp delSp modSp add mod">
        <pc:chgData name="DLUS Laurent (EXT) ResgCftTsrDef" userId="cb4e85b5-596f-4b1d-b057-431c65441777" providerId="ADAL" clId="{F4E9B16A-CF70-4D81-9F0C-DD3C7FD3C44D}" dt="2024-04-30T10:38:37.887" v="457" actId="1076"/>
        <pc:sldMkLst>
          <pc:docMk/>
          <pc:sldMk cId="1316283479" sldId="342"/>
        </pc:sldMkLst>
        <pc:spChg chg="del">
          <ac:chgData name="DLUS Laurent (EXT) ResgCftTsrDef" userId="cb4e85b5-596f-4b1d-b057-431c65441777" providerId="ADAL" clId="{F4E9B16A-CF70-4D81-9F0C-DD3C7FD3C44D}" dt="2024-04-30T10:30:06.345" v="374" actId="478"/>
          <ac:spMkLst>
            <pc:docMk/>
            <pc:sldMk cId="1316283479" sldId="342"/>
            <ac:spMk id="2" creationId="{CE116A0C-493C-F078-9446-8D02232E1C54}"/>
          </ac:spMkLst>
        </pc:spChg>
        <pc:spChg chg="add mod">
          <ac:chgData name="DLUS Laurent (EXT) ResgCftTsrDef" userId="cb4e85b5-596f-4b1d-b057-431c65441777" providerId="ADAL" clId="{F4E9B16A-CF70-4D81-9F0C-DD3C7FD3C44D}" dt="2024-04-30T10:38:37.887" v="457" actId="1076"/>
          <ac:spMkLst>
            <pc:docMk/>
            <pc:sldMk cId="1316283479" sldId="342"/>
            <ac:spMk id="3" creationId="{C5C567C9-0F89-0750-6615-72A23F27584A}"/>
          </ac:spMkLst>
        </pc:spChg>
        <pc:spChg chg="add mod">
          <ac:chgData name="DLUS Laurent (EXT) ResgCftTsrDef" userId="cb4e85b5-596f-4b1d-b057-431c65441777" providerId="ADAL" clId="{F4E9B16A-CF70-4D81-9F0C-DD3C7FD3C44D}" dt="2024-04-30T10:38:37.887" v="457" actId="1076"/>
          <ac:spMkLst>
            <pc:docMk/>
            <pc:sldMk cId="1316283479" sldId="342"/>
            <ac:spMk id="4" creationId="{FA2AF1FD-D00E-921A-40AB-2B689A59C662}"/>
          </ac:spMkLst>
        </pc:spChg>
        <pc:spChg chg="mod">
          <ac:chgData name="DLUS Laurent (EXT) ResgCftTsrDef" userId="cb4e85b5-596f-4b1d-b057-431c65441777" providerId="ADAL" clId="{F4E9B16A-CF70-4D81-9F0C-DD3C7FD3C44D}" dt="2024-04-30T10:38:36.547" v="454"/>
          <ac:spMkLst>
            <pc:docMk/>
            <pc:sldMk cId="1316283479" sldId="342"/>
            <ac:spMk id="5" creationId="{96CA21D9-F387-60B7-5608-A8E5BA82F780}"/>
          </ac:spMkLst>
        </pc:spChg>
        <pc:spChg chg="add mod">
          <ac:chgData name="DLUS Laurent (EXT) ResgCftTsrDef" userId="cb4e85b5-596f-4b1d-b057-431c65441777" providerId="ADAL" clId="{F4E9B16A-CF70-4D81-9F0C-DD3C7FD3C44D}" dt="2024-04-30T10:38:37.887" v="457" actId="1076"/>
          <ac:spMkLst>
            <pc:docMk/>
            <pc:sldMk cId="1316283479" sldId="342"/>
            <ac:spMk id="6" creationId="{C077F72A-E9BB-FAC4-6371-7ACCEC542ECC}"/>
          </ac:spMkLst>
        </pc:spChg>
        <pc:spChg chg="add mod">
          <ac:chgData name="DLUS Laurent (EXT) ResgCftTsrDef" userId="cb4e85b5-596f-4b1d-b057-431c65441777" providerId="ADAL" clId="{F4E9B16A-CF70-4D81-9F0C-DD3C7FD3C44D}" dt="2024-04-30T10:38:37.887" v="457" actId="1076"/>
          <ac:spMkLst>
            <pc:docMk/>
            <pc:sldMk cId="1316283479" sldId="342"/>
            <ac:spMk id="7" creationId="{6FFDB2B1-A003-9E83-7DAF-177EC5FF5DE4}"/>
          </ac:spMkLst>
        </pc:spChg>
        <pc:spChg chg="add del mod">
          <ac:chgData name="DLUS Laurent (EXT) ResgCftTsrDef" userId="cb4e85b5-596f-4b1d-b057-431c65441777" providerId="ADAL" clId="{F4E9B16A-CF70-4D81-9F0C-DD3C7FD3C44D}" dt="2024-04-30T10:31:17.490" v="386" actId="478"/>
          <ac:spMkLst>
            <pc:docMk/>
            <pc:sldMk cId="1316283479" sldId="342"/>
            <ac:spMk id="8" creationId="{4443A0FD-F101-E836-C2F2-8C9F519BF50D}"/>
          </ac:spMkLst>
        </pc:spChg>
        <pc:spChg chg="add del mod">
          <ac:chgData name="DLUS Laurent (EXT) ResgCftTsrDef" userId="cb4e85b5-596f-4b1d-b057-431c65441777" providerId="ADAL" clId="{F4E9B16A-CF70-4D81-9F0C-DD3C7FD3C44D}" dt="2024-04-30T10:31:22.138" v="388" actId="478"/>
          <ac:spMkLst>
            <pc:docMk/>
            <pc:sldMk cId="1316283479" sldId="342"/>
            <ac:spMk id="9" creationId="{F73A11E2-234E-1321-E928-057D6252650F}"/>
          </ac:spMkLst>
        </pc:spChg>
        <pc:spChg chg="add del mod">
          <ac:chgData name="DLUS Laurent (EXT) ResgCftTsrDef" userId="cb4e85b5-596f-4b1d-b057-431c65441777" providerId="ADAL" clId="{F4E9B16A-CF70-4D81-9F0C-DD3C7FD3C44D}" dt="2024-04-30T10:31:20.357" v="387" actId="478"/>
          <ac:spMkLst>
            <pc:docMk/>
            <pc:sldMk cId="1316283479" sldId="342"/>
            <ac:spMk id="10" creationId="{D2D25263-62F0-BF0D-D63E-680489CA573F}"/>
          </ac:spMkLst>
        </pc:spChg>
        <pc:spChg chg="add del mod">
          <ac:chgData name="DLUS Laurent (EXT) ResgCftTsrDef" userId="cb4e85b5-596f-4b1d-b057-431c65441777" providerId="ADAL" clId="{F4E9B16A-CF70-4D81-9F0C-DD3C7FD3C44D}" dt="2024-04-30T10:31:20.357" v="387" actId="478"/>
          <ac:spMkLst>
            <pc:docMk/>
            <pc:sldMk cId="1316283479" sldId="342"/>
            <ac:spMk id="11" creationId="{8B61D3E5-68D6-B42B-64E5-1C579F22D54F}"/>
          </ac:spMkLst>
        </pc:spChg>
        <pc:spChg chg="add mod">
          <ac:chgData name="DLUS Laurent (EXT) ResgCftTsrDef" userId="cb4e85b5-596f-4b1d-b057-431c65441777" providerId="ADAL" clId="{F4E9B16A-CF70-4D81-9F0C-DD3C7FD3C44D}" dt="2024-04-30T10:38:37.887" v="457" actId="1076"/>
          <ac:spMkLst>
            <pc:docMk/>
            <pc:sldMk cId="1316283479" sldId="342"/>
            <ac:spMk id="13" creationId="{4CB4F81B-53D1-FF7A-7796-CC5C31963A68}"/>
          </ac:spMkLst>
        </pc:spChg>
        <pc:spChg chg="add del mod">
          <ac:chgData name="DLUS Laurent (EXT) ResgCftTsrDef" userId="cb4e85b5-596f-4b1d-b057-431c65441777" providerId="ADAL" clId="{F4E9B16A-CF70-4D81-9F0C-DD3C7FD3C44D}" dt="2024-04-30T10:31:16.739" v="385" actId="478"/>
          <ac:spMkLst>
            <pc:docMk/>
            <pc:sldMk cId="1316283479" sldId="342"/>
            <ac:spMk id="14" creationId="{61687272-988D-B71E-1AE3-6AD47BE9DC49}"/>
          </ac:spMkLst>
        </pc:spChg>
        <pc:spChg chg="add del mod">
          <ac:chgData name="DLUS Laurent (EXT) ResgCftTsrDef" userId="cb4e85b5-596f-4b1d-b057-431c65441777" providerId="ADAL" clId="{F4E9B16A-CF70-4D81-9F0C-DD3C7FD3C44D}" dt="2024-04-30T10:31:20.357" v="387" actId="478"/>
          <ac:spMkLst>
            <pc:docMk/>
            <pc:sldMk cId="1316283479" sldId="342"/>
            <ac:spMk id="15" creationId="{A240D1CE-0306-2132-9F5B-F9C6038D47D8}"/>
          </ac:spMkLst>
        </pc:spChg>
        <pc:spChg chg="del">
          <ac:chgData name="DLUS Laurent (EXT) ResgCftTsrDef" userId="cb4e85b5-596f-4b1d-b057-431c65441777" providerId="ADAL" clId="{F4E9B16A-CF70-4D81-9F0C-DD3C7FD3C44D}" dt="2024-04-30T10:30:06.345" v="374" actId="478"/>
          <ac:spMkLst>
            <pc:docMk/>
            <pc:sldMk cId="1316283479" sldId="342"/>
            <ac:spMk id="16" creationId="{0B975BAB-F3BA-B90B-895E-21289FC4B483}"/>
          </ac:spMkLst>
        </pc:spChg>
        <pc:spChg chg="del">
          <ac:chgData name="DLUS Laurent (EXT) ResgCftTsrDef" userId="cb4e85b5-596f-4b1d-b057-431c65441777" providerId="ADAL" clId="{F4E9B16A-CF70-4D81-9F0C-DD3C7FD3C44D}" dt="2024-04-30T10:30:06.345" v="374" actId="478"/>
          <ac:spMkLst>
            <pc:docMk/>
            <pc:sldMk cId="1316283479" sldId="342"/>
            <ac:spMk id="17" creationId="{A3764883-9A7E-2FC5-B1D2-658C852282EE}"/>
          </ac:spMkLst>
        </pc:spChg>
        <pc:spChg chg="del">
          <ac:chgData name="DLUS Laurent (EXT) ResgCftTsrDef" userId="cb4e85b5-596f-4b1d-b057-431c65441777" providerId="ADAL" clId="{F4E9B16A-CF70-4D81-9F0C-DD3C7FD3C44D}" dt="2024-04-30T10:30:06.345" v="374" actId="478"/>
          <ac:spMkLst>
            <pc:docMk/>
            <pc:sldMk cId="1316283479" sldId="342"/>
            <ac:spMk id="18" creationId="{D0E5F5D8-B2E4-14C0-6A9E-28B665E0AE0D}"/>
          </ac:spMkLst>
        </pc:spChg>
        <pc:spChg chg="del">
          <ac:chgData name="DLUS Laurent (EXT) ResgCftTsrDef" userId="cb4e85b5-596f-4b1d-b057-431c65441777" providerId="ADAL" clId="{F4E9B16A-CF70-4D81-9F0C-DD3C7FD3C44D}" dt="2024-04-30T10:30:06.345" v="374" actId="478"/>
          <ac:spMkLst>
            <pc:docMk/>
            <pc:sldMk cId="1316283479" sldId="342"/>
            <ac:spMk id="19" creationId="{DAD70879-BBBF-A9BD-24AE-EA431BCF9BFE}"/>
          </ac:spMkLst>
        </pc:spChg>
        <pc:spChg chg="del">
          <ac:chgData name="DLUS Laurent (EXT) ResgCftTsrDef" userId="cb4e85b5-596f-4b1d-b057-431c65441777" providerId="ADAL" clId="{F4E9B16A-CF70-4D81-9F0C-DD3C7FD3C44D}" dt="2024-04-30T10:30:06.345" v="374" actId="478"/>
          <ac:spMkLst>
            <pc:docMk/>
            <pc:sldMk cId="1316283479" sldId="342"/>
            <ac:spMk id="20" creationId="{199ACA28-68BF-3A3F-A3DE-C9229C5E5640}"/>
          </ac:spMkLst>
        </pc:spChg>
        <pc:spChg chg="del">
          <ac:chgData name="DLUS Laurent (EXT) ResgCftTsrDef" userId="cb4e85b5-596f-4b1d-b057-431c65441777" providerId="ADAL" clId="{F4E9B16A-CF70-4D81-9F0C-DD3C7FD3C44D}" dt="2024-04-30T10:30:06.345" v="374" actId="478"/>
          <ac:spMkLst>
            <pc:docMk/>
            <pc:sldMk cId="1316283479" sldId="342"/>
            <ac:spMk id="21" creationId="{84FD576B-B5AF-B1B7-F530-078550819D11}"/>
          </ac:spMkLst>
        </pc:spChg>
        <pc:spChg chg="del">
          <ac:chgData name="DLUS Laurent (EXT) ResgCftTsrDef" userId="cb4e85b5-596f-4b1d-b057-431c65441777" providerId="ADAL" clId="{F4E9B16A-CF70-4D81-9F0C-DD3C7FD3C44D}" dt="2024-04-30T10:30:06.345" v="374" actId="478"/>
          <ac:spMkLst>
            <pc:docMk/>
            <pc:sldMk cId="1316283479" sldId="342"/>
            <ac:spMk id="22" creationId="{5AADABBD-C289-F29D-6E5F-190648511BF4}"/>
          </ac:spMkLst>
        </pc:spChg>
        <pc:spChg chg="del">
          <ac:chgData name="DLUS Laurent (EXT) ResgCftTsrDef" userId="cb4e85b5-596f-4b1d-b057-431c65441777" providerId="ADAL" clId="{F4E9B16A-CF70-4D81-9F0C-DD3C7FD3C44D}" dt="2024-04-30T10:30:06.345" v="374" actId="478"/>
          <ac:spMkLst>
            <pc:docMk/>
            <pc:sldMk cId="1316283479" sldId="342"/>
            <ac:spMk id="23" creationId="{5A303EC9-0BD3-1466-3788-1B7E4971A83C}"/>
          </ac:spMkLst>
        </pc:spChg>
        <pc:spChg chg="del">
          <ac:chgData name="DLUS Laurent (EXT) ResgCftTsrDef" userId="cb4e85b5-596f-4b1d-b057-431c65441777" providerId="ADAL" clId="{F4E9B16A-CF70-4D81-9F0C-DD3C7FD3C44D}" dt="2024-04-30T10:30:06.345" v="374" actId="478"/>
          <ac:spMkLst>
            <pc:docMk/>
            <pc:sldMk cId="1316283479" sldId="342"/>
            <ac:spMk id="24" creationId="{1D1137B7-796A-002E-737C-D413C6408004}"/>
          </ac:spMkLst>
        </pc:spChg>
        <pc:spChg chg="del">
          <ac:chgData name="DLUS Laurent (EXT) ResgCftTsrDef" userId="cb4e85b5-596f-4b1d-b057-431c65441777" providerId="ADAL" clId="{F4E9B16A-CF70-4D81-9F0C-DD3C7FD3C44D}" dt="2024-04-30T10:30:06.345" v="374" actId="478"/>
          <ac:spMkLst>
            <pc:docMk/>
            <pc:sldMk cId="1316283479" sldId="342"/>
            <ac:spMk id="25" creationId="{E5FE690E-861E-10D5-C604-9ED44B4CF682}"/>
          </ac:spMkLst>
        </pc:spChg>
        <pc:spChg chg="add del mod">
          <ac:chgData name="DLUS Laurent (EXT) ResgCftTsrDef" userId="cb4e85b5-596f-4b1d-b057-431c65441777" providerId="ADAL" clId="{F4E9B16A-CF70-4D81-9F0C-DD3C7FD3C44D}" dt="2024-04-30T10:31:25.730" v="389" actId="478"/>
          <ac:spMkLst>
            <pc:docMk/>
            <pc:sldMk cId="1316283479" sldId="342"/>
            <ac:spMk id="26" creationId="{E326A395-02CD-4DE2-A5E2-0928909ADA6F}"/>
          </ac:spMkLst>
        </pc:spChg>
        <pc:spChg chg="add del mod">
          <ac:chgData name="DLUS Laurent (EXT) ResgCftTsrDef" userId="cb4e85b5-596f-4b1d-b057-431c65441777" providerId="ADAL" clId="{F4E9B16A-CF70-4D81-9F0C-DD3C7FD3C44D}" dt="2024-04-30T10:31:25.730" v="389" actId="478"/>
          <ac:spMkLst>
            <pc:docMk/>
            <pc:sldMk cId="1316283479" sldId="342"/>
            <ac:spMk id="27" creationId="{44B6F06F-6FE6-0F57-7AE4-02F546C8BAFC}"/>
          </ac:spMkLst>
        </pc:spChg>
        <pc:spChg chg="add del mod">
          <ac:chgData name="DLUS Laurent (EXT) ResgCftTsrDef" userId="cb4e85b5-596f-4b1d-b057-431c65441777" providerId="ADAL" clId="{F4E9B16A-CF70-4D81-9F0C-DD3C7FD3C44D}" dt="2024-04-30T10:31:25.730" v="389" actId="478"/>
          <ac:spMkLst>
            <pc:docMk/>
            <pc:sldMk cId="1316283479" sldId="342"/>
            <ac:spMk id="28" creationId="{74BA9E36-08E7-01E3-C12F-5FEA6B8E0372}"/>
          </ac:spMkLst>
        </pc:spChg>
        <pc:spChg chg="add del mod">
          <ac:chgData name="DLUS Laurent (EXT) ResgCftTsrDef" userId="cb4e85b5-596f-4b1d-b057-431c65441777" providerId="ADAL" clId="{F4E9B16A-CF70-4D81-9F0C-DD3C7FD3C44D}" dt="2024-04-30T10:31:25.730" v="389" actId="478"/>
          <ac:spMkLst>
            <pc:docMk/>
            <pc:sldMk cId="1316283479" sldId="342"/>
            <ac:spMk id="29" creationId="{F7EA0724-1029-AEE7-C3CD-CD6265A20DE4}"/>
          </ac:spMkLst>
        </pc:spChg>
        <pc:spChg chg="add del mod">
          <ac:chgData name="DLUS Laurent (EXT) ResgCftTsrDef" userId="cb4e85b5-596f-4b1d-b057-431c65441777" providerId="ADAL" clId="{F4E9B16A-CF70-4D81-9F0C-DD3C7FD3C44D}" dt="2024-04-30T10:31:22.138" v="388" actId="478"/>
          <ac:spMkLst>
            <pc:docMk/>
            <pc:sldMk cId="1316283479" sldId="342"/>
            <ac:spMk id="30" creationId="{03983E8C-EF3E-6829-94EF-EAB3EC33A97B}"/>
          </ac:spMkLst>
        </pc:spChg>
        <pc:spChg chg="add del mod">
          <ac:chgData name="DLUS Laurent (EXT) ResgCftTsrDef" userId="cb4e85b5-596f-4b1d-b057-431c65441777" providerId="ADAL" clId="{F4E9B16A-CF70-4D81-9F0C-DD3C7FD3C44D}" dt="2024-04-30T10:31:22.138" v="388" actId="478"/>
          <ac:spMkLst>
            <pc:docMk/>
            <pc:sldMk cId="1316283479" sldId="342"/>
            <ac:spMk id="31" creationId="{A21656D8-74C8-BA40-E5A1-CDE9B664B362}"/>
          </ac:spMkLst>
        </pc:spChg>
        <pc:spChg chg="add del mod">
          <ac:chgData name="DLUS Laurent (EXT) ResgCftTsrDef" userId="cb4e85b5-596f-4b1d-b057-431c65441777" providerId="ADAL" clId="{F4E9B16A-CF70-4D81-9F0C-DD3C7FD3C44D}" dt="2024-04-30T10:31:20.357" v="387" actId="478"/>
          <ac:spMkLst>
            <pc:docMk/>
            <pc:sldMk cId="1316283479" sldId="342"/>
            <ac:spMk id="32" creationId="{455138A7-3FBD-79FF-05C4-7995F46F2DF8}"/>
          </ac:spMkLst>
        </pc:spChg>
        <pc:spChg chg="add del mod">
          <ac:chgData name="DLUS Laurent (EXT) ResgCftTsrDef" userId="cb4e85b5-596f-4b1d-b057-431c65441777" providerId="ADAL" clId="{F4E9B16A-CF70-4D81-9F0C-DD3C7FD3C44D}" dt="2024-04-30T10:31:20.357" v="387" actId="478"/>
          <ac:spMkLst>
            <pc:docMk/>
            <pc:sldMk cId="1316283479" sldId="342"/>
            <ac:spMk id="33" creationId="{54F3D6FF-5A5E-93F4-6323-FA57338BFDB9}"/>
          </ac:spMkLst>
        </pc:spChg>
        <pc:spChg chg="add del mod">
          <ac:chgData name="DLUS Laurent (EXT) ResgCftTsrDef" userId="cb4e85b5-596f-4b1d-b057-431c65441777" providerId="ADAL" clId="{F4E9B16A-CF70-4D81-9F0C-DD3C7FD3C44D}" dt="2024-04-30T10:31:25.730" v="389" actId="478"/>
          <ac:spMkLst>
            <pc:docMk/>
            <pc:sldMk cId="1316283479" sldId="342"/>
            <ac:spMk id="35" creationId="{3C0581EB-905D-2BCE-CC3A-3B7469DE7889}"/>
          </ac:spMkLst>
        </pc:spChg>
        <pc:spChg chg="add del mod">
          <ac:chgData name="DLUS Laurent (EXT) ResgCftTsrDef" userId="cb4e85b5-596f-4b1d-b057-431c65441777" providerId="ADAL" clId="{F4E9B16A-CF70-4D81-9F0C-DD3C7FD3C44D}" dt="2024-04-30T10:31:22.138" v="388" actId="478"/>
          <ac:spMkLst>
            <pc:docMk/>
            <pc:sldMk cId="1316283479" sldId="342"/>
            <ac:spMk id="36" creationId="{85E83C03-514B-E0CC-D87B-B3185FDB2D16}"/>
          </ac:spMkLst>
        </pc:spChg>
        <pc:spChg chg="add del mod">
          <ac:chgData name="DLUS Laurent (EXT) ResgCftTsrDef" userId="cb4e85b5-596f-4b1d-b057-431c65441777" providerId="ADAL" clId="{F4E9B16A-CF70-4D81-9F0C-DD3C7FD3C44D}" dt="2024-04-30T10:31:20.357" v="387" actId="478"/>
          <ac:spMkLst>
            <pc:docMk/>
            <pc:sldMk cId="1316283479" sldId="342"/>
            <ac:spMk id="37" creationId="{F7DDC4A0-8C0B-6185-3A74-6F0541F0778D}"/>
          </ac:spMkLst>
        </pc:spChg>
        <pc:spChg chg="add mod">
          <ac:chgData name="DLUS Laurent (EXT) ResgCftTsrDef" userId="cb4e85b5-596f-4b1d-b057-431c65441777" providerId="ADAL" clId="{F4E9B16A-CF70-4D81-9F0C-DD3C7FD3C44D}" dt="2024-04-30T10:38:37.887" v="457" actId="1076"/>
          <ac:spMkLst>
            <pc:docMk/>
            <pc:sldMk cId="1316283479" sldId="342"/>
            <ac:spMk id="38" creationId="{19332CBD-44F9-E33F-08A8-673CBD6A004D}"/>
          </ac:spMkLst>
        </pc:spChg>
        <pc:spChg chg="add mod">
          <ac:chgData name="DLUS Laurent (EXT) ResgCftTsrDef" userId="cb4e85b5-596f-4b1d-b057-431c65441777" providerId="ADAL" clId="{F4E9B16A-CF70-4D81-9F0C-DD3C7FD3C44D}" dt="2024-04-30T10:38:37.887" v="457" actId="1076"/>
          <ac:spMkLst>
            <pc:docMk/>
            <pc:sldMk cId="1316283479" sldId="342"/>
            <ac:spMk id="39" creationId="{622F24D5-94D2-E948-440B-CCD003711396}"/>
          </ac:spMkLst>
        </pc:spChg>
        <pc:spChg chg="add mod">
          <ac:chgData name="DLUS Laurent (EXT) ResgCftTsrDef" userId="cb4e85b5-596f-4b1d-b057-431c65441777" providerId="ADAL" clId="{F4E9B16A-CF70-4D81-9F0C-DD3C7FD3C44D}" dt="2024-04-30T10:38:37.887" v="457" actId="1076"/>
          <ac:spMkLst>
            <pc:docMk/>
            <pc:sldMk cId="1316283479" sldId="342"/>
            <ac:spMk id="40" creationId="{B7D797B9-CC54-6206-FE21-19EBEFAECD73}"/>
          </ac:spMkLst>
        </pc:spChg>
        <pc:spChg chg="add mod">
          <ac:chgData name="DLUS Laurent (EXT) ResgCftTsrDef" userId="cb4e85b5-596f-4b1d-b057-431c65441777" providerId="ADAL" clId="{F4E9B16A-CF70-4D81-9F0C-DD3C7FD3C44D}" dt="2024-04-30T10:38:37.887" v="457" actId="1076"/>
          <ac:spMkLst>
            <pc:docMk/>
            <pc:sldMk cId="1316283479" sldId="342"/>
            <ac:spMk id="41" creationId="{0D21986D-0B59-F650-6026-3F6D8D61E698}"/>
          </ac:spMkLst>
        </pc:spChg>
        <pc:spChg chg="add mod">
          <ac:chgData name="DLUS Laurent (EXT) ResgCftTsrDef" userId="cb4e85b5-596f-4b1d-b057-431c65441777" providerId="ADAL" clId="{F4E9B16A-CF70-4D81-9F0C-DD3C7FD3C44D}" dt="2024-04-30T10:38:37.887" v="457" actId="1076"/>
          <ac:spMkLst>
            <pc:docMk/>
            <pc:sldMk cId="1316283479" sldId="342"/>
            <ac:spMk id="43" creationId="{43E6ADD8-F8DE-8B7D-7092-91A9AEA1138C}"/>
          </ac:spMkLst>
        </pc:spChg>
        <pc:spChg chg="add mod">
          <ac:chgData name="DLUS Laurent (EXT) ResgCftTsrDef" userId="cb4e85b5-596f-4b1d-b057-431c65441777" providerId="ADAL" clId="{F4E9B16A-CF70-4D81-9F0C-DD3C7FD3C44D}" dt="2024-04-30T10:38:37.887" v="457" actId="1076"/>
          <ac:spMkLst>
            <pc:docMk/>
            <pc:sldMk cId="1316283479" sldId="342"/>
            <ac:spMk id="44" creationId="{5BA44511-9AA6-4A84-A470-8A3B693919BA}"/>
          </ac:spMkLst>
        </pc:spChg>
        <pc:spChg chg="add mod">
          <ac:chgData name="DLUS Laurent (EXT) ResgCftTsrDef" userId="cb4e85b5-596f-4b1d-b057-431c65441777" providerId="ADAL" clId="{F4E9B16A-CF70-4D81-9F0C-DD3C7FD3C44D}" dt="2024-04-30T10:38:37.887" v="457" actId="1076"/>
          <ac:spMkLst>
            <pc:docMk/>
            <pc:sldMk cId="1316283479" sldId="342"/>
            <ac:spMk id="45" creationId="{9385B234-92F0-3BD0-BA7B-9D9D97DA5A39}"/>
          </ac:spMkLst>
        </pc:spChg>
        <pc:spChg chg="add mod">
          <ac:chgData name="DLUS Laurent (EXT) ResgCftTsrDef" userId="cb4e85b5-596f-4b1d-b057-431c65441777" providerId="ADAL" clId="{F4E9B16A-CF70-4D81-9F0C-DD3C7FD3C44D}" dt="2024-04-30T10:38:37.887" v="457" actId="1076"/>
          <ac:spMkLst>
            <pc:docMk/>
            <pc:sldMk cId="1316283479" sldId="342"/>
            <ac:spMk id="46" creationId="{71519FF1-6F9B-6400-DCA9-DA337C92C54E}"/>
          </ac:spMkLst>
        </pc:spChg>
        <pc:spChg chg="add mod">
          <ac:chgData name="DLUS Laurent (EXT) ResgCftTsrDef" userId="cb4e85b5-596f-4b1d-b057-431c65441777" providerId="ADAL" clId="{F4E9B16A-CF70-4D81-9F0C-DD3C7FD3C44D}" dt="2024-04-30T10:38:37.887" v="457" actId="1076"/>
          <ac:spMkLst>
            <pc:docMk/>
            <pc:sldMk cId="1316283479" sldId="342"/>
            <ac:spMk id="47" creationId="{5681203D-3956-DCCB-7D99-668ACC1AFC23}"/>
          </ac:spMkLst>
        </pc:spChg>
        <pc:spChg chg="add mod">
          <ac:chgData name="DLUS Laurent (EXT) ResgCftTsrDef" userId="cb4e85b5-596f-4b1d-b057-431c65441777" providerId="ADAL" clId="{F4E9B16A-CF70-4D81-9F0C-DD3C7FD3C44D}" dt="2024-04-30T10:38:37.887" v="457" actId="1076"/>
          <ac:spMkLst>
            <pc:docMk/>
            <pc:sldMk cId="1316283479" sldId="342"/>
            <ac:spMk id="49" creationId="{9F3062F7-5C34-DF88-4838-3AB3FBC979E4}"/>
          </ac:spMkLst>
        </pc:spChg>
        <pc:spChg chg="add mod">
          <ac:chgData name="DLUS Laurent (EXT) ResgCftTsrDef" userId="cb4e85b5-596f-4b1d-b057-431c65441777" providerId="ADAL" clId="{F4E9B16A-CF70-4D81-9F0C-DD3C7FD3C44D}" dt="2024-04-30T10:38:37.887" v="457" actId="1076"/>
          <ac:spMkLst>
            <pc:docMk/>
            <pc:sldMk cId="1316283479" sldId="342"/>
            <ac:spMk id="50" creationId="{09959858-C87F-8B73-DF49-9748BA8AC8FB}"/>
          </ac:spMkLst>
        </pc:spChg>
        <pc:spChg chg="add mod">
          <ac:chgData name="DLUS Laurent (EXT) ResgCftTsrDef" userId="cb4e85b5-596f-4b1d-b057-431c65441777" providerId="ADAL" clId="{F4E9B16A-CF70-4D81-9F0C-DD3C7FD3C44D}" dt="2024-04-30T10:38:37.887" v="457" actId="1076"/>
          <ac:spMkLst>
            <pc:docMk/>
            <pc:sldMk cId="1316283479" sldId="342"/>
            <ac:spMk id="51" creationId="{E0C02DF7-03B8-FAEA-7E77-6D298C851A97}"/>
          </ac:spMkLst>
        </pc:spChg>
        <pc:spChg chg="add mod">
          <ac:chgData name="DLUS Laurent (EXT) ResgCftTsrDef" userId="cb4e85b5-596f-4b1d-b057-431c65441777" providerId="ADAL" clId="{F4E9B16A-CF70-4D81-9F0C-DD3C7FD3C44D}" dt="2024-04-30T10:38:37.887" v="457" actId="1076"/>
          <ac:spMkLst>
            <pc:docMk/>
            <pc:sldMk cId="1316283479" sldId="342"/>
            <ac:spMk id="52" creationId="{9A369773-D326-53EC-4914-C6569F962988}"/>
          </ac:spMkLst>
        </pc:spChg>
        <pc:spChg chg="add mod">
          <ac:chgData name="DLUS Laurent (EXT) ResgCftTsrDef" userId="cb4e85b5-596f-4b1d-b057-431c65441777" providerId="ADAL" clId="{F4E9B16A-CF70-4D81-9F0C-DD3C7FD3C44D}" dt="2024-04-30T10:38:37.887" v="457" actId="1076"/>
          <ac:spMkLst>
            <pc:docMk/>
            <pc:sldMk cId="1316283479" sldId="342"/>
            <ac:spMk id="53" creationId="{6BC6721C-DEC0-8FBD-A2F5-067AC5E19B01}"/>
          </ac:spMkLst>
        </pc:spChg>
        <pc:spChg chg="add mod">
          <ac:chgData name="DLUS Laurent (EXT) ResgCftTsrDef" userId="cb4e85b5-596f-4b1d-b057-431c65441777" providerId="ADAL" clId="{F4E9B16A-CF70-4D81-9F0C-DD3C7FD3C44D}" dt="2024-04-30T10:38:37.887" v="457" actId="1076"/>
          <ac:spMkLst>
            <pc:docMk/>
            <pc:sldMk cId="1316283479" sldId="342"/>
            <ac:spMk id="55" creationId="{ED4A4CD3-5C33-A21A-3556-46B6F97C9F07}"/>
          </ac:spMkLst>
        </pc:spChg>
        <pc:picChg chg="add mod">
          <ac:chgData name="DLUS Laurent (EXT) ResgCftTsrDef" userId="cb4e85b5-596f-4b1d-b057-431c65441777" providerId="ADAL" clId="{F4E9B16A-CF70-4D81-9F0C-DD3C7FD3C44D}" dt="2024-04-30T10:38:37.887" v="457" actId="1076"/>
          <ac:picMkLst>
            <pc:docMk/>
            <pc:sldMk cId="1316283479" sldId="342"/>
            <ac:picMk id="12" creationId="{D53481AD-EB59-26D4-591A-608D1D304388}"/>
          </ac:picMkLst>
        </pc:picChg>
        <pc:picChg chg="add del mod">
          <ac:chgData name="DLUS Laurent (EXT) ResgCftTsrDef" userId="cb4e85b5-596f-4b1d-b057-431c65441777" providerId="ADAL" clId="{F4E9B16A-CF70-4D81-9F0C-DD3C7FD3C44D}" dt="2024-04-30T10:31:25.730" v="389" actId="478"/>
          <ac:picMkLst>
            <pc:docMk/>
            <pc:sldMk cId="1316283479" sldId="342"/>
            <ac:picMk id="34" creationId="{4FA4A919-F914-46FC-57D2-9C444BDDC9AF}"/>
          </ac:picMkLst>
        </pc:picChg>
        <pc:picChg chg="add mod">
          <ac:chgData name="DLUS Laurent (EXT) ResgCftTsrDef" userId="cb4e85b5-596f-4b1d-b057-431c65441777" providerId="ADAL" clId="{F4E9B16A-CF70-4D81-9F0C-DD3C7FD3C44D}" dt="2024-04-30T10:38:37.887" v="457" actId="1076"/>
          <ac:picMkLst>
            <pc:docMk/>
            <pc:sldMk cId="1316283479" sldId="342"/>
            <ac:picMk id="42" creationId="{04F8EF8A-CD39-AC54-EEA9-0175544D7FAF}"/>
          </ac:picMkLst>
        </pc:picChg>
        <pc:picChg chg="add mod">
          <ac:chgData name="DLUS Laurent (EXT) ResgCftTsrDef" userId="cb4e85b5-596f-4b1d-b057-431c65441777" providerId="ADAL" clId="{F4E9B16A-CF70-4D81-9F0C-DD3C7FD3C44D}" dt="2024-04-30T10:38:37.887" v="457" actId="1076"/>
          <ac:picMkLst>
            <pc:docMk/>
            <pc:sldMk cId="1316283479" sldId="342"/>
            <ac:picMk id="48" creationId="{8E2F8F5B-AF64-7E44-DB41-9C48E4081035}"/>
          </ac:picMkLst>
        </pc:picChg>
        <pc:picChg chg="add mod">
          <ac:chgData name="DLUS Laurent (EXT) ResgCftTsrDef" userId="cb4e85b5-596f-4b1d-b057-431c65441777" providerId="ADAL" clId="{F4E9B16A-CF70-4D81-9F0C-DD3C7FD3C44D}" dt="2024-04-30T10:38:37.887" v="457" actId="1076"/>
          <ac:picMkLst>
            <pc:docMk/>
            <pc:sldMk cId="1316283479" sldId="342"/>
            <ac:picMk id="54" creationId="{6E011DFD-3697-7C1D-23CE-EF7D16A41687}"/>
          </ac:picMkLst>
        </pc:picChg>
      </pc:sldChg>
      <pc:sldChg chg="addSp delSp modSp add mod">
        <pc:chgData name="DLUS Laurent (EXT) ResgCftTsrDef" userId="cb4e85b5-596f-4b1d-b057-431c65441777" providerId="ADAL" clId="{F4E9B16A-CF70-4D81-9F0C-DD3C7FD3C44D}" dt="2024-04-30T10:38:36.547" v="454"/>
        <pc:sldMkLst>
          <pc:docMk/>
          <pc:sldMk cId="2848719951" sldId="343"/>
        </pc:sldMkLst>
        <pc:spChg chg="del">
          <ac:chgData name="DLUS Laurent (EXT) ResgCftTsrDef" userId="cb4e85b5-596f-4b1d-b057-431c65441777" providerId="ADAL" clId="{F4E9B16A-CF70-4D81-9F0C-DD3C7FD3C44D}" dt="2024-04-30T10:27:24.121" v="339" actId="478"/>
          <ac:spMkLst>
            <pc:docMk/>
            <pc:sldMk cId="2848719951" sldId="343"/>
            <ac:spMk id="2" creationId="{CE116A0C-493C-F078-9446-8D02232E1C54}"/>
          </ac:spMkLst>
        </pc:spChg>
        <pc:spChg chg="add mod">
          <ac:chgData name="DLUS Laurent (EXT) ResgCftTsrDef" userId="cb4e85b5-596f-4b1d-b057-431c65441777" providerId="ADAL" clId="{F4E9B16A-CF70-4D81-9F0C-DD3C7FD3C44D}" dt="2024-04-30T10:29:17.840" v="361" actId="207"/>
          <ac:spMkLst>
            <pc:docMk/>
            <pc:sldMk cId="2848719951" sldId="343"/>
            <ac:spMk id="3" creationId="{571A4493-AB05-DD7F-F028-86A610166BBB}"/>
          </ac:spMkLst>
        </pc:spChg>
        <pc:spChg chg="add mod">
          <ac:chgData name="DLUS Laurent (EXT) ResgCftTsrDef" userId="cb4e85b5-596f-4b1d-b057-431c65441777" providerId="ADAL" clId="{F4E9B16A-CF70-4D81-9F0C-DD3C7FD3C44D}" dt="2024-04-30T10:29:10.744" v="360" actId="207"/>
          <ac:spMkLst>
            <pc:docMk/>
            <pc:sldMk cId="2848719951" sldId="343"/>
            <ac:spMk id="4" creationId="{181DB3D9-7803-80D1-7490-C60D65FA8EB2}"/>
          </ac:spMkLst>
        </pc:spChg>
        <pc:spChg chg="mod">
          <ac:chgData name="DLUS Laurent (EXT) ResgCftTsrDef" userId="cb4e85b5-596f-4b1d-b057-431c65441777" providerId="ADAL" clId="{F4E9B16A-CF70-4D81-9F0C-DD3C7FD3C44D}" dt="2024-04-30T10:38:36.547" v="454"/>
          <ac:spMkLst>
            <pc:docMk/>
            <pc:sldMk cId="2848719951" sldId="343"/>
            <ac:spMk id="5" creationId="{96CA21D9-F387-60B7-5608-A8E5BA82F780}"/>
          </ac:spMkLst>
        </pc:spChg>
        <pc:spChg chg="add mod">
          <ac:chgData name="DLUS Laurent (EXT) ResgCftTsrDef" userId="cb4e85b5-596f-4b1d-b057-431c65441777" providerId="ADAL" clId="{F4E9B16A-CF70-4D81-9F0C-DD3C7FD3C44D}" dt="2024-04-30T10:29:04.341" v="359" actId="207"/>
          <ac:spMkLst>
            <pc:docMk/>
            <pc:sldMk cId="2848719951" sldId="343"/>
            <ac:spMk id="6" creationId="{F063BB83-94C1-6771-F784-0803187960DF}"/>
          </ac:spMkLst>
        </pc:spChg>
        <pc:spChg chg="add mod">
          <ac:chgData name="DLUS Laurent (EXT) ResgCftTsrDef" userId="cb4e85b5-596f-4b1d-b057-431c65441777" providerId="ADAL" clId="{F4E9B16A-CF70-4D81-9F0C-DD3C7FD3C44D}" dt="2024-04-30T10:29:56.907" v="373" actId="14100"/>
          <ac:spMkLst>
            <pc:docMk/>
            <pc:sldMk cId="2848719951" sldId="343"/>
            <ac:spMk id="10" creationId="{31C884D8-F0B0-E776-E521-E877402F15E3}"/>
          </ac:spMkLst>
        </pc:spChg>
        <pc:spChg chg="add mod">
          <ac:chgData name="DLUS Laurent (EXT) ResgCftTsrDef" userId="cb4e85b5-596f-4b1d-b057-431c65441777" providerId="ADAL" clId="{F4E9B16A-CF70-4D81-9F0C-DD3C7FD3C44D}" dt="2024-04-30T10:29:56.907" v="373" actId="14100"/>
          <ac:spMkLst>
            <pc:docMk/>
            <pc:sldMk cId="2848719951" sldId="343"/>
            <ac:spMk id="11" creationId="{70B7D7FB-8266-1C75-16FA-B150E1F1C0DA}"/>
          </ac:spMkLst>
        </pc:spChg>
        <pc:spChg chg="add mod">
          <ac:chgData name="DLUS Laurent (EXT) ResgCftTsrDef" userId="cb4e85b5-596f-4b1d-b057-431c65441777" providerId="ADAL" clId="{F4E9B16A-CF70-4D81-9F0C-DD3C7FD3C44D}" dt="2024-04-30T10:29:56.907" v="373" actId="14100"/>
          <ac:spMkLst>
            <pc:docMk/>
            <pc:sldMk cId="2848719951" sldId="343"/>
            <ac:spMk id="12" creationId="{1CDDB0CA-F060-A3F3-D0FD-9FDCD76003A5}"/>
          </ac:spMkLst>
        </pc:spChg>
        <pc:spChg chg="add mod">
          <ac:chgData name="DLUS Laurent (EXT) ResgCftTsrDef" userId="cb4e85b5-596f-4b1d-b057-431c65441777" providerId="ADAL" clId="{F4E9B16A-CF70-4D81-9F0C-DD3C7FD3C44D}" dt="2024-04-30T10:29:36.337" v="364" actId="207"/>
          <ac:spMkLst>
            <pc:docMk/>
            <pc:sldMk cId="2848719951" sldId="343"/>
            <ac:spMk id="13" creationId="{8CFB3FE5-7ABA-B9B5-C9CD-7718273FC3ED}"/>
          </ac:spMkLst>
        </pc:spChg>
        <pc:spChg chg="add mod">
          <ac:chgData name="DLUS Laurent (EXT) ResgCftTsrDef" userId="cb4e85b5-596f-4b1d-b057-431c65441777" providerId="ADAL" clId="{F4E9B16A-CF70-4D81-9F0C-DD3C7FD3C44D}" dt="2024-04-30T10:29:56.907" v="373" actId="14100"/>
          <ac:spMkLst>
            <pc:docMk/>
            <pc:sldMk cId="2848719951" sldId="343"/>
            <ac:spMk id="15" creationId="{97D85182-CFAB-0820-B64B-83F86B9716FB}"/>
          </ac:spMkLst>
        </pc:spChg>
        <pc:spChg chg="del">
          <ac:chgData name="DLUS Laurent (EXT) ResgCftTsrDef" userId="cb4e85b5-596f-4b1d-b057-431c65441777" providerId="ADAL" clId="{F4E9B16A-CF70-4D81-9F0C-DD3C7FD3C44D}" dt="2024-04-30T10:27:24.121" v="339" actId="478"/>
          <ac:spMkLst>
            <pc:docMk/>
            <pc:sldMk cId="2848719951" sldId="343"/>
            <ac:spMk id="16" creationId="{0B975BAB-F3BA-B90B-895E-21289FC4B483}"/>
          </ac:spMkLst>
        </pc:spChg>
        <pc:spChg chg="del">
          <ac:chgData name="DLUS Laurent (EXT) ResgCftTsrDef" userId="cb4e85b5-596f-4b1d-b057-431c65441777" providerId="ADAL" clId="{F4E9B16A-CF70-4D81-9F0C-DD3C7FD3C44D}" dt="2024-04-30T10:27:24.121" v="339" actId="478"/>
          <ac:spMkLst>
            <pc:docMk/>
            <pc:sldMk cId="2848719951" sldId="343"/>
            <ac:spMk id="17" creationId="{A3764883-9A7E-2FC5-B1D2-658C852282EE}"/>
          </ac:spMkLst>
        </pc:spChg>
        <pc:spChg chg="del">
          <ac:chgData name="DLUS Laurent (EXT) ResgCftTsrDef" userId="cb4e85b5-596f-4b1d-b057-431c65441777" providerId="ADAL" clId="{F4E9B16A-CF70-4D81-9F0C-DD3C7FD3C44D}" dt="2024-04-30T10:27:24.121" v="339" actId="478"/>
          <ac:spMkLst>
            <pc:docMk/>
            <pc:sldMk cId="2848719951" sldId="343"/>
            <ac:spMk id="18" creationId="{D0E5F5D8-B2E4-14C0-6A9E-28B665E0AE0D}"/>
          </ac:spMkLst>
        </pc:spChg>
        <pc:spChg chg="del">
          <ac:chgData name="DLUS Laurent (EXT) ResgCftTsrDef" userId="cb4e85b5-596f-4b1d-b057-431c65441777" providerId="ADAL" clId="{F4E9B16A-CF70-4D81-9F0C-DD3C7FD3C44D}" dt="2024-04-30T10:27:24.121" v="339" actId="478"/>
          <ac:spMkLst>
            <pc:docMk/>
            <pc:sldMk cId="2848719951" sldId="343"/>
            <ac:spMk id="19" creationId="{DAD70879-BBBF-A9BD-24AE-EA431BCF9BFE}"/>
          </ac:spMkLst>
        </pc:spChg>
        <pc:spChg chg="del">
          <ac:chgData name="DLUS Laurent (EXT) ResgCftTsrDef" userId="cb4e85b5-596f-4b1d-b057-431c65441777" providerId="ADAL" clId="{F4E9B16A-CF70-4D81-9F0C-DD3C7FD3C44D}" dt="2024-04-30T10:27:24.121" v="339" actId="478"/>
          <ac:spMkLst>
            <pc:docMk/>
            <pc:sldMk cId="2848719951" sldId="343"/>
            <ac:spMk id="20" creationId="{199ACA28-68BF-3A3F-A3DE-C9229C5E5640}"/>
          </ac:spMkLst>
        </pc:spChg>
        <pc:spChg chg="del">
          <ac:chgData name="DLUS Laurent (EXT) ResgCftTsrDef" userId="cb4e85b5-596f-4b1d-b057-431c65441777" providerId="ADAL" clId="{F4E9B16A-CF70-4D81-9F0C-DD3C7FD3C44D}" dt="2024-04-30T10:27:24.121" v="339" actId="478"/>
          <ac:spMkLst>
            <pc:docMk/>
            <pc:sldMk cId="2848719951" sldId="343"/>
            <ac:spMk id="21" creationId="{84FD576B-B5AF-B1B7-F530-078550819D11}"/>
          </ac:spMkLst>
        </pc:spChg>
        <pc:spChg chg="del">
          <ac:chgData name="DLUS Laurent (EXT) ResgCftTsrDef" userId="cb4e85b5-596f-4b1d-b057-431c65441777" providerId="ADAL" clId="{F4E9B16A-CF70-4D81-9F0C-DD3C7FD3C44D}" dt="2024-04-30T10:27:24.121" v="339" actId="478"/>
          <ac:spMkLst>
            <pc:docMk/>
            <pc:sldMk cId="2848719951" sldId="343"/>
            <ac:spMk id="22" creationId="{5AADABBD-C289-F29D-6E5F-190648511BF4}"/>
          </ac:spMkLst>
        </pc:spChg>
        <pc:spChg chg="del">
          <ac:chgData name="DLUS Laurent (EXT) ResgCftTsrDef" userId="cb4e85b5-596f-4b1d-b057-431c65441777" providerId="ADAL" clId="{F4E9B16A-CF70-4D81-9F0C-DD3C7FD3C44D}" dt="2024-04-30T10:27:24.121" v="339" actId="478"/>
          <ac:spMkLst>
            <pc:docMk/>
            <pc:sldMk cId="2848719951" sldId="343"/>
            <ac:spMk id="23" creationId="{5A303EC9-0BD3-1466-3788-1B7E4971A83C}"/>
          </ac:spMkLst>
        </pc:spChg>
        <pc:spChg chg="del">
          <ac:chgData name="DLUS Laurent (EXT) ResgCftTsrDef" userId="cb4e85b5-596f-4b1d-b057-431c65441777" providerId="ADAL" clId="{F4E9B16A-CF70-4D81-9F0C-DD3C7FD3C44D}" dt="2024-04-30T10:27:24.121" v="339" actId="478"/>
          <ac:spMkLst>
            <pc:docMk/>
            <pc:sldMk cId="2848719951" sldId="343"/>
            <ac:spMk id="24" creationId="{1D1137B7-796A-002E-737C-D413C6408004}"/>
          </ac:spMkLst>
        </pc:spChg>
        <pc:spChg chg="del">
          <ac:chgData name="DLUS Laurent (EXT) ResgCftTsrDef" userId="cb4e85b5-596f-4b1d-b057-431c65441777" providerId="ADAL" clId="{F4E9B16A-CF70-4D81-9F0C-DD3C7FD3C44D}" dt="2024-04-30T10:27:24.121" v="339" actId="478"/>
          <ac:spMkLst>
            <pc:docMk/>
            <pc:sldMk cId="2848719951" sldId="343"/>
            <ac:spMk id="25" creationId="{E5FE690E-861E-10D5-C604-9ED44B4CF682}"/>
          </ac:spMkLst>
        </pc:spChg>
        <pc:spChg chg="add del mod">
          <ac:chgData name="DLUS Laurent (EXT) ResgCftTsrDef" userId="cb4e85b5-596f-4b1d-b057-431c65441777" providerId="ADAL" clId="{F4E9B16A-CF70-4D81-9F0C-DD3C7FD3C44D}" dt="2024-04-30T10:29:39.564" v="365" actId="478"/>
          <ac:spMkLst>
            <pc:docMk/>
            <pc:sldMk cId="2848719951" sldId="343"/>
            <ac:spMk id="26" creationId="{9A615C0F-DE10-E6C6-A181-F4DC91863C96}"/>
          </ac:spMkLst>
        </pc:spChg>
        <pc:spChg chg="add del mod">
          <ac:chgData name="DLUS Laurent (EXT) ResgCftTsrDef" userId="cb4e85b5-596f-4b1d-b057-431c65441777" providerId="ADAL" clId="{F4E9B16A-CF70-4D81-9F0C-DD3C7FD3C44D}" dt="2024-04-30T10:29:43.180" v="369" actId="478"/>
          <ac:spMkLst>
            <pc:docMk/>
            <pc:sldMk cId="2848719951" sldId="343"/>
            <ac:spMk id="27" creationId="{4963A0AB-D6D3-4013-04EF-49BE8EE09E7C}"/>
          </ac:spMkLst>
        </pc:spChg>
        <pc:spChg chg="add del mod">
          <ac:chgData name="DLUS Laurent (EXT) ResgCftTsrDef" userId="cb4e85b5-596f-4b1d-b057-431c65441777" providerId="ADAL" clId="{F4E9B16A-CF70-4D81-9F0C-DD3C7FD3C44D}" dt="2024-04-30T10:29:41.826" v="368" actId="478"/>
          <ac:spMkLst>
            <pc:docMk/>
            <pc:sldMk cId="2848719951" sldId="343"/>
            <ac:spMk id="28" creationId="{96DEF3DC-B423-68BF-9E6B-09B7AEA560AC}"/>
          </ac:spMkLst>
        </pc:spChg>
        <pc:spChg chg="add del mod">
          <ac:chgData name="DLUS Laurent (EXT) ResgCftTsrDef" userId="cb4e85b5-596f-4b1d-b057-431c65441777" providerId="ADAL" clId="{F4E9B16A-CF70-4D81-9F0C-DD3C7FD3C44D}" dt="2024-04-30T10:29:41.076" v="367" actId="478"/>
          <ac:spMkLst>
            <pc:docMk/>
            <pc:sldMk cId="2848719951" sldId="343"/>
            <ac:spMk id="29" creationId="{7FBC2725-82F4-144A-3B43-494D705BAAA7}"/>
          </ac:spMkLst>
        </pc:spChg>
        <pc:spChg chg="add del mod">
          <ac:chgData name="DLUS Laurent (EXT) ResgCftTsrDef" userId="cb4e85b5-596f-4b1d-b057-431c65441777" providerId="ADAL" clId="{F4E9B16A-CF70-4D81-9F0C-DD3C7FD3C44D}" dt="2024-04-30T10:29:43.956" v="370" actId="478"/>
          <ac:spMkLst>
            <pc:docMk/>
            <pc:sldMk cId="2848719951" sldId="343"/>
            <ac:spMk id="30" creationId="{ABEF07F8-86B6-AB63-98BA-919D47FA36D4}"/>
          </ac:spMkLst>
        </pc:spChg>
        <pc:picChg chg="add mod">
          <ac:chgData name="DLUS Laurent (EXT) ResgCftTsrDef" userId="cb4e85b5-596f-4b1d-b057-431c65441777" providerId="ADAL" clId="{F4E9B16A-CF70-4D81-9F0C-DD3C7FD3C44D}" dt="2024-04-30T10:28:14.749" v="353" actId="1076"/>
          <ac:picMkLst>
            <pc:docMk/>
            <pc:sldMk cId="2848719951" sldId="343"/>
            <ac:picMk id="7" creationId="{D27BD8F2-C76D-6CEC-0A62-1A4605055C20}"/>
          </ac:picMkLst>
        </pc:picChg>
        <pc:picChg chg="add mod">
          <ac:chgData name="DLUS Laurent (EXT) ResgCftTsrDef" userId="cb4e85b5-596f-4b1d-b057-431c65441777" providerId="ADAL" clId="{F4E9B16A-CF70-4D81-9F0C-DD3C7FD3C44D}" dt="2024-04-30T10:28:14.749" v="353" actId="1076"/>
          <ac:picMkLst>
            <pc:docMk/>
            <pc:sldMk cId="2848719951" sldId="343"/>
            <ac:picMk id="8" creationId="{75B0E117-DC9C-B55F-F6D2-C1AFC54EF837}"/>
          </ac:picMkLst>
        </pc:picChg>
        <pc:picChg chg="add mod">
          <ac:chgData name="DLUS Laurent (EXT) ResgCftTsrDef" userId="cb4e85b5-596f-4b1d-b057-431c65441777" providerId="ADAL" clId="{F4E9B16A-CF70-4D81-9F0C-DD3C7FD3C44D}" dt="2024-04-30T10:28:14.749" v="353" actId="1076"/>
          <ac:picMkLst>
            <pc:docMk/>
            <pc:sldMk cId="2848719951" sldId="343"/>
            <ac:picMk id="9" creationId="{18E9F6DF-9A74-0A40-8768-D1AB743FFD30}"/>
          </ac:picMkLst>
        </pc:picChg>
        <pc:picChg chg="add mod">
          <ac:chgData name="DLUS Laurent (EXT) ResgCftTsrDef" userId="cb4e85b5-596f-4b1d-b057-431c65441777" providerId="ADAL" clId="{F4E9B16A-CF70-4D81-9F0C-DD3C7FD3C44D}" dt="2024-04-30T10:28:14.749" v="353" actId="1076"/>
          <ac:picMkLst>
            <pc:docMk/>
            <pc:sldMk cId="2848719951" sldId="343"/>
            <ac:picMk id="14" creationId="{700E656E-2E2C-67FF-B48A-7C2A7A101E0E}"/>
          </ac:picMkLst>
        </pc:pic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3:40.822" v="472" actId="47"/>
        <pc:sldMkLst>
          <pc:docMk/>
          <pc:sldMk cId="2819089961" sldId="901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819089961" sldId="901"/>
            <ac:spMk id="5" creationId="{DFA30D46-7FE6-4071-B9F9-4DBCBBD628DB}"/>
          </ac:spMkLst>
        </pc:spChg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819089961" sldId="901"/>
            <ac:spMk id="6" creationId="{99F7BC13-2750-413C-AB35-66645DDC85ED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819089961" sldId="901"/>
            <ac:spMk id="29" creationId="{FE3D1B23-AFA9-438E-A33F-CDF516BF7FF0}"/>
          </ac:spMkLst>
        </pc:spChg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819089961" sldId="901"/>
            <ac:spMk id="49" creationId="{AEA7994E-7794-4BCF-AB85-30CC7C998656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2234568743" sldId="902"/>
        </pc:sldMkLst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234568743" sldId="902"/>
            <ac:spMk id="3" creationId="{134764D5-78E3-4FCD-8CF5-FB9159128429}"/>
          </ac:spMkLst>
        </pc:spChg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234568743" sldId="902"/>
            <ac:spMk id="6" creationId="{99F7BC13-2750-413C-AB35-66645DDC85ED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4090083213" sldId="903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4090083213" sldId="903"/>
            <ac:spMk id="4" creationId="{34B3C90D-785F-4EC3-A7C9-99BA8622C7D8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4090083213" sldId="903"/>
            <ac:spMk id="13" creationId="{5003C842-737A-41F1-9E35-2F318067BDF7}"/>
          </ac:spMkLst>
        </pc:spChg>
      </pc:sldChg>
      <pc:sldChg chg="addSp delSp modSp add del mod modClrScheme chgLayout">
        <pc:chgData name="DLUS Laurent (EXT) ResgCftTsrDef" userId="cb4e85b5-596f-4b1d-b057-431c65441777" providerId="ADAL" clId="{F4E9B16A-CF70-4D81-9F0C-DD3C7FD3C44D}" dt="2024-04-30T10:43:31.358" v="470" actId="478"/>
        <pc:sldMkLst>
          <pc:docMk/>
          <pc:sldMk cId="1117834596" sldId="904"/>
        </pc:sldMkLst>
        <pc:spChg chg="add del mod ord">
          <ac:chgData name="DLUS Laurent (EXT) ResgCftTsrDef" userId="cb4e85b5-596f-4b1d-b057-431c65441777" providerId="ADAL" clId="{F4E9B16A-CF70-4D81-9F0C-DD3C7FD3C44D}" dt="2024-04-30T10:43:31.358" v="470" actId="478"/>
          <ac:spMkLst>
            <pc:docMk/>
            <pc:sldMk cId="1117834596" sldId="904"/>
            <ac:spMk id="2" creationId="{C6F95381-1316-B628-FF81-C083AE4AF72D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1117834596" sldId="904"/>
            <ac:spMk id="5" creationId="{DA799E67-349E-4ACB-96AB-A503E22E1C7D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56:06.890" v="491" actId="207"/>
        <pc:sldMkLst>
          <pc:docMk/>
          <pc:sldMk cId="1069258380" sldId="905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1069258380" sldId="905"/>
            <ac:spMk id="4" creationId="{34B3C90D-785F-4EC3-A7C9-99BA8622C7D8}"/>
          </ac:spMkLst>
        </pc:spChg>
        <pc:spChg chg="mod">
          <ac:chgData name="DLUS Laurent (EXT) ResgCftTsrDef" userId="cb4e85b5-596f-4b1d-b057-431c65441777" providerId="ADAL" clId="{F4E9B16A-CF70-4D81-9F0C-DD3C7FD3C44D}" dt="2024-04-30T10:56:06.890" v="491" actId="207"/>
          <ac:spMkLst>
            <pc:docMk/>
            <pc:sldMk cId="1069258380" sldId="905"/>
            <ac:spMk id="6" creationId="{11313718-1FBE-4626-BBD6-A800F4CC200E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1069258380" sldId="905"/>
            <ac:spMk id="17" creationId="{91BB7FC6-DC65-4CCA-A138-867BEDE32F4E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4:53.079" v="475" actId="47"/>
        <pc:sldMkLst>
          <pc:docMk/>
          <pc:sldMk cId="899053168" sldId="913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899053168" sldId="913"/>
            <ac:spMk id="6" creationId="{99F7BC13-2750-413C-AB35-66645DDC85ED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899053168" sldId="913"/>
            <ac:spMk id="12" creationId="{6161E614-241A-40B0-AD12-37A16C182236}"/>
          </ac:spMkLst>
        </pc:spChg>
      </pc:sldChg>
      <pc:sldChg chg="del">
        <pc:chgData name="DLUS Laurent (EXT) ResgCftTsrDef" userId="cb4e85b5-596f-4b1d-b057-431c65441777" providerId="ADAL" clId="{F4E9B16A-CF70-4D81-9F0C-DD3C7FD3C44D}" dt="2024-04-29T17:00:06.290" v="21" actId="47"/>
        <pc:sldMkLst>
          <pc:docMk/>
          <pc:sldMk cId="1156473832" sldId="930"/>
        </pc:sldMkLst>
      </pc:sldChg>
      <pc:sldChg chg="add del">
        <pc:chgData name="DLUS Laurent (EXT) ResgCftTsrDef" userId="cb4e85b5-596f-4b1d-b057-431c65441777" providerId="ADAL" clId="{F4E9B16A-CF70-4D81-9F0C-DD3C7FD3C44D}" dt="2024-04-30T10:27:15.845" v="337"/>
        <pc:sldMkLst>
          <pc:docMk/>
          <pc:sldMk cId="4208756807" sldId="936"/>
        </pc:sldMkLst>
      </pc:sldChg>
      <pc:sldChg chg="add del">
        <pc:chgData name="DLUS Laurent (EXT) ResgCftTsrDef" userId="cb4e85b5-596f-4b1d-b057-431c65441777" providerId="ADAL" clId="{F4E9B16A-CF70-4D81-9F0C-DD3C7FD3C44D}" dt="2024-04-30T10:27:15.845" v="337"/>
        <pc:sldMkLst>
          <pc:docMk/>
          <pc:sldMk cId="872374855" sldId="938"/>
        </pc:sldMkLst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54:07.717" v="480" actId="207"/>
        <pc:sldMkLst>
          <pc:docMk/>
          <pc:sldMk cId="3552973465" sldId="940"/>
        </pc:sldMkLst>
        <pc:spChg chg="mod">
          <ac:chgData name="DLUS Laurent (EXT) ResgCftTsrDef" userId="cb4e85b5-596f-4b1d-b057-431c65441777" providerId="ADAL" clId="{F4E9B16A-CF70-4D81-9F0C-DD3C7FD3C44D}" dt="2024-04-30T10:53:56.774" v="479" actId="207"/>
          <ac:spMkLst>
            <pc:docMk/>
            <pc:sldMk cId="3552973465" sldId="940"/>
            <ac:spMk id="4" creationId="{815367D2-3902-431D-B1F5-AD575F944D1E}"/>
          </ac:spMkLst>
        </pc:spChg>
        <pc:spChg chg="mod">
          <ac:chgData name="DLUS Laurent (EXT) ResgCftTsrDef" userId="cb4e85b5-596f-4b1d-b057-431c65441777" providerId="ADAL" clId="{F4E9B16A-CF70-4D81-9F0C-DD3C7FD3C44D}" dt="2024-04-30T10:53:56.774" v="479" actId="207"/>
          <ac:spMkLst>
            <pc:docMk/>
            <pc:sldMk cId="3552973465" sldId="940"/>
            <ac:spMk id="5" creationId="{5E5042A9-6A27-4C68-9312-8A4228DB4373}"/>
          </ac:spMkLst>
        </pc:spChg>
        <pc:spChg chg="mod ord">
          <ac:chgData name="DLUS Laurent (EXT) ResgCftTsrDef" userId="cb4e85b5-596f-4b1d-b057-431c65441777" providerId="ADAL" clId="{F4E9B16A-CF70-4D81-9F0C-DD3C7FD3C44D}" dt="2024-04-30T10:39:34.379" v="459" actId="700"/>
          <ac:spMkLst>
            <pc:docMk/>
            <pc:sldMk cId="3552973465" sldId="940"/>
            <ac:spMk id="6" creationId="{99F7BC13-2750-413C-AB35-66645DDC85ED}"/>
          </ac:spMkLst>
        </pc:spChg>
        <pc:spChg chg="mod">
          <ac:chgData name="DLUS Laurent (EXT) ResgCftTsrDef" userId="cb4e85b5-596f-4b1d-b057-431c65441777" providerId="ADAL" clId="{F4E9B16A-CF70-4D81-9F0C-DD3C7FD3C44D}" dt="2024-04-30T10:53:56.774" v="479" actId="207"/>
          <ac:spMkLst>
            <pc:docMk/>
            <pc:sldMk cId="3552973465" sldId="940"/>
            <ac:spMk id="7" creationId="{810CE421-9C02-454A-A3AA-38BF84F34D92}"/>
          </ac:spMkLst>
        </pc:spChg>
        <pc:spChg chg="mod">
          <ac:chgData name="DLUS Laurent (EXT) ResgCftTsrDef" userId="cb4e85b5-596f-4b1d-b057-431c65441777" providerId="ADAL" clId="{F4E9B16A-CF70-4D81-9F0C-DD3C7FD3C44D}" dt="2024-04-30T10:53:56.774" v="479" actId="207"/>
          <ac:spMkLst>
            <pc:docMk/>
            <pc:sldMk cId="3552973465" sldId="940"/>
            <ac:spMk id="8" creationId="{353265D5-B710-416D-B52C-715B0F99DB47}"/>
          </ac:spMkLst>
        </pc:spChg>
        <pc:spChg chg="mod">
          <ac:chgData name="DLUS Laurent (EXT) ResgCftTsrDef" userId="cb4e85b5-596f-4b1d-b057-431c65441777" providerId="ADAL" clId="{F4E9B16A-CF70-4D81-9F0C-DD3C7FD3C44D}" dt="2024-04-30T10:54:07.717" v="480" actId="207"/>
          <ac:spMkLst>
            <pc:docMk/>
            <pc:sldMk cId="3552973465" sldId="940"/>
            <ac:spMk id="14" creationId="{013A18E0-CDBC-43AB-B14E-37D4DC0B8192}"/>
          </ac:spMkLst>
        </pc:spChg>
        <pc:spChg chg="del">
          <ac:chgData name="DLUS Laurent (EXT) ResgCftTsrDef" userId="cb4e85b5-596f-4b1d-b057-431c65441777" providerId="ADAL" clId="{F4E9B16A-CF70-4D81-9F0C-DD3C7FD3C44D}" dt="2024-04-30T10:39:34.379" v="459" actId="700"/>
          <ac:spMkLst>
            <pc:docMk/>
            <pc:sldMk cId="3552973465" sldId="940"/>
            <ac:spMk id="17" creationId="{EDA43400-53F8-4B13-9D43-0E2554184569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54:33.189" v="483" actId="207"/>
        <pc:sldMkLst>
          <pc:docMk/>
          <pc:sldMk cId="3952997207" sldId="941"/>
        </pc:sldMkLst>
        <pc:spChg chg="mod">
          <ac:chgData name="DLUS Laurent (EXT) ResgCftTsrDef" userId="cb4e85b5-596f-4b1d-b057-431c65441777" providerId="ADAL" clId="{F4E9B16A-CF70-4D81-9F0C-DD3C7FD3C44D}" dt="2024-04-30T10:54:23.471" v="482" actId="207"/>
          <ac:spMkLst>
            <pc:docMk/>
            <pc:sldMk cId="3952997207" sldId="941"/>
            <ac:spMk id="4" creationId="{F3818566-02AF-4200-BEF9-50F120485E36}"/>
          </ac:spMkLst>
        </pc:spChg>
        <pc:spChg chg="mod">
          <ac:chgData name="DLUS Laurent (EXT) ResgCftTsrDef" userId="cb4e85b5-596f-4b1d-b057-431c65441777" providerId="ADAL" clId="{F4E9B16A-CF70-4D81-9F0C-DD3C7FD3C44D}" dt="2024-04-30T10:54:33.189" v="483" actId="207"/>
          <ac:spMkLst>
            <pc:docMk/>
            <pc:sldMk cId="3952997207" sldId="941"/>
            <ac:spMk id="5" creationId="{31B6D450-A978-469E-BE56-199B8012EEC4}"/>
          </ac:spMkLst>
        </pc:spChg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952997207" sldId="941"/>
            <ac:spMk id="6" creationId="{99F7BC13-2750-413C-AB35-66645DDC85ED}"/>
          </ac:spMkLst>
        </pc:spChg>
        <pc:spChg chg="mod">
          <ac:chgData name="DLUS Laurent (EXT) ResgCftTsrDef" userId="cb4e85b5-596f-4b1d-b057-431c65441777" providerId="ADAL" clId="{F4E9B16A-CF70-4D81-9F0C-DD3C7FD3C44D}" dt="2024-04-30T10:54:33.189" v="483" actId="207"/>
          <ac:spMkLst>
            <pc:docMk/>
            <pc:sldMk cId="3952997207" sldId="941"/>
            <ac:spMk id="7" creationId="{3FE35E1F-0F75-476A-8D5F-7E40582DF636}"/>
          </ac:spMkLst>
        </pc:spChg>
        <pc:spChg chg="mod">
          <ac:chgData name="DLUS Laurent (EXT) ResgCftTsrDef" userId="cb4e85b5-596f-4b1d-b057-431c65441777" providerId="ADAL" clId="{F4E9B16A-CF70-4D81-9F0C-DD3C7FD3C44D}" dt="2024-04-30T10:54:33.189" v="483" actId="207"/>
          <ac:spMkLst>
            <pc:docMk/>
            <pc:sldMk cId="3952997207" sldId="941"/>
            <ac:spMk id="8" creationId="{CAE7CC02-8DBD-487A-9C0B-73D2C58AA11E}"/>
          </ac:spMkLst>
        </pc:spChg>
        <pc:spChg chg="mod">
          <ac:chgData name="DLUS Laurent (EXT) ResgCftTsrDef" userId="cb4e85b5-596f-4b1d-b057-431c65441777" providerId="ADAL" clId="{F4E9B16A-CF70-4D81-9F0C-DD3C7FD3C44D}" dt="2024-04-30T10:54:33.189" v="483" actId="207"/>
          <ac:spMkLst>
            <pc:docMk/>
            <pc:sldMk cId="3952997207" sldId="941"/>
            <ac:spMk id="9" creationId="{5AB996BE-B80F-4DC3-96ED-99CA2EDCBE4D}"/>
          </ac:spMkLst>
        </pc:spChg>
        <pc:spChg chg="mod">
          <ac:chgData name="DLUS Laurent (EXT) ResgCftTsrDef" userId="cb4e85b5-596f-4b1d-b057-431c65441777" providerId="ADAL" clId="{F4E9B16A-CF70-4D81-9F0C-DD3C7FD3C44D}" dt="2024-04-30T10:54:33.189" v="483" actId="207"/>
          <ac:spMkLst>
            <pc:docMk/>
            <pc:sldMk cId="3952997207" sldId="941"/>
            <ac:spMk id="10" creationId="{2E801AE3-85C2-49A8-B82C-5809601A51F9}"/>
          </ac:spMkLst>
        </pc:spChg>
        <pc:spChg chg="mod">
          <ac:chgData name="DLUS Laurent (EXT) ResgCftTsrDef" userId="cb4e85b5-596f-4b1d-b057-431c65441777" providerId="ADAL" clId="{F4E9B16A-CF70-4D81-9F0C-DD3C7FD3C44D}" dt="2024-04-30T10:54:33.189" v="483" actId="207"/>
          <ac:spMkLst>
            <pc:docMk/>
            <pc:sldMk cId="3952997207" sldId="941"/>
            <ac:spMk id="11" creationId="{5C813D38-043A-4E32-A049-D40E5E317E3F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952997207" sldId="941"/>
            <ac:spMk id="17" creationId="{EDA43400-53F8-4B13-9D43-0E2554184569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54:47.530" v="484" actId="47"/>
        <pc:sldMkLst>
          <pc:docMk/>
          <pc:sldMk cId="2681196810" sldId="942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681196810" sldId="942"/>
            <ac:spMk id="6" creationId="{99F7BC13-2750-413C-AB35-66645DDC85ED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681196810" sldId="942"/>
            <ac:spMk id="17" creationId="{EDA43400-53F8-4B13-9D43-0E2554184569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54:56.671" v="485" actId="207"/>
        <pc:sldMkLst>
          <pc:docMk/>
          <pc:sldMk cId="631911740" sldId="943"/>
        </pc:sldMkLst>
        <pc:spChg chg="mod">
          <ac:chgData name="DLUS Laurent (EXT) ResgCftTsrDef" userId="cb4e85b5-596f-4b1d-b057-431c65441777" providerId="ADAL" clId="{F4E9B16A-CF70-4D81-9F0C-DD3C7FD3C44D}" dt="2024-04-30T10:54:56.671" v="485" actId="207"/>
          <ac:spMkLst>
            <pc:docMk/>
            <pc:sldMk cId="631911740" sldId="943"/>
            <ac:spMk id="4" creationId="{F3962918-2354-4154-AF01-E3A9D0A1641C}"/>
          </ac:spMkLst>
        </pc:spChg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631911740" sldId="943"/>
            <ac:spMk id="6" creationId="{99F7BC13-2750-413C-AB35-66645DDC85ED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631911740" sldId="943"/>
            <ac:spMk id="17" creationId="{EDA43400-53F8-4B13-9D43-0E2554184569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55:15.069" v="486" actId="207"/>
        <pc:sldMkLst>
          <pc:docMk/>
          <pc:sldMk cId="2298923953" sldId="944"/>
        </pc:sldMkLst>
        <pc:spChg chg="mod">
          <ac:chgData name="DLUS Laurent (EXT) ResgCftTsrDef" userId="cb4e85b5-596f-4b1d-b057-431c65441777" providerId="ADAL" clId="{F4E9B16A-CF70-4D81-9F0C-DD3C7FD3C44D}" dt="2024-04-30T10:55:15.069" v="486" actId="207"/>
          <ac:spMkLst>
            <pc:docMk/>
            <pc:sldMk cId="2298923953" sldId="944"/>
            <ac:spMk id="4" creationId="{930AFE4B-7008-4E6E-9253-1201ECF69CEE}"/>
          </ac:spMkLst>
        </pc:spChg>
        <pc:spChg chg="mod ord">
          <ac:chgData name="DLUS Laurent (EXT) ResgCftTsrDef" userId="cb4e85b5-596f-4b1d-b057-431c65441777" providerId="ADAL" clId="{F4E9B16A-CF70-4D81-9F0C-DD3C7FD3C44D}" dt="2024-04-30T10:40:27.410" v="461" actId="20577"/>
          <ac:spMkLst>
            <pc:docMk/>
            <pc:sldMk cId="2298923953" sldId="944"/>
            <ac:spMk id="6" creationId="{99F7BC13-2750-413C-AB35-66645DDC85ED}"/>
          </ac:spMkLst>
        </pc:spChg>
        <pc:spChg chg="mod">
          <ac:chgData name="DLUS Laurent (EXT) ResgCftTsrDef" userId="cb4e85b5-596f-4b1d-b057-431c65441777" providerId="ADAL" clId="{F4E9B16A-CF70-4D81-9F0C-DD3C7FD3C44D}" dt="2024-04-30T10:55:15.069" v="486" actId="207"/>
          <ac:spMkLst>
            <pc:docMk/>
            <pc:sldMk cId="2298923953" sldId="944"/>
            <ac:spMk id="14" creationId="{0546404E-A45D-4598-A038-E05AA8C531B0}"/>
          </ac:spMkLst>
        </pc:spChg>
        <pc:spChg chg="del mo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298923953" sldId="944"/>
            <ac:spMk id="17" creationId="{EDA43400-53F8-4B13-9D43-0E2554184569}"/>
          </ac:spMkLst>
        </pc:spChg>
        <pc:spChg chg="mod">
          <ac:chgData name="DLUS Laurent (EXT) ResgCftTsrDef" userId="cb4e85b5-596f-4b1d-b057-431c65441777" providerId="ADAL" clId="{F4E9B16A-CF70-4D81-9F0C-DD3C7FD3C44D}" dt="2024-04-30T10:55:15.069" v="486" actId="207"/>
          <ac:spMkLst>
            <pc:docMk/>
            <pc:sldMk cId="2298923953" sldId="944"/>
            <ac:spMk id="24" creationId="{2B4FDB25-CE91-4F58-83C1-DBB28390B31F}"/>
          </ac:spMkLst>
        </pc:spChg>
        <pc:spChg chg="mod">
          <ac:chgData name="DLUS Laurent (EXT) ResgCftTsrDef" userId="cb4e85b5-596f-4b1d-b057-431c65441777" providerId="ADAL" clId="{F4E9B16A-CF70-4D81-9F0C-DD3C7FD3C44D}" dt="2024-04-30T10:55:15.069" v="486" actId="207"/>
          <ac:spMkLst>
            <pc:docMk/>
            <pc:sldMk cId="2298923953" sldId="944"/>
            <ac:spMk id="33" creationId="{61E11E07-AF50-44BD-B76F-0C9C3EADB277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55:43.612" v="490" actId="207"/>
        <pc:sldMkLst>
          <pc:docMk/>
          <pc:sldMk cId="4040103509" sldId="945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4040103509" sldId="945"/>
            <ac:spMk id="6" creationId="{99F7BC13-2750-413C-AB35-66645DDC85ED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4040103509" sldId="945"/>
            <ac:spMk id="17" creationId="{EDA43400-53F8-4B13-9D43-0E2554184569}"/>
          </ac:spMkLst>
        </pc:spChg>
        <pc:spChg chg="mod">
          <ac:chgData name="DLUS Laurent (EXT) ResgCftTsrDef" userId="cb4e85b5-596f-4b1d-b057-431c65441777" providerId="ADAL" clId="{F4E9B16A-CF70-4D81-9F0C-DD3C7FD3C44D}" dt="2024-04-30T10:55:27.284" v="487" actId="207"/>
          <ac:spMkLst>
            <pc:docMk/>
            <pc:sldMk cId="4040103509" sldId="945"/>
            <ac:spMk id="18" creationId="{F1503499-FD21-403F-BB71-0A48B0A48F2D}"/>
          </ac:spMkLst>
        </pc:spChg>
        <pc:spChg chg="mod">
          <ac:chgData name="DLUS Laurent (EXT) ResgCftTsrDef" userId="cb4e85b5-596f-4b1d-b057-431c65441777" providerId="ADAL" clId="{F4E9B16A-CF70-4D81-9F0C-DD3C7FD3C44D}" dt="2024-04-30T10:55:33.284" v="488" actId="207"/>
          <ac:spMkLst>
            <pc:docMk/>
            <pc:sldMk cId="4040103509" sldId="945"/>
            <ac:spMk id="23" creationId="{AD661253-57E6-44FC-9219-5488B93B5480}"/>
          </ac:spMkLst>
        </pc:spChg>
        <pc:spChg chg="mod">
          <ac:chgData name="DLUS Laurent (EXT) ResgCftTsrDef" userId="cb4e85b5-596f-4b1d-b057-431c65441777" providerId="ADAL" clId="{F4E9B16A-CF70-4D81-9F0C-DD3C7FD3C44D}" dt="2024-04-30T10:55:37.508" v="489" actId="207"/>
          <ac:spMkLst>
            <pc:docMk/>
            <pc:sldMk cId="4040103509" sldId="945"/>
            <ac:spMk id="28" creationId="{77F0569B-7C32-40D5-81D5-E347FE99B11B}"/>
          </ac:spMkLst>
        </pc:spChg>
        <pc:spChg chg="mod">
          <ac:chgData name="DLUS Laurent (EXT) ResgCftTsrDef" userId="cb4e85b5-596f-4b1d-b057-431c65441777" providerId="ADAL" clId="{F4E9B16A-CF70-4D81-9F0C-DD3C7FD3C44D}" dt="2024-04-30T10:55:43.612" v="490" actId="207"/>
          <ac:spMkLst>
            <pc:docMk/>
            <pc:sldMk cId="4040103509" sldId="945"/>
            <ac:spMk id="33" creationId="{2788200D-9163-4594-9A6B-10EFD4246804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1:00:24.006" v="497" actId="207"/>
        <pc:sldMkLst>
          <pc:docMk/>
          <pc:sldMk cId="1807110880" sldId="946"/>
        </pc:sldMkLst>
        <pc:spChg chg="mod">
          <ac:chgData name="DLUS Laurent (EXT) ResgCftTsrDef" userId="cb4e85b5-596f-4b1d-b057-431c65441777" providerId="ADAL" clId="{F4E9B16A-CF70-4D81-9F0C-DD3C7FD3C44D}" dt="2024-04-30T11:00:24.006" v="497" actId="207"/>
          <ac:spMkLst>
            <pc:docMk/>
            <pc:sldMk cId="1807110880" sldId="946"/>
            <ac:spMk id="4" creationId="{53AD35D4-26A8-49F4-9C32-9D707B393895}"/>
          </ac:spMkLst>
        </pc:spChg>
        <pc:spChg chg="mod">
          <ac:chgData name="DLUS Laurent (EXT) ResgCftTsrDef" userId="cb4e85b5-596f-4b1d-b057-431c65441777" providerId="ADAL" clId="{F4E9B16A-CF70-4D81-9F0C-DD3C7FD3C44D}" dt="2024-04-30T11:00:24.006" v="497" actId="207"/>
          <ac:spMkLst>
            <pc:docMk/>
            <pc:sldMk cId="1807110880" sldId="946"/>
            <ac:spMk id="5" creationId="{59080CD0-FD38-483F-8C93-B5602DCF8E38}"/>
          </ac:spMkLst>
        </pc:spChg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1807110880" sldId="946"/>
            <ac:spMk id="6" creationId="{99F7BC13-2750-413C-AB35-66645DDC85ED}"/>
          </ac:spMkLst>
        </pc:spChg>
        <pc:spChg chg="mod">
          <ac:chgData name="DLUS Laurent (EXT) ResgCftTsrDef" userId="cb4e85b5-596f-4b1d-b057-431c65441777" providerId="ADAL" clId="{F4E9B16A-CF70-4D81-9F0C-DD3C7FD3C44D}" dt="2024-04-30T11:00:24.006" v="497" actId="207"/>
          <ac:spMkLst>
            <pc:docMk/>
            <pc:sldMk cId="1807110880" sldId="946"/>
            <ac:spMk id="7" creationId="{12686D49-B7CD-4EA2-80DF-F3605AEA438F}"/>
          </ac:spMkLst>
        </pc:spChg>
        <pc:spChg chg="mod">
          <ac:chgData name="DLUS Laurent (EXT) ResgCftTsrDef" userId="cb4e85b5-596f-4b1d-b057-431c65441777" providerId="ADAL" clId="{F4E9B16A-CF70-4D81-9F0C-DD3C7FD3C44D}" dt="2024-04-30T11:00:24.006" v="497" actId="207"/>
          <ac:spMkLst>
            <pc:docMk/>
            <pc:sldMk cId="1807110880" sldId="946"/>
            <ac:spMk id="8" creationId="{C3250EAA-3AE2-4424-8B41-C213CABA94B4}"/>
          </ac:spMkLst>
        </pc:spChg>
        <pc:spChg chg="mod">
          <ac:chgData name="DLUS Laurent (EXT) ResgCftTsrDef" userId="cb4e85b5-596f-4b1d-b057-431c65441777" providerId="ADAL" clId="{F4E9B16A-CF70-4D81-9F0C-DD3C7FD3C44D}" dt="2024-04-30T11:00:24.006" v="497" actId="207"/>
          <ac:spMkLst>
            <pc:docMk/>
            <pc:sldMk cId="1807110880" sldId="946"/>
            <ac:spMk id="9" creationId="{280B4B4D-37D2-47D0-86D1-8C0A4B6AA86D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1807110880" sldId="946"/>
            <ac:spMk id="17" creationId="{EDA43400-53F8-4B13-9D43-0E2554184569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1:00:07.393" v="496" actId="20577"/>
        <pc:sldMkLst>
          <pc:docMk/>
          <pc:sldMk cId="1015291492" sldId="947"/>
        </pc:sldMkLst>
        <pc:spChg chg="mod ord">
          <ac:chgData name="DLUS Laurent (EXT) ResgCftTsrDef" userId="cb4e85b5-596f-4b1d-b057-431c65441777" providerId="ADAL" clId="{F4E9B16A-CF70-4D81-9F0C-DD3C7FD3C44D}" dt="2024-04-30T11:00:07.393" v="496" actId="20577"/>
          <ac:spMkLst>
            <pc:docMk/>
            <pc:sldMk cId="1015291492" sldId="947"/>
            <ac:spMk id="6" creationId="{99F7BC13-2750-413C-AB35-66645DDC85ED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1015291492" sldId="947"/>
            <ac:spMk id="17" creationId="{EDA43400-53F8-4B13-9D43-0E2554184569}"/>
          </ac:spMkLst>
        </pc:spChg>
        <pc:graphicFrameChg chg="modGraphic">
          <ac:chgData name="DLUS Laurent (EXT) ResgCftTsrDef" userId="cb4e85b5-596f-4b1d-b057-431c65441777" providerId="ADAL" clId="{F4E9B16A-CF70-4D81-9F0C-DD3C7FD3C44D}" dt="2024-04-30T10:59:50.382" v="495" actId="207"/>
          <ac:graphicFrameMkLst>
            <pc:docMk/>
            <pc:sldMk cId="1015291492" sldId="947"/>
            <ac:graphicFrameMk id="4" creationId="{2A6AAF7B-B88E-44BC-9FB7-4B303BC49E3A}"/>
          </ac:graphicFrameMkLst>
        </pc:graphicFrame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2108765152" sldId="948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108765152" sldId="948"/>
            <ac:spMk id="6" creationId="{99F7BC13-2750-413C-AB35-66645DDC85ED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108765152" sldId="948"/>
            <ac:spMk id="17" creationId="{EDA43400-53F8-4B13-9D43-0E2554184569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1:00:44.319" v="498" actId="47"/>
        <pc:sldMkLst>
          <pc:docMk/>
          <pc:sldMk cId="873702232" sldId="949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873702232" sldId="949"/>
            <ac:spMk id="6" creationId="{99F7BC13-2750-413C-AB35-66645DDC85ED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873702232" sldId="949"/>
            <ac:spMk id="17" creationId="{EDA43400-53F8-4B13-9D43-0E2554184569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4:38:02.205" v="553" actId="207"/>
        <pc:sldMkLst>
          <pc:docMk/>
          <pc:sldMk cId="1475696379" sldId="950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1475696379" sldId="950"/>
            <ac:spMk id="6" creationId="{99F7BC13-2750-413C-AB35-66645DDC85ED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1475696379" sldId="950"/>
            <ac:spMk id="17" creationId="{EDA43400-53F8-4B13-9D43-0E2554184569}"/>
          </ac:spMkLst>
        </pc:spChg>
        <pc:spChg chg="mod">
          <ac:chgData name="DLUS Laurent (EXT) ResgCftTsrDef" userId="cb4e85b5-596f-4b1d-b057-431c65441777" providerId="ADAL" clId="{F4E9B16A-CF70-4D81-9F0C-DD3C7FD3C44D}" dt="2024-04-30T14:37:43.134" v="550" actId="207"/>
          <ac:spMkLst>
            <pc:docMk/>
            <pc:sldMk cId="1475696379" sldId="950"/>
            <ac:spMk id="24" creationId="{2C27867D-00CE-4323-AADF-F16048B57CE1}"/>
          </ac:spMkLst>
        </pc:spChg>
        <pc:spChg chg="mod">
          <ac:chgData name="DLUS Laurent (EXT) ResgCftTsrDef" userId="cb4e85b5-596f-4b1d-b057-431c65441777" providerId="ADAL" clId="{F4E9B16A-CF70-4D81-9F0C-DD3C7FD3C44D}" dt="2024-04-30T14:37:47.090" v="551" actId="207"/>
          <ac:spMkLst>
            <pc:docMk/>
            <pc:sldMk cId="1475696379" sldId="950"/>
            <ac:spMk id="25" creationId="{7EB5DC6F-4558-45A8-95D1-9C3C6B1476A8}"/>
          </ac:spMkLst>
        </pc:spChg>
        <pc:spChg chg="mod">
          <ac:chgData name="DLUS Laurent (EXT) ResgCftTsrDef" userId="cb4e85b5-596f-4b1d-b057-431c65441777" providerId="ADAL" clId="{F4E9B16A-CF70-4D81-9F0C-DD3C7FD3C44D}" dt="2024-04-30T14:37:43.134" v="550" actId="207"/>
          <ac:spMkLst>
            <pc:docMk/>
            <pc:sldMk cId="1475696379" sldId="950"/>
            <ac:spMk id="26" creationId="{AEB46713-C92F-476A-A17B-ADBD1F1F0538}"/>
          </ac:spMkLst>
        </pc:spChg>
        <pc:spChg chg="mod">
          <ac:chgData name="DLUS Laurent (EXT) ResgCftTsrDef" userId="cb4e85b5-596f-4b1d-b057-431c65441777" providerId="ADAL" clId="{F4E9B16A-CF70-4D81-9F0C-DD3C7FD3C44D}" dt="2024-04-30T14:37:43.134" v="550" actId="207"/>
          <ac:spMkLst>
            <pc:docMk/>
            <pc:sldMk cId="1475696379" sldId="950"/>
            <ac:spMk id="27" creationId="{7175FCB5-74A3-4438-B9B8-808F3772A644}"/>
          </ac:spMkLst>
        </pc:spChg>
        <pc:spChg chg="mod">
          <ac:chgData name="DLUS Laurent (EXT) ResgCftTsrDef" userId="cb4e85b5-596f-4b1d-b057-431c65441777" providerId="ADAL" clId="{F4E9B16A-CF70-4D81-9F0C-DD3C7FD3C44D}" dt="2024-04-30T14:37:53.864" v="552" actId="207"/>
          <ac:spMkLst>
            <pc:docMk/>
            <pc:sldMk cId="1475696379" sldId="950"/>
            <ac:spMk id="36" creationId="{B8276A32-A6E9-4B2D-B640-B918CFE89C06}"/>
          </ac:spMkLst>
        </pc:spChg>
        <pc:spChg chg="mod">
          <ac:chgData name="DLUS Laurent (EXT) ResgCftTsrDef" userId="cb4e85b5-596f-4b1d-b057-431c65441777" providerId="ADAL" clId="{F4E9B16A-CF70-4D81-9F0C-DD3C7FD3C44D}" dt="2024-04-30T14:38:02.205" v="553" actId="207"/>
          <ac:spMkLst>
            <pc:docMk/>
            <pc:sldMk cId="1475696379" sldId="950"/>
            <ac:spMk id="37" creationId="{9C22D102-C5D9-48D3-8B0B-A10144501827}"/>
          </ac:spMkLst>
        </pc:spChg>
        <pc:spChg chg="mod">
          <ac:chgData name="DLUS Laurent (EXT) ResgCftTsrDef" userId="cb4e85b5-596f-4b1d-b057-431c65441777" providerId="ADAL" clId="{F4E9B16A-CF70-4D81-9F0C-DD3C7FD3C44D}" dt="2024-04-30T14:38:02.205" v="553" actId="207"/>
          <ac:spMkLst>
            <pc:docMk/>
            <pc:sldMk cId="1475696379" sldId="950"/>
            <ac:spMk id="38" creationId="{7FCCF3C9-884F-435B-BBEC-7C1AE31530F3}"/>
          </ac:spMkLst>
        </pc:spChg>
        <pc:spChg chg="mod">
          <ac:chgData name="DLUS Laurent (EXT) ResgCftTsrDef" userId="cb4e85b5-596f-4b1d-b057-431c65441777" providerId="ADAL" clId="{F4E9B16A-CF70-4D81-9F0C-DD3C7FD3C44D}" dt="2024-04-30T14:37:53.864" v="552" actId="207"/>
          <ac:spMkLst>
            <pc:docMk/>
            <pc:sldMk cId="1475696379" sldId="950"/>
            <ac:spMk id="39" creationId="{643FB453-D34B-48DA-8920-E6C928F463DE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3219808591" sldId="951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219808591" sldId="951"/>
            <ac:spMk id="6" creationId="{99F7BC13-2750-413C-AB35-66645DDC85ED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219808591" sldId="951"/>
            <ac:spMk id="17" creationId="{EDA43400-53F8-4B13-9D43-0E2554184569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1:00:59.819" v="499" actId="47"/>
        <pc:sldMkLst>
          <pc:docMk/>
          <pc:sldMk cId="4021222159" sldId="952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4021222159" sldId="952"/>
            <ac:spMk id="6" creationId="{99F7BC13-2750-413C-AB35-66645DDC85ED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4021222159" sldId="952"/>
            <ac:spMk id="17" creationId="{EDA43400-53F8-4B13-9D43-0E2554184569}"/>
          </ac:spMkLst>
        </pc:spChg>
      </pc:sldChg>
      <pc:sldChg chg="modSp add del mod modClrScheme chgLayout">
        <pc:chgData name="DLUS Laurent (EXT) ResgCftTsrDef" userId="cb4e85b5-596f-4b1d-b057-431c65441777" providerId="ADAL" clId="{F4E9B16A-CF70-4D81-9F0C-DD3C7FD3C44D}" dt="2024-04-30T10:40:57.446" v="462" actId="47"/>
        <pc:sldMkLst>
          <pc:docMk/>
          <pc:sldMk cId="811266976" sldId="953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811266976" sldId="953"/>
            <ac:spMk id="8" creationId="{9905F6BE-A2F8-4D9D-8B2E-41B05FFAB451}"/>
          </ac:spMkLst>
        </pc:spChg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811266976" sldId="953"/>
            <ac:spMk id="12" creationId="{0B12A996-3031-4E65-BFBA-E2A5378AEEAF}"/>
          </ac:spMkLst>
        </pc:spChg>
        <pc:picChg chg="mod ord">
          <ac:chgData name="DLUS Laurent (EXT) ResgCftTsrDef" userId="cb4e85b5-596f-4b1d-b057-431c65441777" providerId="ADAL" clId="{F4E9B16A-CF70-4D81-9F0C-DD3C7FD3C44D}" dt="2024-04-30T10:40:17.372" v="460" actId="700"/>
          <ac:picMkLst>
            <pc:docMk/>
            <pc:sldMk cId="811266976" sldId="953"/>
            <ac:picMk id="5" creationId="{0637DC66-72AF-48D5-8566-9D8B58BBDDB4}"/>
          </ac:picMkLst>
        </pc:pic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1:01:59.644" v="505" actId="207"/>
        <pc:sldMkLst>
          <pc:docMk/>
          <pc:sldMk cId="2962509526" sldId="954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962509526" sldId="954"/>
            <ac:spMk id="6" creationId="{99F7BC13-2750-413C-AB35-66645DDC85ED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962509526" sldId="954"/>
            <ac:spMk id="17" creationId="{EDA43400-53F8-4B13-9D43-0E2554184569}"/>
          </ac:spMkLst>
        </pc:spChg>
        <pc:spChg chg="mod">
          <ac:chgData name="DLUS Laurent (EXT) ResgCftTsrDef" userId="cb4e85b5-596f-4b1d-b057-431c65441777" providerId="ADAL" clId="{F4E9B16A-CF70-4D81-9F0C-DD3C7FD3C44D}" dt="2024-04-30T11:01:48.756" v="504" actId="207"/>
          <ac:spMkLst>
            <pc:docMk/>
            <pc:sldMk cId="2962509526" sldId="954"/>
            <ac:spMk id="32" creationId="{F0AEFCE1-DA0B-41FD-913C-4BEBBFB1B112}"/>
          </ac:spMkLst>
        </pc:spChg>
        <pc:spChg chg="mod">
          <ac:chgData name="DLUS Laurent (EXT) ResgCftTsrDef" userId="cb4e85b5-596f-4b1d-b057-431c65441777" providerId="ADAL" clId="{F4E9B16A-CF70-4D81-9F0C-DD3C7FD3C44D}" dt="2024-04-30T11:01:48.756" v="504" actId="207"/>
          <ac:spMkLst>
            <pc:docMk/>
            <pc:sldMk cId="2962509526" sldId="954"/>
            <ac:spMk id="33" creationId="{1546B69F-B34A-4096-8D02-4A9913F83991}"/>
          </ac:spMkLst>
        </pc:spChg>
        <pc:spChg chg="mod">
          <ac:chgData name="DLUS Laurent (EXT) ResgCftTsrDef" userId="cb4e85b5-596f-4b1d-b057-431c65441777" providerId="ADAL" clId="{F4E9B16A-CF70-4D81-9F0C-DD3C7FD3C44D}" dt="2024-04-30T11:01:48.756" v="504" actId="207"/>
          <ac:spMkLst>
            <pc:docMk/>
            <pc:sldMk cId="2962509526" sldId="954"/>
            <ac:spMk id="34" creationId="{404FDD14-EA45-4D3F-8D6D-D686728B6A1D}"/>
          </ac:spMkLst>
        </pc:spChg>
        <pc:spChg chg="mod">
          <ac:chgData name="DLUS Laurent (EXT) ResgCftTsrDef" userId="cb4e85b5-596f-4b1d-b057-431c65441777" providerId="ADAL" clId="{F4E9B16A-CF70-4D81-9F0C-DD3C7FD3C44D}" dt="2024-04-30T11:01:48.756" v="504" actId="207"/>
          <ac:spMkLst>
            <pc:docMk/>
            <pc:sldMk cId="2962509526" sldId="954"/>
            <ac:spMk id="35" creationId="{4D220438-2A38-49BD-936D-D88C8ED8D0AF}"/>
          </ac:spMkLst>
        </pc:spChg>
        <pc:spChg chg="mod">
          <ac:chgData name="DLUS Laurent (EXT) ResgCftTsrDef" userId="cb4e85b5-596f-4b1d-b057-431c65441777" providerId="ADAL" clId="{F4E9B16A-CF70-4D81-9F0C-DD3C7FD3C44D}" dt="2024-04-30T11:01:48.756" v="504" actId="207"/>
          <ac:spMkLst>
            <pc:docMk/>
            <pc:sldMk cId="2962509526" sldId="954"/>
            <ac:spMk id="36" creationId="{9B1996D5-BD64-4AC6-BAF4-1B2CDE4087DE}"/>
          </ac:spMkLst>
        </pc:spChg>
        <pc:spChg chg="mod">
          <ac:chgData name="DLUS Laurent (EXT) ResgCftTsrDef" userId="cb4e85b5-596f-4b1d-b057-431c65441777" providerId="ADAL" clId="{F4E9B16A-CF70-4D81-9F0C-DD3C7FD3C44D}" dt="2024-04-30T11:01:48.756" v="504" actId="207"/>
          <ac:spMkLst>
            <pc:docMk/>
            <pc:sldMk cId="2962509526" sldId="954"/>
            <ac:spMk id="37" creationId="{263EC161-5403-48E8-860E-22B6606F872F}"/>
          </ac:spMkLst>
        </pc:spChg>
        <pc:spChg chg="mod">
          <ac:chgData name="DLUS Laurent (EXT) ResgCftTsrDef" userId="cb4e85b5-596f-4b1d-b057-431c65441777" providerId="ADAL" clId="{F4E9B16A-CF70-4D81-9F0C-DD3C7FD3C44D}" dt="2024-04-30T11:01:48.756" v="504" actId="207"/>
          <ac:spMkLst>
            <pc:docMk/>
            <pc:sldMk cId="2962509526" sldId="954"/>
            <ac:spMk id="38" creationId="{0F78514E-68F8-447E-B9E5-4D278E0235F6}"/>
          </ac:spMkLst>
        </pc:spChg>
        <pc:spChg chg="mod">
          <ac:chgData name="DLUS Laurent (EXT) ResgCftTsrDef" userId="cb4e85b5-596f-4b1d-b057-431c65441777" providerId="ADAL" clId="{F4E9B16A-CF70-4D81-9F0C-DD3C7FD3C44D}" dt="2024-04-30T11:01:29.262" v="501" actId="207"/>
          <ac:spMkLst>
            <pc:docMk/>
            <pc:sldMk cId="2962509526" sldId="954"/>
            <ac:spMk id="39" creationId="{62B86FFA-BF7B-412E-B480-587813A5AFD6}"/>
          </ac:spMkLst>
        </pc:spChg>
        <pc:spChg chg="mod">
          <ac:chgData name="DLUS Laurent (EXT) ResgCftTsrDef" userId="cb4e85b5-596f-4b1d-b057-431c65441777" providerId="ADAL" clId="{F4E9B16A-CF70-4D81-9F0C-DD3C7FD3C44D}" dt="2024-04-30T11:01:59.644" v="505" actId="207"/>
          <ac:spMkLst>
            <pc:docMk/>
            <pc:sldMk cId="2962509526" sldId="954"/>
            <ac:spMk id="40" creationId="{5ACE0B84-C614-4A4E-8EDB-684273DAA78F}"/>
          </ac:spMkLst>
        </pc:spChg>
        <pc:spChg chg="mod">
          <ac:chgData name="DLUS Laurent (EXT) ResgCftTsrDef" userId="cb4e85b5-596f-4b1d-b057-431c65441777" providerId="ADAL" clId="{F4E9B16A-CF70-4D81-9F0C-DD3C7FD3C44D}" dt="2024-04-30T11:01:59.644" v="505" actId="207"/>
          <ac:spMkLst>
            <pc:docMk/>
            <pc:sldMk cId="2962509526" sldId="954"/>
            <ac:spMk id="41" creationId="{B612BCC9-1CD5-483A-B7A7-EEDB36539F3C}"/>
          </ac:spMkLst>
        </pc:spChg>
        <pc:spChg chg="mod">
          <ac:chgData name="DLUS Laurent (EXT) ResgCftTsrDef" userId="cb4e85b5-596f-4b1d-b057-431c65441777" providerId="ADAL" clId="{F4E9B16A-CF70-4D81-9F0C-DD3C7FD3C44D}" dt="2024-04-30T11:01:59.644" v="505" actId="207"/>
          <ac:spMkLst>
            <pc:docMk/>
            <pc:sldMk cId="2962509526" sldId="954"/>
            <ac:spMk id="42" creationId="{7BEA8AED-E540-4791-AE68-4F4B8C313E6D}"/>
          </ac:spMkLst>
        </pc:spChg>
        <pc:spChg chg="mod">
          <ac:chgData name="DLUS Laurent (EXT) ResgCftTsrDef" userId="cb4e85b5-596f-4b1d-b057-431c65441777" providerId="ADAL" clId="{F4E9B16A-CF70-4D81-9F0C-DD3C7FD3C44D}" dt="2024-04-30T11:01:59.644" v="505" actId="207"/>
          <ac:spMkLst>
            <pc:docMk/>
            <pc:sldMk cId="2962509526" sldId="954"/>
            <ac:spMk id="43" creationId="{DCC7D40F-1E54-4F4C-8338-78FC3E636E20}"/>
          </ac:spMkLst>
        </pc:spChg>
        <pc:spChg chg="mod">
          <ac:chgData name="DLUS Laurent (EXT) ResgCftTsrDef" userId="cb4e85b5-596f-4b1d-b057-431c65441777" providerId="ADAL" clId="{F4E9B16A-CF70-4D81-9F0C-DD3C7FD3C44D}" dt="2024-04-30T11:01:59.644" v="505" actId="207"/>
          <ac:spMkLst>
            <pc:docMk/>
            <pc:sldMk cId="2962509526" sldId="954"/>
            <ac:spMk id="44" creationId="{AC9FFE88-BAC5-40D0-AD57-2DAF1D334F0A}"/>
          </ac:spMkLst>
        </pc:spChg>
        <pc:spChg chg="mod">
          <ac:chgData name="DLUS Laurent (EXT) ResgCftTsrDef" userId="cb4e85b5-596f-4b1d-b057-431c65441777" providerId="ADAL" clId="{F4E9B16A-CF70-4D81-9F0C-DD3C7FD3C44D}" dt="2024-04-30T11:01:59.644" v="505" actId="207"/>
          <ac:spMkLst>
            <pc:docMk/>
            <pc:sldMk cId="2962509526" sldId="954"/>
            <ac:spMk id="45" creationId="{8ACD0785-503C-46F2-A9E8-5E3A9902D3A8}"/>
          </ac:spMkLst>
        </pc:spChg>
        <pc:spChg chg="mod">
          <ac:chgData name="DLUS Laurent (EXT) ResgCftTsrDef" userId="cb4e85b5-596f-4b1d-b057-431c65441777" providerId="ADAL" clId="{F4E9B16A-CF70-4D81-9F0C-DD3C7FD3C44D}" dt="2024-04-30T11:01:59.644" v="505" actId="207"/>
          <ac:spMkLst>
            <pc:docMk/>
            <pc:sldMk cId="2962509526" sldId="954"/>
            <ac:spMk id="46" creationId="{DDE3BC3F-1B01-4F8E-AFAB-FA4E40513F2C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1:03:20.277" v="520" actId="207"/>
        <pc:sldMkLst>
          <pc:docMk/>
          <pc:sldMk cId="2376240119" sldId="955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376240119" sldId="955"/>
            <ac:spMk id="6" creationId="{99F7BC13-2750-413C-AB35-66645DDC85ED}"/>
          </ac:spMkLst>
        </pc:spChg>
        <pc:spChg chg="mod">
          <ac:chgData name="DLUS Laurent (EXT) ResgCftTsrDef" userId="cb4e85b5-596f-4b1d-b057-431c65441777" providerId="ADAL" clId="{F4E9B16A-CF70-4D81-9F0C-DD3C7FD3C44D}" dt="2024-04-30T11:03:20.277" v="520" actId="207"/>
          <ac:spMkLst>
            <pc:docMk/>
            <pc:sldMk cId="2376240119" sldId="955"/>
            <ac:spMk id="12" creationId="{8BB546A2-4279-4B89-97DA-7C3DA0687D0D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376240119" sldId="955"/>
            <ac:spMk id="17" creationId="{EDA43400-53F8-4B13-9D43-0E2554184569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4184453323" sldId="956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4184453323" sldId="956"/>
            <ac:spMk id="6" creationId="{99F7BC13-2750-413C-AB35-66645DDC85ED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4184453323" sldId="956"/>
            <ac:spMk id="17" creationId="{EDA43400-53F8-4B13-9D43-0E2554184569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4:39:47.022" v="562" actId="1076"/>
        <pc:sldMkLst>
          <pc:docMk/>
          <pc:sldMk cId="682862452" sldId="957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682862452" sldId="957"/>
            <ac:spMk id="6" creationId="{99F7BC13-2750-413C-AB35-66645DDC85ED}"/>
          </ac:spMkLst>
        </pc:spChg>
        <pc:spChg chg="mod">
          <ac:chgData name="DLUS Laurent (EXT) ResgCftTsrDef" userId="cb4e85b5-596f-4b1d-b057-431c65441777" providerId="ADAL" clId="{F4E9B16A-CF70-4D81-9F0C-DD3C7FD3C44D}" dt="2024-04-30T14:39:47.022" v="562" actId="1076"/>
          <ac:spMkLst>
            <pc:docMk/>
            <pc:sldMk cId="682862452" sldId="957"/>
            <ac:spMk id="9" creationId="{0425CD14-EB61-4A26-B0A9-F2ADB84D4A4F}"/>
          </ac:spMkLst>
        </pc:spChg>
        <pc:spChg chg="mod">
          <ac:chgData name="DLUS Laurent (EXT) ResgCftTsrDef" userId="cb4e85b5-596f-4b1d-b057-431c65441777" providerId="ADAL" clId="{F4E9B16A-CF70-4D81-9F0C-DD3C7FD3C44D}" dt="2024-04-30T14:39:37.728" v="561" actId="207"/>
          <ac:spMkLst>
            <pc:docMk/>
            <pc:sldMk cId="682862452" sldId="957"/>
            <ac:spMk id="13" creationId="{FAECFF0E-3806-40F7-B500-743C33426B97}"/>
          </ac:spMkLst>
        </pc:spChg>
        <pc:spChg chg="mod">
          <ac:chgData name="DLUS Laurent (EXT) ResgCftTsrDef" userId="cb4e85b5-596f-4b1d-b057-431c65441777" providerId="ADAL" clId="{F4E9B16A-CF70-4D81-9F0C-DD3C7FD3C44D}" dt="2024-04-30T14:39:28.313" v="559" actId="1076"/>
          <ac:spMkLst>
            <pc:docMk/>
            <pc:sldMk cId="682862452" sldId="957"/>
            <ac:spMk id="16" creationId="{A0DD3A81-71CC-488A-B7B0-2A2F7976B6CA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682862452" sldId="957"/>
            <ac:spMk id="17" creationId="{EDA43400-53F8-4B13-9D43-0E2554184569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3493869018" sldId="958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493869018" sldId="958"/>
            <ac:spMk id="6" creationId="{99F7BC13-2750-413C-AB35-66645DDC85ED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493869018" sldId="958"/>
            <ac:spMk id="17" creationId="{EDA43400-53F8-4B13-9D43-0E2554184569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561457201" sldId="959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561457201" sldId="959"/>
            <ac:spMk id="6" creationId="{99F7BC13-2750-413C-AB35-66645DDC85ED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561457201" sldId="959"/>
            <ac:spMk id="17" creationId="{EDA43400-53F8-4B13-9D43-0E2554184569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1:03:58.737" v="523" actId="207"/>
        <pc:sldMkLst>
          <pc:docMk/>
          <pc:sldMk cId="4080401053" sldId="960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4080401053" sldId="960"/>
            <ac:spMk id="6" creationId="{99F7BC13-2750-413C-AB35-66645DDC85ED}"/>
          </ac:spMkLst>
        </pc:spChg>
        <pc:spChg chg="mod">
          <ac:chgData name="DLUS Laurent (EXT) ResgCftTsrDef" userId="cb4e85b5-596f-4b1d-b057-431c65441777" providerId="ADAL" clId="{F4E9B16A-CF70-4D81-9F0C-DD3C7FD3C44D}" dt="2024-04-30T11:03:49.668" v="521" actId="207"/>
          <ac:spMkLst>
            <pc:docMk/>
            <pc:sldMk cId="4080401053" sldId="960"/>
            <ac:spMk id="14" creationId="{15380E97-B4BC-4096-963B-E0389242FE31}"/>
          </ac:spMkLst>
        </pc:spChg>
        <pc:spChg chg="mod">
          <ac:chgData name="DLUS Laurent (EXT) ResgCftTsrDef" userId="cb4e85b5-596f-4b1d-b057-431c65441777" providerId="ADAL" clId="{F4E9B16A-CF70-4D81-9F0C-DD3C7FD3C44D}" dt="2024-04-30T11:03:54.355" v="522" actId="207"/>
          <ac:spMkLst>
            <pc:docMk/>
            <pc:sldMk cId="4080401053" sldId="960"/>
            <ac:spMk id="15" creationId="{4366C4A0-102F-41D8-B527-BF0F099C6FC3}"/>
          </ac:spMkLst>
        </pc:spChg>
        <pc:spChg chg="mod">
          <ac:chgData name="DLUS Laurent (EXT) ResgCftTsrDef" userId="cb4e85b5-596f-4b1d-b057-431c65441777" providerId="ADAL" clId="{F4E9B16A-CF70-4D81-9F0C-DD3C7FD3C44D}" dt="2024-04-30T11:03:58.737" v="523" actId="207"/>
          <ac:spMkLst>
            <pc:docMk/>
            <pc:sldMk cId="4080401053" sldId="960"/>
            <ac:spMk id="16" creationId="{9340F4EB-3578-4C3D-B3F4-73DACBD28210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4080401053" sldId="960"/>
            <ac:spMk id="17" creationId="{EDA43400-53F8-4B13-9D43-0E2554184569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157937996" sldId="961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157937996" sldId="961"/>
            <ac:spMk id="6" creationId="{99F7BC13-2750-413C-AB35-66645DDC85ED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157937996" sldId="961"/>
            <ac:spMk id="17" creationId="{EDA43400-53F8-4B13-9D43-0E2554184569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3669906253" sldId="962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669906253" sldId="962"/>
            <ac:spMk id="6" creationId="{99F7BC13-2750-413C-AB35-66645DDC85ED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669906253" sldId="962"/>
            <ac:spMk id="17" creationId="{EDA43400-53F8-4B13-9D43-0E2554184569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1:04:47.293" v="529" actId="207"/>
        <pc:sldMkLst>
          <pc:docMk/>
          <pc:sldMk cId="3037408303" sldId="963"/>
        </pc:sldMkLst>
        <pc:spChg chg="mod ord">
          <ac:chgData name="DLUS Laurent (EXT) ResgCftTsrDef" userId="cb4e85b5-596f-4b1d-b057-431c65441777" providerId="ADAL" clId="{F4E9B16A-CF70-4D81-9F0C-DD3C7FD3C44D}" dt="2024-04-30T10:41:14.063" v="463" actId="20577"/>
          <ac:spMkLst>
            <pc:docMk/>
            <pc:sldMk cId="3037408303" sldId="963"/>
            <ac:spMk id="6" creationId="{99F7BC13-2750-413C-AB35-66645DDC85ED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037408303" sldId="963"/>
            <ac:spMk id="17" creationId="{EDA43400-53F8-4B13-9D43-0E2554184569}"/>
          </ac:spMkLst>
        </pc:spChg>
        <pc:spChg chg="mod">
          <ac:chgData name="DLUS Laurent (EXT) ResgCftTsrDef" userId="cb4e85b5-596f-4b1d-b057-431c65441777" providerId="ADAL" clId="{F4E9B16A-CF70-4D81-9F0C-DD3C7FD3C44D}" dt="2024-04-30T11:04:38.532" v="527" actId="207"/>
          <ac:spMkLst>
            <pc:docMk/>
            <pc:sldMk cId="3037408303" sldId="963"/>
            <ac:spMk id="20" creationId="{DAFE1785-0D20-4BBA-8AC3-51D46E9AC34A}"/>
          </ac:spMkLst>
        </pc:spChg>
        <pc:spChg chg="mod">
          <ac:chgData name="DLUS Laurent (EXT) ResgCftTsrDef" userId="cb4e85b5-596f-4b1d-b057-431c65441777" providerId="ADAL" clId="{F4E9B16A-CF70-4D81-9F0C-DD3C7FD3C44D}" dt="2024-04-30T11:04:42.355" v="528" actId="207"/>
          <ac:spMkLst>
            <pc:docMk/>
            <pc:sldMk cId="3037408303" sldId="963"/>
            <ac:spMk id="22" creationId="{7470ED31-E08F-4AC2-94B6-7BB7A6186D89}"/>
          </ac:spMkLst>
        </pc:spChg>
        <pc:spChg chg="mod">
          <ac:chgData name="DLUS Laurent (EXT) ResgCftTsrDef" userId="cb4e85b5-596f-4b1d-b057-431c65441777" providerId="ADAL" clId="{F4E9B16A-CF70-4D81-9F0C-DD3C7FD3C44D}" dt="2024-04-30T11:04:47.293" v="529" actId="207"/>
          <ac:spMkLst>
            <pc:docMk/>
            <pc:sldMk cId="3037408303" sldId="963"/>
            <ac:spMk id="24" creationId="{4FCB9E98-774B-4ECA-8D4B-18E6BC385676}"/>
          </ac:spMkLst>
        </pc:spChg>
        <pc:spChg chg="mod">
          <ac:chgData name="DLUS Laurent (EXT) ResgCftTsrDef" userId="cb4e85b5-596f-4b1d-b057-431c65441777" providerId="ADAL" clId="{F4E9B16A-CF70-4D81-9F0C-DD3C7FD3C44D}" dt="2024-04-30T11:04:31.077" v="526" actId="207"/>
          <ac:spMkLst>
            <pc:docMk/>
            <pc:sldMk cId="3037408303" sldId="963"/>
            <ac:spMk id="26" creationId="{456E8ED6-9909-413C-8EBE-89201A572210}"/>
          </ac:spMkLst>
        </pc:spChg>
        <pc:spChg chg="mod">
          <ac:chgData name="DLUS Laurent (EXT) ResgCftTsrDef" userId="cb4e85b5-596f-4b1d-b057-431c65441777" providerId="ADAL" clId="{F4E9B16A-CF70-4D81-9F0C-DD3C7FD3C44D}" dt="2024-04-30T11:04:26.900" v="525" actId="207"/>
          <ac:spMkLst>
            <pc:docMk/>
            <pc:sldMk cId="3037408303" sldId="963"/>
            <ac:spMk id="27" creationId="{72A214D6-230B-4B36-959F-1DA570D8A690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3801636273" sldId="964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801636273" sldId="964"/>
            <ac:spMk id="6" creationId="{99F7BC13-2750-413C-AB35-66645DDC85ED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801636273" sldId="964"/>
            <ac:spMk id="17" creationId="{EDA43400-53F8-4B13-9D43-0E2554184569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1451314266" sldId="965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1451314266" sldId="965"/>
            <ac:spMk id="6" creationId="{99F7BC13-2750-413C-AB35-66645DDC85ED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1451314266" sldId="965"/>
            <ac:spMk id="17" creationId="{EDA43400-53F8-4B13-9D43-0E2554184569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962546251" sldId="966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962546251" sldId="966"/>
            <ac:spMk id="6" creationId="{99F7BC13-2750-413C-AB35-66645DDC85ED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962546251" sldId="966"/>
            <ac:spMk id="17" creationId="{EDA43400-53F8-4B13-9D43-0E2554184569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3375012327" sldId="967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375012327" sldId="967"/>
            <ac:spMk id="6" creationId="{99F7BC13-2750-413C-AB35-66645DDC85ED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375012327" sldId="967"/>
            <ac:spMk id="17" creationId="{EDA43400-53F8-4B13-9D43-0E2554184569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1062617329" sldId="968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1062617329" sldId="968"/>
            <ac:spMk id="6" creationId="{99F7BC13-2750-413C-AB35-66645DDC85ED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1062617329" sldId="968"/>
            <ac:spMk id="17" creationId="{EDA43400-53F8-4B13-9D43-0E2554184569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2232213193" sldId="969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232213193" sldId="969"/>
            <ac:spMk id="6" creationId="{99F7BC13-2750-413C-AB35-66645DDC85ED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232213193" sldId="969"/>
            <ac:spMk id="17" creationId="{EDA43400-53F8-4B13-9D43-0E2554184569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2677218922" sldId="970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677218922" sldId="970"/>
            <ac:spMk id="6" creationId="{99F7BC13-2750-413C-AB35-66645DDC85ED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677218922" sldId="970"/>
            <ac:spMk id="17" creationId="{EDA43400-53F8-4B13-9D43-0E2554184569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944045634" sldId="971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944045634" sldId="971"/>
            <ac:spMk id="6" creationId="{99F7BC13-2750-413C-AB35-66645DDC85ED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944045634" sldId="971"/>
            <ac:spMk id="17" creationId="{EDA43400-53F8-4B13-9D43-0E2554184569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190505616" sldId="972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190505616" sldId="972"/>
            <ac:spMk id="6" creationId="{99F7BC13-2750-413C-AB35-66645DDC85ED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190505616" sldId="972"/>
            <ac:spMk id="17" creationId="{EDA43400-53F8-4B13-9D43-0E2554184569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448026883" sldId="973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448026883" sldId="973"/>
            <ac:spMk id="6" creationId="{99F7BC13-2750-413C-AB35-66645DDC85ED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448026883" sldId="973"/>
            <ac:spMk id="17" creationId="{EDA43400-53F8-4B13-9D43-0E2554184569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2524226235" sldId="974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524226235" sldId="974"/>
            <ac:spMk id="6" creationId="{99F7BC13-2750-413C-AB35-66645DDC85ED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524226235" sldId="974"/>
            <ac:spMk id="17" creationId="{EDA43400-53F8-4B13-9D43-0E2554184569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3642110676" sldId="975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642110676" sldId="975"/>
            <ac:spMk id="6" creationId="{99F7BC13-2750-413C-AB35-66645DDC85ED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642110676" sldId="975"/>
            <ac:spMk id="17" creationId="{EDA43400-53F8-4B13-9D43-0E2554184569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4110824377" sldId="976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4110824377" sldId="976"/>
            <ac:spMk id="6" creationId="{99F7BC13-2750-413C-AB35-66645DDC85ED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4110824377" sldId="976"/>
            <ac:spMk id="17" creationId="{EDA43400-53F8-4B13-9D43-0E2554184569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4:40:38.020" v="565" actId="207"/>
        <pc:sldMkLst>
          <pc:docMk/>
          <pc:sldMk cId="3973558525" sldId="977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973558525" sldId="977"/>
            <ac:spMk id="6" creationId="{99F7BC13-2750-413C-AB35-66645DDC85ED}"/>
          </ac:spMkLst>
        </pc:spChg>
        <pc:spChg chg="mod">
          <ac:chgData name="DLUS Laurent (EXT) ResgCftTsrDef" userId="cb4e85b5-596f-4b1d-b057-431c65441777" providerId="ADAL" clId="{F4E9B16A-CF70-4D81-9F0C-DD3C7FD3C44D}" dt="2024-04-30T14:40:26.371" v="563" actId="207"/>
          <ac:spMkLst>
            <pc:docMk/>
            <pc:sldMk cId="3973558525" sldId="977"/>
            <ac:spMk id="14" creationId="{11C2C667-C677-4498-8EEA-438AF9545B4F}"/>
          </ac:spMkLst>
        </pc:spChg>
        <pc:spChg chg="mod">
          <ac:chgData name="DLUS Laurent (EXT) ResgCftTsrDef" userId="cb4e85b5-596f-4b1d-b057-431c65441777" providerId="ADAL" clId="{F4E9B16A-CF70-4D81-9F0C-DD3C7FD3C44D}" dt="2024-04-30T14:40:31.865" v="564" actId="207"/>
          <ac:spMkLst>
            <pc:docMk/>
            <pc:sldMk cId="3973558525" sldId="977"/>
            <ac:spMk id="16" creationId="{BEDF638C-1378-483D-AEE1-1F2950EB8193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973558525" sldId="977"/>
            <ac:spMk id="17" creationId="{EDA43400-53F8-4B13-9D43-0E2554184569}"/>
          </ac:spMkLst>
        </pc:spChg>
        <pc:spChg chg="mod">
          <ac:chgData name="DLUS Laurent (EXT) ResgCftTsrDef" userId="cb4e85b5-596f-4b1d-b057-431c65441777" providerId="ADAL" clId="{F4E9B16A-CF70-4D81-9F0C-DD3C7FD3C44D}" dt="2024-04-30T14:40:38.020" v="565" actId="207"/>
          <ac:spMkLst>
            <pc:docMk/>
            <pc:sldMk cId="3973558525" sldId="977"/>
            <ac:spMk id="18" creationId="{2AD534EE-AC90-47FE-931E-D13013D04552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4:40:55.349" v="567" actId="207"/>
        <pc:sldMkLst>
          <pc:docMk/>
          <pc:sldMk cId="3394693850" sldId="978"/>
        </pc:sldMkLst>
        <pc:spChg chg="mod">
          <ac:chgData name="DLUS Laurent (EXT) ResgCftTsrDef" userId="cb4e85b5-596f-4b1d-b057-431c65441777" providerId="ADAL" clId="{F4E9B16A-CF70-4D81-9F0C-DD3C7FD3C44D}" dt="2024-04-30T14:40:51.027" v="566" actId="207"/>
          <ac:spMkLst>
            <pc:docMk/>
            <pc:sldMk cId="3394693850" sldId="978"/>
            <ac:spMk id="4" creationId="{C0A42CC6-766D-4917-811A-D8D1731A4D50}"/>
          </ac:spMkLst>
        </pc:spChg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394693850" sldId="978"/>
            <ac:spMk id="6" creationId="{99F7BC13-2750-413C-AB35-66645DDC85ED}"/>
          </ac:spMkLst>
        </pc:spChg>
        <pc:spChg chg="mod">
          <ac:chgData name="DLUS Laurent (EXT) ResgCftTsrDef" userId="cb4e85b5-596f-4b1d-b057-431c65441777" providerId="ADAL" clId="{F4E9B16A-CF70-4D81-9F0C-DD3C7FD3C44D}" dt="2024-04-30T14:40:55.349" v="567" actId="207"/>
          <ac:spMkLst>
            <pc:docMk/>
            <pc:sldMk cId="3394693850" sldId="978"/>
            <ac:spMk id="7" creationId="{CE99B1B7-A4BE-4DEB-ACD6-08381E15F085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394693850" sldId="978"/>
            <ac:spMk id="17" creationId="{EDA43400-53F8-4B13-9D43-0E2554184569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3249145961" sldId="979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249145961" sldId="979"/>
            <ac:spMk id="6" creationId="{99F7BC13-2750-413C-AB35-66645DDC85ED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249145961" sldId="979"/>
            <ac:spMk id="17" creationId="{EDA43400-53F8-4B13-9D43-0E2554184569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782450351" sldId="980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782450351" sldId="980"/>
            <ac:spMk id="6" creationId="{99F7BC13-2750-413C-AB35-66645DDC85ED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782450351" sldId="980"/>
            <ac:spMk id="17" creationId="{EDA43400-53F8-4B13-9D43-0E2554184569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817424624" sldId="983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817424624" sldId="983"/>
            <ac:spMk id="2" creationId="{93D3420E-3237-4D54-B350-24C8CF394CAE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817424624" sldId="983"/>
            <ac:spMk id="5" creationId="{00E75458-272B-4FA5-B3D7-746FA9BC6128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2:16.947" v="466" actId="207"/>
        <pc:sldMkLst>
          <pc:docMk/>
          <pc:sldMk cId="4177901072" sldId="984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4177901072" sldId="984"/>
            <ac:spMk id="2" creationId="{C5429D8F-E840-4D73-9855-4363B12C8E00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4177901072" sldId="984"/>
            <ac:spMk id="5" creationId="{4B77E06E-464F-474F-8AED-15EE29A72AB2}"/>
          </ac:spMkLst>
        </pc:spChg>
        <pc:spChg chg="mod">
          <ac:chgData name="DLUS Laurent (EXT) ResgCftTsrDef" userId="cb4e85b5-596f-4b1d-b057-431c65441777" providerId="ADAL" clId="{F4E9B16A-CF70-4D81-9F0C-DD3C7FD3C44D}" dt="2024-04-30T10:42:01.368" v="465" actId="207"/>
          <ac:spMkLst>
            <pc:docMk/>
            <pc:sldMk cId="4177901072" sldId="984"/>
            <ac:spMk id="41" creationId="{93FBB759-B11A-4B5D-BB99-F520D60F7FF5}"/>
          </ac:spMkLst>
        </pc:spChg>
        <pc:spChg chg="mod">
          <ac:chgData name="DLUS Laurent (EXT) ResgCftTsrDef" userId="cb4e85b5-596f-4b1d-b057-431c65441777" providerId="ADAL" clId="{F4E9B16A-CF70-4D81-9F0C-DD3C7FD3C44D}" dt="2024-04-30T10:41:55.134" v="464" actId="207"/>
          <ac:spMkLst>
            <pc:docMk/>
            <pc:sldMk cId="4177901072" sldId="984"/>
            <ac:spMk id="42" creationId="{A9AC2BA4-E894-4914-BDAD-E8973A417406}"/>
          </ac:spMkLst>
        </pc:spChg>
        <pc:spChg chg="mod">
          <ac:chgData name="DLUS Laurent (EXT) ResgCftTsrDef" userId="cb4e85b5-596f-4b1d-b057-431c65441777" providerId="ADAL" clId="{F4E9B16A-CF70-4D81-9F0C-DD3C7FD3C44D}" dt="2024-04-30T10:41:55.134" v="464" actId="207"/>
          <ac:spMkLst>
            <pc:docMk/>
            <pc:sldMk cId="4177901072" sldId="984"/>
            <ac:spMk id="43" creationId="{1E1178DA-CA93-4E47-9F7E-9B701281A6D9}"/>
          </ac:spMkLst>
        </pc:spChg>
        <pc:spChg chg="mod">
          <ac:chgData name="DLUS Laurent (EXT) ResgCftTsrDef" userId="cb4e85b5-596f-4b1d-b057-431c65441777" providerId="ADAL" clId="{F4E9B16A-CF70-4D81-9F0C-DD3C7FD3C44D}" dt="2024-04-30T10:41:55.134" v="464" actId="207"/>
          <ac:spMkLst>
            <pc:docMk/>
            <pc:sldMk cId="4177901072" sldId="984"/>
            <ac:spMk id="44" creationId="{B5427EA3-CF4F-43A3-9888-310A103D1A2E}"/>
          </ac:spMkLst>
        </pc:spChg>
        <pc:spChg chg="mod">
          <ac:chgData name="DLUS Laurent (EXT) ResgCftTsrDef" userId="cb4e85b5-596f-4b1d-b057-431c65441777" providerId="ADAL" clId="{F4E9B16A-CF70-4D81-9F0C-DD3C7FD3C44D}" dt="2024-04-30T10:42:16.947" v="466" actId="207"/>
          <ac:spMkLst>
            <pc:docMk/>
            <pc:sldMk cId="4177901072" sldId="984"/>
            <ac:spMk id="45" creationId="{2420B1A4-0609-49A4-BF8C-2BE13BF5F72B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3743448217" sldId="985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743448217" sldId="985"/>
            <ac:spMk id="2" creationId="{D538BDBD-177C-4718-8F98-9565823DD9A2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743448217" sldId="985"/>
            <ac:spMk id="146" creationId="{45B06DC4-9B85-42D8-B098-F3CCDFBA2093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3113838252" sldId="986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113838252" sldId="986"/>
            <ac:spMk id="2" creationId="{811F63C0-45BC-4F5E-A899-23581207429F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113838252" sldId="986"/>
            <ac:spMk id="5" creationId="{D524621E-5AA6-4214-BFB0-81E63ABE963E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278700085" sldId="987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78700085" sldId="987"/>
            <ac:spMk id="2" creationId="{5F3A0B97-9764-42F2-9C9D-78F7E2014221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78700085" sldId="987"/>
            <ac:spMk id="5" creationId="{A8A03D24-8E72-4AEC-8C4C-4AA0BB7A60FC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4:41:27.053" v="570" actId="207"/>
        <pc:sldMkLst>
          <pc:docMk/>
          <pc:sldMk cId="1446882334" sldId="988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1446882334" sldId="988"/>
            <ac:spMk id="2" creationId="{A68C2AFD-35A1-4958-BEE2-A97DD3495D31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1446882334" sldId="988"/>
            <ac:spMk id="5" creationId="{5D262190-C8F1-4222-8E13-CD408D6B4D94}"/>
          </ac:spMkLst>
        </pc:spChg>
        <pc:spChg chg="mod">
          <ac:chgData name="DLUS Laurent (EXT) ResgCftTsrDef" userId="cb4e85b5-596f-4b1d-b057-431c65441777" providerId="ADAL" clId="{F4E9B16A-CF70-4D81-9F0C-DD3C7FD3C44D}" dt="2024-04-30T14:41:16.377" v="568" actId="207"/>
          <ac:spMkLst>
            <pc:docMk/>
            <pc:sldMk cId="1446882334" sldId="988"/>
            <ac:spMk id="42" creationId="{A5EF97B4-2864-415C-8996-8515D7AD16DF}"/>
          </ac:spMkLst>
        </pc:spChg>
        <pc:spChg chg="mod">
          <ac:chgData name="DLUS Laurent (EXT) ResgCftTsrDef" userId="cb4e85b5-596f-4b1d-b057-431c65441777" providerId="ADAL" clId="{F4E9B16A-CF70-4D81-9F0C-DD3C7FD3C44D}" dt="2024-04-30T14:41:27.053" v="570" actId="207"/>
          <ac:spMkLst>
            <pc:docMk/>
            <pc:sldMk cId="1446882334" sldId="988"/>
            <ac:spMk id="45" creationId="{05ABBD11-6DAD-448C-BA58-960F34496859}"/>
          </ac:spMkLst>
        </pc:spChg>
        <pc:spChg chg="mod">
          <ac:chgData name="DLUS Laurent (EXT) ResgCftTsrDef" userId="cb4e85b5-596f-4b1d-b057-431c65441777" providerId="ADAL" clId="{F4E9B16A-CF70-4D81-9F0C-DD3C7FD3C44D}" dt="2024-04-30T14:41:22.464" v="569" actId="207"/>
          <ac:spMkLst>
            <pc:docMk/>
            <pc:sldMk cId="1446882334" sldId="988"/>
            <ac:spMk id="48" creationId="{A0653B20-4039-4527-9855-C9C750BEC0E6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3946057596" sldId="989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946057596" sldId="989"/>
            <ac:spMk id="2" creationId="{CD2DCE88-1A03-41F3-B42C-13038EAB8204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946057596" sldId="989"/>
            <ac:spMk id="5" creationId="{C3A1500F-80D8-4D26-880D-9D9BD66D4CAC}"/>
          </ac:spMkLst>
        </pc:spChg>
      </pc:sldChg>
      <pc:sldChg chg="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1623680598" sldId="990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1623680598" sldId="990"/>
            <ac:spMk id="2" creationId="{4B515776-BEFF-4131-8400-9B6083251456}"/>
          </ac:spMkLst>
        </pc:spChg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1623680598" sldId="990"/>
            <ac:spMk id="6" creationId="{7E5E1CED-8E25-4953-8188-6B773445299F}"/>
          </ac:spMkLst>
        </pc:spChg>
      </pc:sldChg>
      <pc:sldChg chg="modSp add del mod modClrScheme chgLayout">
        <pc:chgData name="DLUS Laurent (EXT) ResgCftTsrDef" userId="cb4e85b5-596f-4b1d-b057-431c65441777" providerId="ADAL" clId="{F4E9B16A-CF70-4D81-9F0C-DD3C7FD3C44D}" dt="2024-04-30T10:42:56.943" v="467" actId="47"/>
        <pc:sldMkLst>
          <pc:docMk/>
          <pc:sldMk cId="2983153983" sldId="991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983153983" sldId="991"/>
            <ac:spMk id="8" creationId="{9905F6BE-A2F8-4D9D-8B2E-41B05FFAB451}"/>
          </ac:spMkLst>
        </pc:spChg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983153983" sldId="991"/>
            <ac:spMk id="12" creationId="{0B12A996-3031-4E65-BFBA-E2A5378AEEAF}"/>
          </ac:spMkLst>
        </pc:spChg>
        <pc:picChg chg="mod ord">
          <ac:chgData name="DLUS Laurent (EXT) ResgCftTsrDef" userId="cb4e85b5-596f-4b1d-b057-431c65441777" providerId="ADAL" clId="{F4E9B16A-CF70-4D81-9F0C-DD3C7FD3C44D}" dt="2024-04-30T10:40:17.372" v="460" actId="700"/>
          <ac:picMkLst>
            <pc:docMk/>
            <pc:sldMk cId="2983153983" sldId="991"/>
            <ac:picMk id="5" creationId="{0637DC66-72AF-48D5-8566-9D8B58BBDDB4}"/>
          </ac:picMkLst>
        </pc:picChg>
      </pc:sldChg>
      <pc:sldChg chg="modSp add del mod modClrScheme chgLayout">
        <pc:chgData name="DLUS Laurent (EXT) ResgCftTsrDef" userId="cb4e85b5-596f-4b1d-b057-431c65441777" providerId="ADAL" clId="{F4E9B16A-CF70-4D81-9F0C-DD3C7FD3C44D}" dt="2024-04-30T11:06:45.666" v="533" actId="207"/>
        <pc:sldMkLst>
          <pc:docMk/>
          <pc:sldMk cId="2083917092" sldId="992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083917092" sldId="992"/>
            <ac:spMk id="31" creationId="{00000000-0000-0000-0000-000000000000}"/>
          </ac:spMkLst>
        </pc:spChg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083917092" sldId="992"/>
            <ac:spMk id="33" creationId="{00000000-0000-0000-0000-000000000000}"/>
          </ac:spMkLst>
        </pc:spChg>
        <pc:spChg chg="mod">
          <ac:chgData name="DLUS Laurent (EXT) ResgCftTsrDef" userId="cb4e85b5-596f-4b1d-b057-431c65441777" providerId="ADAL" clId="{F4E9B16A-CF70-4D81-9F0C-DD3C7FD3C44D}" dt="2024-04-30T11:06:45.666" v="533" actId="207"/>
          <ac:spMkLst>
            <pc:docMk/>
            <pc:sldMk cId="2083917092" sldId="992"/>
            <ac:spMk id="34" creationId="{00000000-0000-0000-0000-000000000000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3645819746" sldId="993"/>
        </pc:sldMkLst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645819746" sldId="993"/>
            <ac:spMk id="9" creationId="{71E50F77-C18A-4FA9-9550-F7AC2D91626B}"/>
          </ac:spMkLst>
        </pc:spChg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645819746" sldId="993"/>
            <ac:spMk id="13" creationId="{00000000-0000-0000-0000-000000000000}"/>
          </ac:spMkLst>
        </pc:spChg>
      </pc:sldChg>
      <pc:sldChg chg="modSp add del mod modClrScheme chgLayout">
        <pc:chgData name="DLUS Laurent (EXT) ResgCftTsrDef" userId="cb4e85b5-596f-4b1d-b057-431c65441777" providerId="ADAL" clId="{F4E9B16A-CF70-4D81-9F0C-DD3C7FD3C44D}" dt="2024-04-30T14:42:14.637" v="575" actId="207"/>
        <pc:sldMkLst>
          <pc:docMk/>
          <pc:sldMk cId="3441366493" sldId="994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441366493" sldId="994"/>
            <ac:spMk id="13" creationId="{00000000-0000-0000-0000-000000000000}"/>
          </ac:spMkLst>
        </pc:spChg>
        <pc:spChg chg="mod">
          <ac:chgData name="DLUS Laurent (EXT) ResgCftTsrDef" userId="cb4e85b5-596f-4b1d-b057-431c65441777" providerId="ADAL" clId="{F4E9B16A-CF70-4D81-9F0C-DD3C7FD3C44D}" dt="2024-04-30T14:42:04.640" v="573" actId="207"/>
          <ac:spMkLst>
            <pc:docMk/>
            <pc:sldMk cId="3441366493" sldId="994"/>
            <ac:spMk id="40" creationId="{710328C9-B52B-43F8-BA54-8A2450658A67}"/>
          </ac:spMkLst>
        </pc:spChg>
        <pc:spChg chg="mod">
          <ac:chgData name="DLUS Laurent (EXT) ResgCftTsrDef" userId="cb4e85b5-596f-4b1d-b057-431c65441777" providerId="ADAL" clId="{F4E9B16A-CF70-4D81-9F0C-DD3C7FD3C44D}" dt="2024-04-30T14:42:14.637" v="575" actId="207"/>
          <ac:spMkLst>
            <pc:docMk/>
            <pc:sldMk cId="3441366493" sldId="994"/>
            <ac:spMk id="41" creationId="{E4CEA4F1-2D6C-4D0D-8A95-2F9A58FAFEB5}"/>
          </ac:spMkLst>
        </pc:spChg>
        <pc:spChg chg="mod">
          <ac:chgData name="DLUS Laurent (EXT) ResgCftTsrDef" userId="cb4e85b5-596f-4b1d-b057-431c65441777" providerId="ADAL" clId="{F4E9B16A-CF70-4D81-9F0C-DD3C7FD3C44D}" dt="2024-04-30T14:42:08.726" v="574" actId="207"/>
          <ac:spMkLst>
            <pc:docMk/>
            <pc:sldMk cId="3441366493" sldId="994"/>
            <ac:spMk id="45" creationId="{E71AAAE4-F22F-42F9-BBFF-39C37F388991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358667381" sldId="995"/>
        </pc:sldMkLst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58667381" sldId="995"/>
            <ac:spMk id="9" creationId="{71E50F77-C18A-4FA9-9550-F7AC2D91626B}"/>
          </ac:spMkLst>
        </pc:spChg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58667381" sldId="995"/>
            <ac:spMk id="13" creationId="{00000000-0000-0000-0000-000000000000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2457127947" sldId="996"/>
        </pc:sldMkLst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457127947" sldId="996"/>
            <ac:spMk id="9" creationId="{71E50F77-C18A-4FA9-9550-F7AC2D91626B}"/>
          </ac:spMkLst>
        </pc:spChg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457127947" sldId="996"/>
            <ac:spMk id="13" creationId="{00000000-0000-0000-0000-000000000000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3015171373" sldId="997"/>
        </pc:sldMkLst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015171373" sldId="997"/>
            <ac:spMk id="8" creationId="{F1F33616-C937-4546-B327-A5BD0FF179C7}"/>
          </ac:spMkLst>
        </pc:spChg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015171373" sldId="997"/>
            <ac:spMk id="13" creationId="{00000000-0000-0000-0000-000000000000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748064322" sldId="998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748064322" sldId="998"/>
            <ac:spMk id="2" creationId="{9C4886A1-98E8-404F-BCDB-676863924AA7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748064322" sldId="998"/>
            <ac:spMk id="22" creationId="{5A179184-FF32-48B3-9193-FC37F0ACB78E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3405858035" sldId="999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405858035" sldId="999"/>
            <ac:spMk id="2" creationId="{6C6C767E-D9C9-45FE-BACC-9B4FB5C02527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405858035" sldId="999"/>
            <ac:spMk id="33" creationId="{435001FC-8456-410F-83C6-9B45B0BCB82E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1641804138" sldId="1000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1641804138" sldId="1000"/>
            <ac:spMk id="2" creationId="{3FED7CFA-E111-4AE1-A512-79A1CE3DD27F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1641804138" sldId="1000"/>
            <ac:spMk id="27" creationId="{D3DAB830-B679-4D12-A29E-6F2C551FF1DC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1827756932" sldId="1001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1827756932" sldId="1001"/>
            <ac:spMk id="2" creationId="{F87786BE-3A30-4517-BF9C-ED5E96446057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1827756932" sldId="1001"/>
            <ac:spMk id="6" creationId="{7C602A6F-9AE6-4B96-ABDC-B93D17C734D6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3241335360" sldId="1002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241335360" sldId="1002"/>
            <ac:spMk id="2" creationId="{13968199-2673-4C23-8F43-530638CA846E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241335360" sldId="1002"/>
            <ac:spMk id="6" creationId="{5B431D60-B1BB-4DE2-8E7C-5510F7E99EFC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2345406062" sldId="1003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345406062" sldId="1003"/>
            <ac:spMk id="2" creationId="{56FFE64C-E084-45E7-AC4E-15AE700E3324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345406062" sldId="1003"/>
            <ac:spMk id="6" creationId="{387C31B9-7E74-4F64-B17A-BADE935B59BF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2473518375" sldId="1004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473518375" sldId="1004"/>
            <ac:spMk id="2" creationId="{56FFE64C-E084-45E7-AC4E-15AE700E3324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473518375" sldId="1004"/>
            <ac:spMk id="6" creationId="{387C31B9-7E74-4F64-B17A-BADE935B59BF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2877434841" sldId="1005"/>
        </pc:sldMkLst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877434841" sldId="1005"/>
            <ac:spMk id="6" creationId="{54003979-8C56-4DBF-9012-02204721D05C}"/>
          </ac:spMkLst>
        </pc:spChg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877434841" sldId="1005"/>
            <ac:spMk id="13" creationId="{00000000-0000-0000-0000-000000000000}"/>
          </ac:spMkLst>
        </pc:spChg>
      </pc:sldChg>
      <pc:sldChg chg="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2445074881" sldId="1008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445074881" sldId="1008"/>
            <ac:spMk id="2" creationId="{CF55EC8E-22AD-439C-878E-49E7EAC2DB40}"/>
          </ac:spMkLst>
        </pc:spChg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445074881" sldId="1008"/>
            <ac:spMk id="6" creationId="{B053CBE6-0B49-4107-A195-4E35AD1577F8}"/>
          </ac:spMkLst>
        </pc:spChg>
      </pc:sldChg>
      <pc:sldChg chg="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2599100072" sldId="1009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599100072" sldId="1009"/>
            <ac:spMk id="2" creationId="{3335BFCF-FC5B-4D98-AD01-5E2CDA17C088}"/>
          </ac:spMkLst>
        </pc:spChg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599100072" sldId="1009"/>
            <ac:spMk id="6" creationId="{5943FB82-2D71-4936-B3B2-3F2FA853884C}"/>
          </ac:spMkLst>
        </pc:spChg>
      </pc:sldChg>
      <pc:sldChg chg="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3494888553" sldId="1012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494888553" sldId="1012"/>
            <ac:spMk id="2" creationId="{C5745CE2-7546-46D1-B590-FBCEE2FE137D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2703417215" sldId="1013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703417215" sldId="1013"/>
            <ac:spMk id="2" creationId="{962FB173-1F28-49A4-B62A-E62E1E3E47E0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703417215" sldId="1013"/>
            <ac:spMk id="5" creationId="{954CB4FF-BA2B-4D7C-9613-1CCFCB121208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61743664" sldId="1014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61743664" sldId="1014"/>
            <ac:spMk id="2" creationId="{6A3491B9-2E5F-4DC5-8B35-CAE8B3DB6E01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61743664" sldId="1014"/>
            <ac:spMk id="4" creationId="{5EDEC81F-BAF3-463D-8975-DF9DCA844F68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3679528320" sldId="1015"/>
        </pc:sldMkLst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679528320" sldId="1015"/>
            <ac:spMk id="2" creationId="{EFBC5429-2021-459F-B1A0-2E4BE237E68C}"/>
          </ac:spMkLst>
        </pc:spChg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679528320" sldId="1015"/>
            <ac:spMk id="3" creationId="{3EC628A4-72BF-4BC6-938D-5D06BF0D0C7D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1977585682" sldId="1016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1977585682" sldId="1016"/>
            <ac:spMk id="3" creationId="{00000000-0000-0000-0000-000000000000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1977585682" sldId="1016"/>
            <ac:spMk id="11" creationId="{6E7EA10C-F4E5-42D7-896C-B5FD84C5B738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2475000705" sldId="1018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475000705" sldId="1018"/>
            <ac:spMk id="2" creationId="{904A515F-A40D-48B9-8DD3-5C0B1DFE1410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475000705" sldId="1018"/>
            <ac:spMk id="5" creationId="{2D1AACE4-34FF-43F2-9AFB-68CBB0B3E9D4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1434461408" sldId="1019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1434461408" sldId="1019"/>
            <ac:spMk id="2" creationId="{E62960DE-D026-4DCF-B0F0-FF89F9D183CC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1434461408" sldId="1019"/>
            <ac:spMk id="5" creationId="{609C01AE-30EF-42C2-B860-9383B67887B9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56:41.694" v="492" actId="47"/>
        <pc:sldMkLst>
          <pc:docMk/>
          <pc:sldMk cId="3913036067" sldId="1020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913036067" sldId="1020"/>
            <ac:spMk id="2" creationId="{45B88280-A480-4D32-9787-EBBF77D01F25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913036067" sldId="1020"/>
            <ac:spMk id="15" creationId="{FEC61091-6989-4AD4-AAF2-71CE10994730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805397281" sldId="1021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805397281" sldId="1021"/>
            <ac:spMk id="2" creationId="{0B016702-BBDA-4308-BC33-132704AA9DD7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805397281" sldId="1021"/>
            <ac:spMk id="1176" creationId="{00ADEBE3-E149-4205-9E90-FBAD67B79723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3285681308" sldId="1022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285681308" sldId="1022"/>
            <ac:spMk id="2" creationId="{3A97FFE5-AD2C-427C-80E7-7BC0EC07608C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285681308" sldId="1022"/>
            <ac:spMk id="49" creationId="{F79710C4-68C5-4DF0-A1E1-0B708295E874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94673382" sldId="1023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94673382" sldId="1023"/>
            <ac:spMk id="2" creationId="{F936D1E6-E62C-4228-979A-38DC8D15DFE8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94673382" sldId="1023"/>
            <ac:spMk id="5" creationId="{046F6A59-A252-48DE-A44F-DA161CA853DC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1:07:51.925" v="541" actId="20577"/>
        <pc:sldMkLst>
          <pc:docMk/>
          <pc:sldMk cId="3046912588" sldId="1025"/>
        </pc:sldMkLst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046912588" sldId="1025"/>
            <ac:spMk id="8" creationId="{F1F33616-C937-4546-B327-A5BD0FF179C7}"/>
          </ac:spMkLst>
        </pc:spChg>
        <pc:spChg chg="mod ord">
          <ac:chgData name="DLUS Laurent (EXT) ResgCftTsrDef" userId="cb4e85b5-596f-4b1d-b057-431c65441777" providerId="ADAL" clId="{F4E9B16A-CF70-4D81-9F0C-DD3C7FD3C44D}" dt="2024-04-30T11:07:51.925" v="541" actId="20577"/>
          <ac:spMkLst>
            <pc:docMk/>
            <pc:sldMk cId="3046912588" sldId="1025"/>
            <ac:spMk id="13" creationId="{00000000-0000-0000-0000-000000000000}"/>
          </ac:spMkLst>
        </pc:spChg>
        <pc:graphicFrameChg chg="modGraphic">
          <ac:chgData name="DLUS Laurent (EXT) ResgCftTsrDef" userId="cb4e85b5-596f-4b1d-b057-431c65441777" providerId="ADAL" clId="{F4E9B16A-CF70-4D81-9F0C-DD3C7FD3C44D}" dt="2024-04-30T11:07:08.569" v="534" actId="207"/>
          <ac:graphicFrameMkLst>
            <pc:docMk/>
            <pc:sldMk cId="3046912588" sldId="1025"/>
            <ac:graphicFrameMk id="18" creationId="{7DCF2701-F72E-41A0-BB07-13A32EFA65EC}"/>
          </ac:graphicFrameMkLst>
        </pc:graphicFrame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2088429321" sldId="1026"/>
        </pc:sldMkLst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088429321" sldId="1026"/>
            <ac:spMk id="4" creationId="{DC8CFF1A-C16A-4753-931B-92623002CF67}"/>
          </ac:spMkLst>
        </pc:spChg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088429321" sldId="1026"/>
            <ac:spMk id="13" creationId="{00000000-0000-0000-0000-000000000000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1:07:31.704" v="537" actId="20577"/>
        <pc:sldMkLst>
          <pc:docMk/>
          <pc:sldMk cId="2916248094" sldId="1027"/>
        </pc:sldMkLst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916248094" sldId="1027"/>
            <ac:spMk id="6" creationId="{0516D233-3F3D-4635-9364-AE675F876692}"/>
          </ac:spMkLst>
        </pc:spChg>
        <pc:spChg chg="mod ord">
          <ac:chgData name="DLUS Laurent (EXT) ResgCftTsrDef" userId="cb4e85b5-596f-4b1d-b057-431c65441777" providerId="ADAL" clId="{F4E9B16A-CF70-4D81-9F0C-DD3C7FD3C44D}" dt="2024-04-30T11:07:31.704" v="537" actId="20577"/>
          <ac:spMkLst>
            <pc:docMk/>
            <pc:sldMk cId="2916248094" sldId="1027"/>
            <ac:spMk id="13" creationId="{00000000-0000-0000-0000-000000000000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1:07:43.317" v="540" actId="207"/>
        <pc:sldMkLst>
          <pc:docMk/>
          <pc:sldMk cId="625699567" sldId="1028"/>
        </pc:sldMkLst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625699567" sldId="1028"/>
            <ac:spMk id="6" creationId="{54003979-8C56-4DBF-9012-02204721D05C}"/>
          </ac:spMkLst>
        </pc:spChg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625699567" sldId="1028"/>
            <ac:spMk id="13" creationId="{00000000-0000-0000-0000-000000000000}"/>
          </ac:spMkLst>
        </pc:spChg>
        <pc:graphicFrameChg chg="modGraphic">
          <ac:chgData name="DLUS Laurent (EXT) ResgCftTsrDef" userId="cb4e85b5-596f-4b1d-b057-431c65441777" providerId="ADAL" clId="{F4E9B16A-CF70-4D81-9F0C-DD3C7FD3C44D}" dt="2024-04-30T11:07:43.317" v="540" actId="207"/>
          <ac:graphicFrameMkLst>
            <pc:docMk/>
            <pc:sldMk cId="625699567" sldId="1028"/>
            <ac:graphicFrameMk id="50" creationId="{D42C3E6A-5E5B-4AE7-9AFA-6A10FFA37877}"/>
          </ac:graphicFrameMkLst>
        </pc:graphicFrameChg>
      </pc:sldChg>
      <pc:sldChg chg="modSp add del mod modClrScheme chgLayout">
        <pc:chgData name="DLUS Laurent (EXT) ResgCftTsrDef" userId="cb4e85b5-596f-4b1d-b057-431c65441777" providerId="ADAL" clId="{F4E9B16A-CF70-4D81-9F0C-DD3C7FD3C44D}" dt="2024-04-30T11:07:58.833" v="543" actId="20577"/>
        <pc:sldMkLst>
          <pc:docMk/>
          <pc:sldMk cId="312609516" sldId="1029"/>
        </pc:sldMkLst>
        <pc:spChg chg="mod ord">
          <ac:chgData name="DLUS Laurent (EXT) ResgCftTsrDef" userId="cb4e85b5-596f-4b1d-b057-431c65441777" providerId="ADAL" clId="{F4E9B16A-CF70-4D81-9F0C-DD3C7FD3C44D}" dt="2024-04-30T11:07:58.833" v="543" actId="20577"/>
          <ac:spMkLst>
            <pc:docMk/>
            <pc:sldMk cId="312609516" sldId="1029"/>
            <ac:spMk id="13" creationId="{00000000-0000-0000-0000-000000000000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4:44:03.993" v="578" actId="207"/>
        <pc:sldMkLst>
          <pc:docMk/>
          <pc:sldMk cId="4064868221" sldId="1030"/>
        </pc:sldMkLst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4064868221" sldId="1030"/>
            <ac:spMk id="6" creationId="{54003979-8C56-4DBF-9012-02204721D05C}"/>
          </ac:spMkLst>
        </pc:spChg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4064868221" sldId="1030"/>
            <ac:spMk id="13" creationId="{00000000-0000-0000-0000-000000000000}"/>
          </ac:spMkLst>
        </pc:spChg>
        <pc:spChg chg="mod">
          <ac:chgData name="DLUS Laurent (EXT) ResgCftTsrDef" userId="cb4e85b5-596f-4b1d-b057-431c65441777" providerId="ADAL" clId="{F4E9B16A-CF70-4D81-9F0C-DD3C7FD3C44D}" dt="2024-04-30T14:44:03.993" v="578" actId="207"/>
          <ac:spMkLst>
            <pc:docMk/>
            <pc:sldMk cId="4064868221" sldId="1030"/>
            <ac:spMk id="71" creationId="{FD9AE004-9CAA-475F-94A8-92037C026BFF}"/>
          </ac:spMkLst>
        </pc:spChg>
        <pc:spChg chg="mod">
          <ac:chgData name="DLUS Laurent (EXT) ResgCftTsrDef" userId="cb4e85b5-596f-4b1d-b057-431c65441777" providerId="ADAL" clId="{F4E9B16A-CF70-4D81-9F0C-DD3C7FD3C44D}" dt="2024-04-30T14:44:03.993" v="578" actId="207"/>
          <ac:spMkLst>
            <pc:docMk/>
            <pc:sldMk cId="4064868221" sldId="1030"/>
            <ac:spMk id="103" creationId="{C2D22836-6E79-4B3C-A4A7-8521AB321CA6}"/>
          </ac:spMkLst>
        </pc:spChg>
        <pc:spChg chg="mod">
          <ac:chgData name="DLUS Laurent (EXT) ResgCftTsrDef" userId="cb4e85b5-596f-4b1d-b057-431c65441777" providerId="ADAL" clId="{F4E9B16A-CF70-4D81-9F0C-DD3C7FD3C44D}" dt="2024-04-30T14:44:03.993" v="578" actId="207"/>
          <ac:spMkLst>
            <pc:docMk/>
            <pc:sldMk cId="4064868221" sldId="1030"/>
            <ac:spMk id="106" creationId="{5DAC3E7F-EA73-47F9-AD7F-76705CAEB983}"/>
          </ac:spMkLst>
        </pc:spChg>
        <pc:spChg chg="mod">
          <ac:chgData name="DLUS Laurent (EXT) ResgCftTsrDef" userId="cb4e85b5-596f-4b1d-b057-431c65441777" providerId="ADAL" clId="{F4E9B16A-CF70-4D81-9F0C-DD3C7FD3C44D}" dt="2024-04-30T14:44:03.993" v="578" actId="207"/>
          <ac:spMkLst>
            <pc:docMk/>
            <pc:sldMk cId="4064868221" sldId="1030"/>
            <ac:spMk id="109" creationId="{B9658D60-9535-4925-A8E2-2FDFEC32BF89}"/>
          </ac:spMkLst>
        </pc:spChg>
        <pc:spChg chg="mod">
          <ac:chgData name="DLUS Laurent (EXT) ResgCftTsrDef" userId="cb4e85b5-596f-4b1d-b057-431c65441777" providerId="ADAL" clId="{F4E9B16A-CF70-4D81-9F0C-DD3C7FD3C44D}" dt="2024-04-30T14:44:03.993" v="578" actId="207"/>
          <ac:spMkLst>
            <pc:docMk/>
            <pc:sldMk cId="4064868221" sldId="1030"/>
            <ac:spMk id="112" creationId="{D4C0A3EB-033B-4EAF-8FBC-BAB09CD78124}"/>
          </ac:spMkLst>
        </pc:spChg>
        <pc:spChg chg="mod">
          <ac:chgData name="DLUS Laurent (EXT) ResgCftTsrDef" userId="cb4e85b5-596f-4b1d-b057-431c65441777" providerId="ADAL" clId="{F4E9B16A-CF70-4D81-9F0C-DD3C7FD3C44D}" dt="2024-04-30T14:44:03.993" v="578" actId="207"/>
          <ac:spMkLst>
            <pc:docMk/>
            <pc:sldMk cId="4064868221" sldId="1030"/>
            <ac:spMk id="115" creationId="{2E00DA49-2B3A-4EBC-9A3C-3FD006780780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3163924690" sldId="1032"/>
        </pc:sldMkLst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163924690" sldId="1032"/>
            <ac:spMk id="6" creationId="{54003979-8C56-4DBF-9012-02204721D05C}"/>
          </ac:spMkLst>
        </pc:spChg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163924690" sldId="1032"/>
            <ac:spMk id="13" creationId="{00000000-0000-0000-0000-000000000000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3437655617" sldId="1033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437655617" sldId="1033"/>
            <ac:spMk id="2" creationId="{07603C88-CC38-42E0-B820-BEF81945E091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437655617" sldId="1033"/>
            <ac:spMk id="5" creationId="{5EBFE67C-E81B-4C36-9B94-8023BD3D35A4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810130614" sldId="1034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810130614" sldId="1034"/>
            <ac:spMk id="2" creationId="{70B5AB4D-DDA2-4E3D-AD73-B65B363715CC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810130614" sldId="1034"/>
            <ac:spMk id="5" creationId="{63D24F3E-1377-49EE-A3B1-BA339D5EED4F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4114070525" sldId="1035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4114070525" sldId="1035"/>
            <ac:spMk id="2" creationId="{3B6EA77D-4D24-4A92-AEC4-9CE9DDB43EFC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4114070525" sldId="1035"/>
            <ac:spMk id="5" creationId="{19433469-6C9E-46ED-B5E5-B365C38278E3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1:08:33.485" v="546" actId="1076"/>
        <pc:sldMkLst>
          <pc:docMk/>
          <pc:sldMk cId="1941520706" sldId="1036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1941520706" sldId="1036"/>
            <ac:spMk id="2" creationId="{98E9741B-EBD9-4D9C-A643-6B9058414498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1941520706" sldId="1036"/>
            <ac:spMk id="4" creationId="{A515DD5A-6F1F-4059-A785-843A291E8191}"/>
          </ac:spMkLst>
        </pc:spChg>
        <pc:spChg chg="mod">
          <ac:chgData name="DLUS Laurent (EXT) ResgCftTsrDef" userId="cb4e85b5-596f-4b1d-b057-431c65441777" providerId="ADAL" clId="{F4E9B16A-CF70-4D81-9F0C-DD3C7FD3C44D}" dt="2024-04-30T11:08:33.485" v="546" actId="1076"/>
          <ac:spMkLst>
            <pc:docMk/>
            <pc:sldMk cId="1941520706" sldId="1036"/>
            <ac:spMk id="8" creationId="{0D1E5584-6B64-46FB-B374-EC1AE56DAF72}"/>
          </ac:spMkLst>
        </pc:spChg>
        <pc:spChg chg="mod">
          <ac:chgData name="DLUS Laurent (EXT) ResgCftTsrDef" userId="cb4e85b5-596f-4b1d-b057-431c65441777" providerId="ADAL" clId="{F4E9B16A-CF70-4D81-9F0C-DD3C7FD3C44D}" dt="2024-04-30T11:08:33.485" v="546" actId="1076"/>
          <ac:spMkLst>
            <pc:docMk/>
            <pc:sldMk cId="1941520706" sldId="1036"/>
            <ac:spMk id="9" creationId="{AFF00AAB-23FF-4514-81B5-A6C303802F24}"/>
          </ac:spMkLst>
        </pc:spChg>
        <pc:spChg chg="mod">
          <ac:chgData name="DLUS Laurent (EXT) ResgCftTsrDef" userId="cb4e85b5-596f-4b1d-b057-431c65441777" providerId="ADAL" clId="{F4E9B16A-CF70-4D81-9F0C-DD3C7FD3C44D}" dt="2024-04-30T11:08:33.485" v="546" actId="1076"/>
          <ac:spMkLst>
            <pc:docMk/>
            <pc:sldMk cId="1941520706" sldId="1036"/>
            <ac:spMk id="10" creationId="{80AF8651-18B3-47C1-8C24-423DEDCE9244}"/>
          </ac:spMkLst>
        </pc:spChg>
        <pc:spChg chg="mod">
          <ac:chgData name="DLUS Laurent (EXT) ResgCftTsrDef" userId="cb4e85b5-596f-4b1d-b057-431c65441777" providerId="ADAL" clId="{F4E9B16A-CF70-4D81-9F0C-DD3C7FD3C44D}" dt="2024-04-30T11:08:33.485" v="546" actId="1076"/>
          <ac:spMkLst>
            <pc:docMk/>
            <pc:sldMk cId="1941520706" sldId="1036"/>
            <ac:spMk id="24" creationId="{C8038A2E-7B0B-488E-A446-0A3A893EB03E}"/>
          </ac:spMkLst>
        </pc:spChg>
        <pc:spChg chg="mod">
          <ac:chgData name="DLUS Laurent (EXT) ResgCftTsrDef" userId="cb4e85b5-596f-4b1d-b057-431c65441777" providerId="ADAL" clId="{F4E9B16A-CF70-4D81-9F0C-DD3C7FD3C44D}" dt="2024-04-30T11:08:33.485" v="546" actId="1076"/>
          <ac:spMkLst>
            <pc:docMk/>
            <pc:sldMk cId="1941520706" sldId="1036"/>
            <ac:spMk id="25" creationId="{35C70284-9032-4FDD-BAC3-C42EE8BF75BC}"/>
          </ac:spMkLst>
        </pc:spChg>
        <pc:spChg chg="mod">
          <ac:chgData name="DLUS Laurent (EXT) ResgCftTsrDef" userId="cb4e85b5-596f-4b1d-b057-431c65441777" providerId="ADAL" clId="{F4E9B16A-CF70-4D81-9F0C-DD3C7FD3C44D}" dt="2024-04-30T11:08:33.485" v="546" actId="1076"/>
          <ac:spMkLst>
            <pc:docMk/>
            <pc:sldMk cId="1941520706" sldId="1036"/>
            <ac:spMk id="38" creationId="{9DFC60C2-AFC3-404F-B324-D5B70E97BB82}"/>
          </ac:spMkLst>
        </pc:spChg>
        <pc:spChg chg="mod">
          <ac:chgData name="DLUS Laurent (EXT) ResgCftTsrDef" userId="cb4e85b5-596f-4b1d-b057-431c65441777" providerId="ADAL" clId="{F4E9B16A-CF70-4D81-9F0C-DD3C7FD3C44D}" dt="2024-04-30T11:08:33.485" v="546" actId="1076"/>
          <ac:spMkLst>
            <pc:docMk/>
            <pc:sldMk cId="1941520706" sldId="1036"/>
            <ac:spMk id="39" creationId="{E7F0797F-409A-4AF6-8F09-B3CCC6366188}"/>
          </ac:spMkLst>
        </pc:spChg>
        <pc:spChg chg="mod">
          <ac:chgData name="DLUS Laurent (EXT) ResgCftTsrDef" userId="cb4e85b5-596f-4b1d-b057-431c65441777" providerId="ADAL" clId="{F4E9B16A-CF70-4D81-9F0C-DD3C7FD3C44D}" dt="2024-04-30T11:08:33.485" v="546" actId="1076"/>
          <ac:spMkLst>
            <pc:docMk/>
            <pc:sldMk cId="1941520706" sldId="1036"/>
            <ac:spMk id="40" creationId="{392452A4-C0FC-483B-AAC7-F3F0EAE5926A}"/>
          </ac:spMkLst>
        </pc:spChg>
        <pc:spChg chg="mod">
          <ac:chgData name="DLUS Laurent (EXT) ResgCftTsrDef" userId="cb4e85b5-596f-4b1d-b057-431c65441777" providerId="ADAL" clId="{F4E9B16A-CF70-4D81-9F0C-DD3C7FD3C44D}" dt="2024-04-30T11:08:33.485" v="546" actId="1076"/>
          <ac:spMkLst>
            <pc:docMk/>
            <pc:sldMk cId="1941520706" sldId="1036"/>
            <ac:spMk id="41" creationId="{A4398A22-5CFD-4521-85A7-733BE0DCD2B0}"/>
          </ac:spMkLst>
        </pc:spChg>
        <pc:spChg chg="mod">
          <ac:chgData name="DLUS Laurent (EXT) ResgCftTsrDef" userId="cb4e85b5-596f-4b1d-b057-431c65441777" providerId="ADAL" clId="{F4E9B16A-CF70-4D81-9F0C-DD3C7FD3C44D}" dt="2024-04-30T11:08:33.485" v="546" actId="1076"/>
          <ac:spMkLst>
            <pc:docMk/>
            <pc:sldMk cId="1941520706" sldId="1036"/>
            <ac:spMk id="42" creationId="{60B4B458-3C22-4956-8A08-846461425063}"/>
          </ac:spMkLst>
        </pc:spChg>
        <pc:spChg chg="mod">
          <ac:chgData name="DLUS Laurent (EXT) ResgCftTsrDef" userId="cb4e85b5-596f-4b1d-b057-431c65441777" providerId="ADAL" clId="{F4E9B16A-CF70-4D81-9F0C-DD3C7FD3C44D}" dt="2024-04-30T11:08:33.485" v="546" actId="1076"/>
          <ac:spMkLst>
            <pc:docMk/>
            <pc:sldMk cId="1941520706" sldId="1036"/>
            <ac:spMk id="43" creationId="{7FFE156B-E9E7-46C6-9EB6-9D48883B4BC5}"/>
          </ac:spMkLst>
        </pc:spChg>
        <pc:spChg chg="mod">
          <ac:chgData name="DLUS Laurent (EXT) ResgCftTsrDef" userId="cb4e85b5-596f-4b1d-b057-431c65441777" providerId="ADAL" clId="{F4E9B16A-CF70-4D81-9F0C-DD3C7FD3C44D}" dt="2024-04-30T11:08:33.485" v="546" actId="1076"/>
          <ac:spMkLst>
            <pc:docMk/>
            <pc:sldMk cId="1941520706" sldId="1036"/>
            <ac:spMk id="44" creationId="{EED37039-DF2C-4554-BB84-E2E1ABB697B0}"/>
          </ac:spMkLst>
        </pc:spChg>
        <pc:spChg chg="mod">
          <ac:chgData name="DLUS Laurent (EXT) ResgCftTsrDef" userId="cb4e85b5-596f-4b1d-b057-431c65441777" providerId="ADAL" clId="{F4E9B16A-CF70-4D81-9F0C-DD3C7FD3C44D}" dt="2024-04-30T11:08:33.485" v="546" actId="1076"/>
          <ac:spMkLst>
            <pc:docMk/>
            <pc:sldMk cId="1941520706" sldId="1036"/>
            <ac:spMk id="45" creationId="{060F6E20-6A7A-42E6-95D7-8FACA8931B38}"/>
          </ac:spMkLst>
        </pc:spChg>
        <pc:spChg chg="mod">
          <ac:chgData name="DLUS Laurent (EXT) ResgCftTsrDef" userId="cb4e85b5-596f-4b1d-b057-431c65441777" providerId="ADAL" clId="{F4E9B16A-CF70-4D81-9F0C-DD3C7FD3C44D}" dt="2024-04-30T11:08:33.485" v="546" actId="1076"/>
          <ac:spMkLst>
            <pc:docMk/>
            <pc:sldMk cId="1941520706" sldId="1036"/>
            <ac:spMk id="46" creationId="{12FCCFEE-5841-41A9-B83E-6C3DDD747417}"/>
          </ac:spMkLst>
        </pc:spChg>
        <pc:spChg chg="mod">
          <ac:chgData name="DLUS Laurent (EXT) ResgCftTsrDef" userId="cb4e85b5-596f-4b1d-b057-431c65441777" providerId="ADAL" clId="{F4E9B16A-CF70-4D81-9F0C-DD3C7FD3C44D}" dt="2024-04-30T11:08:33.485" v="546" actId="1076"/>
          <ac:spMkLst>
            <pc:docMk/>
            <pc:sldMk cId="1941520706" sldId="1036"/>
            <ac:spMk id="47" creationId="{2976FDE7-EAA0-4B45-97FD-CD88C4EAB684}"/>
          </ac:spMkLst>
        </pc:spChg>
        <pc:spChg chg="mod">
          <ac:chgData name="DLUS Laurent (EXT) ResgCftTsrDef" userId="cb4e85b5-596f-4b1d-b057-431c65441777" providerId="ADAL" clId="{F4E9B16A-CF70-4D81-9F0C-DD3C7FD3C44D}" dt="2024-04-30T11:08:33.485" v="546" actId="1076"/>
          <ac:spMkLst>
            <pc:docMk/>
            <pc:sldMk cId="1941520706" sldId="1036"/>
            <ac:spMk id="48" creationId="{14BA6B16-51F2-406A-BCCF-D475DCEAC630}"/>
          </ac:spMkLst>
        </pc:spChg>
        <pc:spChg chg="mod">
          <ac:chgData name="DLUS Laurent (EXT) ResgCftTsrDef" userId="cb4e85b5-596f-4b1d-b057-431c65441777" providerId="ADAL" clId="{F4E9B16A-CF70-4D81-9F0C-DD3C7FD3C44D}" dt="2024-04-30T11:08:33.485" v="546" actId="1076"/>
          <ac:spMkLst>
            <pc:docMk/>
            <pc:sldMk cId="1941520706" sldId="1036"/>
            <ac:spMk id="49" creationId="{32E80D1E-97A4-4AA0-BEE6-E239FA8EA2D7}"/>
          </ac:spMkLst>
        </pc:spChg>
        <pc:spChg chg="mod">
          <ac:chgData name="DLUS Laurent (EXT) ResgCftTsrDef" userId="cb4e85b5-596f-4b1d-b057-431c65441777" providerId="ADAL" clId="{F4E9B16A-CF70-4D81-9F0C-DD3C7FD3C44D}" dt="2024-04-30T11:08:33.485" v="546" actId="1076"/>
          <ac:spMkLst>
            <pc:docMk/>
            <pc:sldMk cId="1941520706" sldId="1036"/>
            <ac:spMk id="50" creationId="{1333DFE4-7A88-4B6C-81D6-17160EC451C4}"/>
          </ac:spMkLst>
        </pc:spChg>
        <pc:spChg chg="mod">
          <ac:chgData name="DLUS Laurent (EXT) ResgCftTsrDef" userId="cb4e85b5-596f-4b1d-b057-431c65441777" providerId="ADAL" clId="{F4E9B16A-CF70-4D81-9F0C-DD3C7FD3C44D}" dt="2024-04-30T11:08:33.485" v="546" actId="1076"/>
          <ac:spMkLst>
            <pc:docMk/>
            <pc:sldMk cId="1941520706" sldId="1036"/>
            <ac:spMk id="51" creationId="{8AEE465E-E8E6-4AA5-9929-C699EF6C3724}"/>
          </ac:spMkLst>
        </pc:spChg>
        <pc:grpChg chg="mod">
          <ac:chgData name="DLUS Laurent (EXT) ResgCftTsrDef" userId="cb4e85b5-596f-4b1d-b057-431c65441777" providerId="ADAL" clId="{F4E9B16A-CF70-4D81-9F0C-DD3C7FD3C44D}" dt="2024-04-30T11:08:33.485" v="546" actId="1076"/>
          <ac:grpSpMkLst>
            <pc:docMk/>
            <pc:sldMk cId="1941520706" sldId="1036"/>
            <ac:grpSpMk id="18" creationId="{3C3F4F07-726B-4003-87BE-4CC5DBDF6518}"/>
          </ac:grpSpMkLst>
        </pc:grpChg>
        <pc:grpChg chg="mod">
          <ac:chgData name="DLUS Laurent (EXT) ResgCftTsrDef" userId="cb4e85b5-596f-4b1d-b057-431c65441777" providerId="ADAL" clId="{F4E9B16A-CF70-4D81-9F0C-DD3C7FD3C44D}" dt="2024-04-30T11:08:33.485" v="546" actId="1076"/>
          <ac:grpSpMkLst>
            <pc:docMk/>
            <pc:sldMk cId="1941520706" sldId="1036"/>
            <ac:grpSpMk id="21" creationId="{F2D4118F-BA93-4FEC-9AF4-95B9867393EC}"/>
          </ac:grpSpMkLst>
        </pc:grpChg>
        <pc:grpChg chg="mod">
          <ac:chgData name="DLUS Laurent (EXT) ResgCftTsrDef" userId="cb4e85b5-596f-4b1d-b057-431c65441777" providerId="ADAL" clId="{F4E9B16A-CF70-4D81-9F0C-DD3C7FD3C44D}" dt="2024-04-30T11:08:33.485" v="546" actId="1076"/>
          <ac:grpSpMkLst>
            <pc:docMk/>
            <pc:sldMk cId="1941520706" sldId="1036"/>
            <ac:grpSpMk id="26" creationId="{0FC0122F-7067-4E44-A057-D8C21DFBA01E}"/>
          </ac:grpSpMkLst>
        </pc:grpChg>
        <pc:grpChg chg="mod">
          <ac:chgData name="DLUS Laurent (EXT) ResgCftTsrDef" userId="cb4e85b5-596f-4b1d-b057-431c65441777" providerId="ADAL" clId="{F4E9B16A-CF70-4D81-9F0C-DD3C7FD3C44D}" dt="2024-04-30T11:08:33.485" v="546" actId="1076"/>
          <ac:grpSpMkLst>
            <pc:docMk/>
            <pc:sldMk cId="1941520706" sldId="1036"/>
            <ac:grpSpMk id="29" creationId="{059DCE3B-2A56-437E-AD50-49312F330FC0}"/>
          </ac:grpSpMkLst>
        </pc:grpChg>
        <pc:grpChg chg="mod">
          <ac:chgData name="DLUS Laurent (EXT) ResgCftTsrDef" userId="cb4e85b5-596f-4b1d-b057-431c65441777" providerId="ADAL" clId="{F4E9B16A-CF70-4D81-9F0C-DD3C7FD3C44D}" dt="2024-04-30T11:08:33.485" v="546" actId="1076"/>
          <ac:grpSpMkLst>
            <pc:docMk/>
            <pc:sldMk cId="1941520706" sldId="1036"/>
            <ac:grpSpMk id="32" creationId="{DD04E262-48C2-4933-94B9-8728882363F1}"/>
          </ac:grpSpMkLst>
        </pc:grpChg>
        <pc:grpChg chg="mod">
          <ac:chgData name="DLUS Laurent (EXT) ResgCftTsrDef" userId="cb4e85b5-596f-4b1d-b057-431c65441777" providerId="ADAL" clId="{F4E9B16A-CF70-4D81-9F0C-DD3C7FD3C44D}" dt="2024-04-30T11:08:33.485" v="546" actId="1076"/>
          <ac:grpSpMkLst>
            <pc:docMk/>
            <pc:sldMk cId="1941520706" sldId="1036"/>
            <ac:grpSpMk id="35" creationId="{AD740860-3689-4BEE-AB5A-85EA4FFF975F}"/>
          </ac:grpSpMkLst>
        </pc:gr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3464241667" sldId="1037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464241667" sldId="1037"/>
            <ac:spMk id="2" creationId="{F7D77F25-07B4-4A22-804A-D8B364CE274A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464241667" sldId="1037"/>
            <ac:spMk id="21" creationId="{20D7E30C-2871-4F8A-AF94-A9E1933E2662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2099452893" sldId="1038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099452893" sldId="1038"/>
            <ac:spMk id="2" creationId="{F4012806-B721-41C4-BCB9-8D69718DFACE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099452893" sldId="1038"/>
            <ac:spMk id="20" creationId="{3CD5C591-5331-4903-BFA4-8C5ACF57F44D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1:08:51.785" v="549" actId="47"/>
        <pc:sldMkLst>
          <pc:docMk/>
          <pc:sldMk cId="242531090" sldId="1039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42531090" sldId="1039"/>
            <ac:spMk id="2" creationId="{CE2C072D-CBEF-4925-AED3-C4BA50F8DF24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42531090" sldId="1039"/>
            <ac:spMk id="9" creationId="{65DCF932-9278-4FA1-9C05-02B19CE781D7}"/>
          </ac:spMkLst>
        </pc:spChg>
        <pc:picChg chg="del mod">
          <ac:chgData name="DLUS Laurent (EXT) ResgCftTsrDef" userId="cb4e85b5-596f-4b1d-b057-431c65441777" providerId="ADAL" clId="{F4E9B16A-CF70-4D81-9F0C-DD3C7FD3C44D}" dt="2024-04-30T11:08:50.012" v="548" actId="478"/>
          <ac:picMkLst>
            <pc:docMk/>
            <pc:sldMk cId="242531090" sldId="1039"/>
            <ac:picMk id="7" creationId="{4EED39D6-1153-44EF-862A-2C9AAB539FEE}"/>
          </ac:picMkLst>
        </pc:pic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1926313371" sldId="1040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1926313371" sldId="1040"/>
            <ac:spMk id="2" creationId="{B0AD25B5-1F5E-4208-A6C9-7E76C4FC9399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1926313371" sldId="1040"/>
            <ac:spMk id="105" creationId="{D8193193-321E-45E8-9899-B4B26A742937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3488998497" sldId="1042"/>
        </pc:sldMkLst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488998497" sldId="1042"/>
            <ac:spMk id="4" creationId="{DC8CFF1A-C16A-4753-931B-92623002CF67}"/>
          </ac:spMkLst>
        </pc:spChg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488998497" sldId="1042"/>
            <ac:spMk id="13" creationId="{00000000-0000-0000-0000-000000000000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581597739" sldId="1044"/>
        </pc:sldMkLst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581597739" sldId="1044"/>
            <ac:spMk id="37" creationId="{00000000-0000-0000-0000-000000000000}"/>
          </ac:spMkLst>
        </pc:spChg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581597739" sldId="1044"/>
            <ac:spMk id="118" creationId="{00000000-0000-0000-0000-000000000000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2871822865" sldId="1045"/>
        </pc:sldMkLst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871822865" sldId="1045"/>
            <ac:spMk id="37" creationId="{00000000-0000-0000-0000-000000000000}"/>
          </ac:spMkLst>
        </pc:spChg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871822865" sldId="1045"/>
            <ac:spMk id="118" creationId="{00000000-0000-0000-0000-000000000000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598207884" sldId="1046"/>
        </pc:sldMkLst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598207884" sldId="1046"/>
            <ac:spMk id="3" creationId="{28BB551D-E819-48C6-B63D-7469603291BC}"/>
          </ac:spMkLst>
        </pc:spChg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598207884" sldId="1046"/>
            <ac:spMk id="480" creationId="{00000000-0000-0000-0000-000000000000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539894403" sldId="1048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539894403" sldId="1048"/>
            <ac:spMk id="2" creationId="{AAC5CD58-D6CF-4A14-8007-AEB158217ED3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539894403" sldId="1048"/>
            <ac:spMk id="4" creationId="{A360D3DC-ED5E-4801-AC4A-E19DA2076465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6386169" sldId="1049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6386169" sldId="1049"/>
            <ac:spMk id="31" creationId="{00000000-0000-0000-0000-000000000000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6386169" sldId="1049"/>
            <ac:spMk id="39" creationId="{00000000-0000-0000-0000-000000000000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4:44:40.397" v="579" actId="207"/>
        <pc:sldMkLst>
          <pc:docMk/>
          <pc:sldMk cId="2983725698" sldId="1050"/>
        </pc:sldMkLst>
        <pc:spChg chg="mod">
          <ac:chgData name="DLUS Laurent (EXT) ResgCftTsrDef" userId="cb4e85b5-596f-4b1d-b057-431c65441777" providerId="ADAL" clId="{F4E9B16A-CF70-4D81-9F0C-DD3C7FD3C44D}" dt="2024-04-30T14:44:40.397" v="579" actId="207"/>
          <ac:spMkLst>
            <pc:docMk/>
            <pc:sldMk cId="2983725698" sldId="1050"/>
            <ac:spMk id="25" creationId="{00000000-0000-0000-0000-000000000000}"/>
          </ac:spMkLst>
        </pc:spChg>
        <pc:spChg chg="mod">
          <ac:chgData name="DLUS Laurent (EXT) ResgCftTsrDef" userId="cb4e85b5-596f-4b1d-b057-431c65441777" providerId="ADAL" clId="{F4E9B16A-CF70-4D81-9F0C-DD3C7FD3C44D}" dt="2024-04-30T14:44:40.397" v="579" actId="207"/>
          <ac:spMkLst>
            <pc:docMk/>
            <pc:sldMk cId="2983725698" sldId="1050"/>
            <ac:spMk id="28" creationId="{00000000-0000-0000-0000-000000000000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983725698" sldId="1050"/>
            <ac:spMk id="34" creationId="{00000000-0000-0000-0000-000000000000}"/>
          </ac:spMkLst>
        </pc:spChg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983725698" sldId="1050"/>
            <ac:spMk id="118" creationId="{00000000-0000-0000-0000-000000000000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1308301210" sldId="1054"/>
        </pc:sldMkLst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1308301210" sldId="1054"/>
            <ac:spMk id="5" creationId="{00000000-0000-0000-0000-000000000000}"/>
          </ac:spMkLst>
        </pc:spChg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1308301210" sldId="1054"/>
            <ac:spMk id="480" creationId="{00000000-0000-0000-0000-000000000000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3233488498" sldId="1055"/>
        </pc:sldMkLst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233488498" sldId="1055"/>
            <ac:spMk id="5" creationId="{9F72B73E-B817-40A5-A195-EE03868FB203}"/>
          </ac:spMkLst>
        </pc:spChg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233488498" sldId="1055"/>
            <ac:spMk id="480" creationId="{00000000-0000-0000-0000-000000000000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3703070755" sldId="1056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703070755" sldId="1056"/>
            <ac:spMk id="2" creationId="{64919F8F-3679-480E-A331-7F7F1BEF2C27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703070755" sldId="1056"/>
            <ac:spMk id="6" creationId="{A0A309FB-F902-405D-B2C6-953AEC3657BF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4040772079" sldId="1057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4040772079" sldId="1057"/>
            <ac:spMk id="2" creationId="{FF199D18-0380-45B7-8DE2-AC3C5DEE0347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4040772079" sldId="1057"/>
            <ac:spMk id="35" creationId="{563043B0-DE3B-437A-9108-C96780B4C736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4028811115" sldId="1058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4028811115" sldId="1058"/>
            <ac:spMk id="2" creationId="{546D8F3F-705B-452F-8DF5-0DF17B98D378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4028811115" sldId="1058"/>
            <ac:spMk id="4" creationId="{E97CC411-14B1-4D1C-BADB-50BA27B81B2B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2244936510" sldId="1059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244936510" sldId="1059"/>
            <ac:spMk id="2" creationId="{D3DBA95F-C2A5-45C1-AA72-106854FED5A1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244936510" sldId="1059"/>
            <ac:spMk id="35" creationId="{4BA64579-EEA2-4610-8AA3-92B5DA9EBFA5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2481313977" sldId="1060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481313977" sldId="1060"/>
            <ac:spMk id="2" creationId="{7BC78B69-4707-4930-A8D0-738E1DB82722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481313977" sldId="1060"/>
            <ac:spMk id="4" creationId="{73579EAE-DD60-4EF0-A5E9-D2B5C24919DE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722183482" sldId="1061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722183482" sldId="1061"/>
            <ac:spMk id="2" creationId="{D72AA804-90E7-48C8-9F63-D4BDB587CCAC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722183482" sldId="1061"/>
            <ac:spMk id="4" creationId="{5AF140FE-1162-4935-928E-C35A1A9CA1E0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1699952520" sldId="1062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1699952520" sldId="1062"/>
            <ac:spMk id="2" creationId="{7DB6349C-1CFE-4EE1-8FF4-5022CE0BD296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1699952520" sldId="1062"/>
            <ac:spMk id="4" creationId="{BEA6552C-9073-4B35-B9D5-A4AF44F1A06D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872218742" sldId="1063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872218742" sldId="1063"/>
            <ac:spMk id="2" creationId="{3693DBEB-38AD-4549-A6A2-19F98A5F95CC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872218742" sldId="1063"/>
            <ac:spMk id="3" creationId="{134B86DB-29CE-4291-878E-FA87D9880C85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662411427" sldId="1064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662411427" sldId="1064"/>
            <ac:spMk id="2" creationId="{DCBAF729-C7B0-4250-9207-08BB26464274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662411427" sldId="1064"/>
            <ac:spMk id="3" creationId="{765D947D-389C-4B9D-A511-7929F16A8B5B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3:45.287" v="473" actId="47"/>
        <pc:sldMkLst>
          <pc:docMk/>
          <pc:sldMk cId="3051268620" sldId="1078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051268620" sldId="1078"/>
            <ac:spMk id="2" creationId="{64919F8F-3679-480E-A331-7F7F1BEF2C27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051268620" sldId="1078"/>
            <ac:spMk id="6" creationId="{A0A309FB-F902-405D-B2C6-953AEC3657BF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128541527" sldId="1080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128541527" sldId="1080"/>
            <ac:spMk id="2" creationId="{D3DBA95F-C2A5-45C1-AA72-106854FED5A1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128541527" sldId="1080"/>
            <ac:spMk id="35" creationId="{4BA64579-EEA2-4610-8AA3-92B5DA9EBFA5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750986997" sldId="1081"/>
        </pc:sldMkLst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750986997" sldId="1081"/>
            <ac:spMk id="6" creationId="{54003979-8C56-4DBF-9012-02204721D05C}"/>
          </ac:spMkLst>
        </pc:spChg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750986997" sldId="1081"/>
            <ac:spMk id="13" creationId="{00000000-0000-0000-0000-000000000000}"/>
          </ac:spMkLst>
        </pc:spChg>
      </pc:sldChg>
      <pc:sldChg chg="modSp add del mod modClrScheme chgLayout">
        <pc:chgData name="DLUS Laurent (EXT) ResgCftTsrDef" userId="cb4e85b5-596f-4b1d-b057-431c65441777" providerId="ADAL" clId="{F4E9B16A-CF70-4D81-9F0C-DD3C7FD3C44D}" dt="2024-04-30T10:43:35.891" v="471" actId="47"/>
        <pc:sldMkLst>
          <pc:docMk/>
          <pc:sldMk cId="4194201045" sldId="1082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4194201045" sldId="1082"/>
            <ac:spMk id="8" creationId="{9905F6BE-A2F8-4D9D-8B2E-41B05FFAB451}"/>
          </ac:spMkLst>
        </pc:spChg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4194201045" sldId="1082"/>
            <ac:spMk id="12" creationId="{0B12A996-3031-4E65-BFBA-E2A5378AEEAF}"/>
          </ac:spMkLst>
        </pc:spChg>
        <pc:picChg chg="mod ord">
          <ac:chgData name="DLUS Laurent (EXT) ResgCftTsrDef" userId="cb4e85b5-596f-4b1d-b057-431c65441777" providerId="ADAL" clId="{F4E9B16A-CF70-4D81-9F0C-DD3C7FD3C44D}" dt="2024-04-30T10:40:17.372" v="460" actId="700"/>
          <ac:picMkLst>
            <pc:docMk/>
            <pc:sldMk cId="4194201045" sldId="1082"/>
            <ac:picMk id="5" creationId="{0637DC66-72AF-48D5-8566-9D8B58BBDDB4}"/>
          </ac:picMkLst>
        </pc:pic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2556392377" sldId="1083"/>
        </pc:sldMkLst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556392377" sldId="1083"/>
            <ac:spMk id="3" creationId="{134764D5-78E3-4FCD-8CF5-FB9159128429}"/>
          </ac:spMkLst>
        </pc:spChg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556392377" sldId="1083"/>
            <ac:spMk id="6" creationId="{99F7BC13-2750-413C-AB35-66645DDC85ED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3708171749" sldId="1102"/>
        </pc:sldMkLst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708171749" sldId="1102"/>
            <ac:spMk id="9" creationId="{71E50F77-C18A-4FA9-9550-F7AC2D91626B}"/>
          </ac:spMkLst>
        </pc:spChg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708171749" sldId="1102"/>
            <ac:spMk id="13" creationId="{00000000-0000-0000-0000-000000000000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509419888" sldId="1103"/>
        </pc:sldMkLst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509419888" sldId="1103"/>
            <ac:spMk id="9" creationId="{71E50F77-C18A-4FA9-9550-F7AC2D91626B}"/>
          </ac:spMkLst>
        </pc:spChg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509419888" sldId="1103"/>
            <ac:spMk id="13" creationId="{00000000-0000-0000-0000-000000000000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1741659790" sldId="1104"/>
        </pc:sldMkLst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1741659790" sldId="1104"/>
            <ac:spMk id="8" creationId="{D759B67F-B266-4AAC-92F3-197F9457F555}"/>
          </ac:spMkLst>
        </pc:spChg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1741659790" sldId="1104"/>
            <ac:spMk id="13" creationId="{00000000-0000-0000-0000-000000000000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80343682" sldId="1105"/>
        </pc:sldMkLst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80343682" sldId="1105"/>
            <ac:spMk id="9" creationId="{71E50F77-C18A-4FA9-9550-F7AC2D91626B}"/>
          </ac:spMkLst>
        </pc:spChg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80343682" sldId="1105"/>
            <ac:spMk id="13" creationId="{00000000-0000-0000-0000-000000000000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2033816787" sldId="1106"/>
        </pc:sldMkLst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033816787" sldId="1106"/>
            <ac:spMk id="9" creationId="{71E50F77-C18A-4FA9-9550-F7AC2D91626B}"/>
          </ac:spMkLst>
        </pc:spChg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2033816787" sldId="1106"/>
            <ac:spMk id="13" creationId="{00000000-0000-0000-0000-000000000000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638384029" sldId="1107"/>
        </pc:sldMkLst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638384029" sldId="1107"/>
            <ac:spMk id="4" creationId="{3EF94CCA-5938-489C-BD06-EBD421EA21A7}"/>
          </ac:spMkLst>
        </pc:spChg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638384029" sldId="1107"/>
            <ac:spMk id="6" creationId="{99F7BC13-2750-413C-AB35-66645DDC85ED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1:06:20.554" v="530" actId="207"/>
        <pc:sldMkLst>
          <pc:docMk/>
          <pc:sldMk cId="537979339" sldId="1108"/>
        </pc:sldMkLst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537979339" sldId="1108"/>
            <ac:spMk id="9" creationId="{71E50F77-C18A-4FA9-9550-F7AC2D91626B}"/>
          </ac:spMkLst>
        </pc:spChg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537979339" sldId="1108"/>
            <ac:spMk id="13" creationId="{00000000-0000-0000-0000-000000000000}"/>
          </ac:spMkLst>
        </pc:spChg>
        <pc:spChg chg="mod">
          <ac:chgData name="DLUS Laurent (EXT) ResgCftTsrDef" userId="cb4e85b5-596f-4b1d-b057-431c65441777" providerId="ADAL" clId="{F4E9B16A-CF70-4D81-9F0C-DD3C7FD3C44D}" dt="2024-04-30T11:06:20.554" v="530" actId="207"/>
          <ac:spMkLst>
            <pc:docMk/>
            <pc:sldMk cId="537979339" sldId="1108"/>
            <ac:spMk id="15" creationId="{BCEF194D-C07A-4217-9B70-181352C4F665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1:06:36.900" v="532" actId="207"/>
        <pc:sldMkLst>
          <pc:docMk/>
          <pc:sldMk cId="706048495" sldId="1109"/>
        </pc:sldMkLst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706048495" sldId="1109"/>
            <ac:spMk id="9" creationId="{71E50F77-C18A-4FA9-9550-F7AC2D91626B}"/>
          </ac:spMkLst>
        </pc:spChg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706048495" sldId="1109"/>
            <ac:spMk id="13" creationId="{00000000-0000-0000-0000-000000000000}"/>
          </ac:spMkLst>
        </pc:spChg>
        <pc:spChg chg="mod">
          <ac:chgData name="DLUS Laurent (EXT) ResgCftTsrDef" userId="cb4e85b5-596f-4b1d-b057-431c65441777" providerId="ADAL" clId="{F4E9B16A-CF70-4D81-9F0C-DD3C7FD3C44D}" dt="2024-04-30T11:06:31.403" v="531" actId="207"/>
          <ac:spMkLst>
            <pc:docMk/>
            <pc:sldMk cId="706048495" sldId="1109"/>
            <ac:spMk id="35" creationId="{2065D517-B45F-4A27-BF9C-386B3D588D07}"/>
          </ac:spMkLst>
        </pc:spChg>
        <pc:spChg chg="mod">
          <ac:chgData name="DLUS Laurent (EXT) ResgCftTsrDef" userId="cb4e85b5-596f-4b1d-b057-431c65441777" providerId="ADAL" clId="{F4E9B16A-CF70-4D81-9F0C-DD3C7FD3C44D}" dt="2024-04-30T11:06:31.403" v="531" actId="207"/>
          <ac:spMkLst>
            <pc:docMk/>
            <pc:sldMk cId="706048495" sldId="1109"/>
            <ac:spMk id="36" creationId="{EDF7B899-4A9F-45A8-A64A-674355C4F60B}"/>
          </ac:spMkLst>
        </pc:spChg>
        <pc:spChg chg="mod">
          <ac:chgData name="DLUS Laurent (EXT) ResgCftTsrDef" userId="cb4e85b5-596f-4b1d-b057-431c65441777" providerId="ADAL" clId="{F4E9B16A-CF70-4D81-9F0C-DD3C7FD3C44D}" dt="2024-04-30T11:06:31.403" v="531" actId="207"/>
          <ac:spMkLst>
            <pc:docMk/>
            <pc:sldMk cId="706048495" sldId="1109"/>
            <ac:spMk id="37" creationId="{E5609AEF-CCE4-4E7B-9167-6AABF7B10E5C}"/>
          </ac:spMkLst>
        </pc:spChg>
        <pc:spChg chg="mod">
          <ac:chgData name="DLUS Laurent (EXT) ResgCftTsrDef" userId="cb4e85b5-596f-4b1d-b057-431c65441777" providerId="ADAL" clId="{F4E9B16A-CF70-4D81-9F0C-DD3C7FD3C44D}" dt="2024-04-30T11:06:31.403" v="531" actId="207"/>
          <ac:spMkLst>
            <pc:docMk/>
            <pc:sldMk cId="706048495" sldId="1109"/>
            <ac:spMk id="38" creationId="{6123A81F-8B7D-47A1-83C4-D2423A438405}"/>
          </ac:spMkLst>
        </pc:spChg>
        <pc:spChg chg="mod">
          <ac:chgData name="DLUS Laurent (EXT) ResgCftTsrDef" userId="cb4e85b5-596f-4b1d-b057-431c65441777" providerId="ADAL" clId="{F4E9B16A-CF70-4D81-9F0C-DD3C7FD3C44D}" dt="2024-04-30T11:06:36.900" v="532" actId="207"/>
          <ac:spMkLst>
            <pc:docMk/>
            <pc:sldMk cId="706048495" sldId="1109"/>
            <ac:spMk id="39" creationId="{C950DC54-C37A-42E7-9FE3-0C70ECF0CB79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1:08:10.928" v="544" actId="47"/>
        <pc:sldMkLst>
          <pc:docMk/>
          <pc:sldMk cId="3148501651" sldId="1110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148501651" sldId="1110"/>
            <ac:spMk id="6" creationId="{99F7BC13-2750-413C-AB35-66645DDC85ED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148501651" sldId="1110"/>
            <ac:spMk id="11" creationId="{CEEB64EC-6553-4B63-84B1-0856B12EF3F2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1002143287" sldId="1112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1002143287" sldId="1112"/>
            <ac:spMk id="2" creationId="{FF199D18-0380-45B7-8DE2-AC3C5DEE0347}"/>
          </ac:spMkLst>
        </pc:spChg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1002143287" sldId="1112"/>
            <ac:spMk id="35" creationId="{563043B0-DE3B-437A-9108-C96780B4C736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1795647901" sldId="1113"/>
        </pc:sldMkLst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1795647901" sldId="1113"/>
            <ac:spMk id="3" creationId="{0F1ABD34-2BEA-4F72-8EA5-BBD94F3998C3}"/>
          </ac:spMkLst>
        </pc:spChg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1795647901" sldId="1113"/>
            <ac:spMk id="6" creationId="{99F7BC13-2750-413C-AB35-66645DDC85ED}"/>
          </ac:spMkLst>
        </pc:spChg>
      </pc:sldChg>
      <pc:sldChg chg="delSp 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457137566" sldId="1114"/>
        </pc:sldMkLst>
        <pc:spChg chg="del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457137566" sldId="1114"/>
            <ac:spMk id="4" creationId="{8FDC7262-3409-45DD-870E-BBBC1FCD406C}"/>
          </ac:spMkLst>
        </pc:spChg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457137566" sldId="1114"/>
            <ac:spMk id="6" creationId="{99F7BC13-2750-413C-AB35-66645DDC85ED}"/>
          </ac:spMkLst>
        </pc:spChg>
      </pc:sldChg>
      <pc:sldChg chg="modSp add del mod modClrScheme chgLayout">
        <pc:chgData name="DLUS Laurent (EXT) ResgCftTsrDef" userId="cb4e85b5-596f-4b1d-b057-431c65441777" providerId="ADAL" clId="{F4E9B16A-CF70-4D81-9F0C-DD3C7FD3C44D}" dt="2024-04-30T10:56:47.004" v="493" actId="47"/>
        <pc:sldMkLst>
          <pc:docMk/>
          <pc:sldMk cId="607872932" sldId="1191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607872932" sldId="1191"/>
            <ac:spMk id="8" creationId="{9905F6BE-A2F8-4D9D-8B2E-41B05FFAB451}"/>
          </ac:spMkLst>
        </pc:spChg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607872932" sldId="1191"/>
            <ac:spMk id="12" creationId="{0B12A996-3031-4E65-BFBA-E2A5378AEEAF}"/>
          </ac:spMkLst>
        </pc:spChg>
        <pc:picChg chg="mod ord">
          <ac:chgData name="DLUS Laurent (EXT) ResgCftTsrDef" userId="cb4e85b5-596f-4b1d-b057-431c65441777" providerId="ADAL" clId="{F4E9B16A-CF70-4D81-9F0C-DD3C7FD3C44D}" dt="2024-04-30T10:40:17.372" v="460" actId="700"/>
          <ac:picMkLst>
            <pc:docMk/>
            <pc:sldMk cId="607872932" sldId="1191"/>
            <ac:picMk id="5" creationId="{0637DC66-72AF-48D5-8566-9D8B58BBDDB4}"/>
          </ac:picMkLst>
        </pc:picChg>
      </pc:sldChg>
      <pc:sldChg chg="modSp add del mod modClrScheme chgLayout">
        <pc:chgData name="DLUS Laurent (EXT) ResgCftTsrDef" userId="cb4e85b5-596f-4b1d-b057-431c65441777" providerId="ADAL" clId="{F4E9B16A-CF70-4D81-9F0C-DD3C7FD3C44D}" dt="2024-04-30T10:44:40.411" v="474" actId="47"/>
        <pc:sldMkLst>
          <pc:docMk/>
          <pc:sldMk cId="119617433" sldId="1192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119617433" sldId="1192"/>
            <ac:spMk id="8" creationId="{9905F6BE-A2F8-4D9D-8B2E-41B05FFAB451}"/>
          </ac:spMkLst>
        </pc:spChg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119617433" sldId="1192"/>
            <ac:spMk id="12" creationId="{0B12A996-3031-4E65-BFBA-E2A5378AEEAF}"/>
          </ac:spMkLst>
        </pc:spChg>
        <pc:picChg chg="mod ord">
          <ac:chgData name="DLUS Laurent (EXT) ResgCftTsrDef" userId="cb4e85b5-596f-4b1d-b057-431c65441777" providerId="ADAL" clId="{F4E9B16A-CF70-4D81-9F0C-DD3C7FD3C44D}" dt="2024-04-30T10:40:17.372" v="460" actId="700"/>
          <ac:picMkLst>
            <pc:docMk/>
            <pc:sldMk cId="119617433" sldId="1192"/>
            <ac:picMk id="5" creationId="{0637DC66-72AF-48D5-8566-9D8B58BBDDB4}"/>
          </ac:picMkLst>
        </pc:picChg>
      </pc:sldChg>
      <pc:sldChg chg="del">
        <pc:chgData name="DLUS Laurent (EXT) ResgCftTsrDef" userId="cb4e85b5-596f-4b1d-b057-431c65441777" providerId="ADAL" clId="{F4E9B16A-CF70-4D81-9F0C-DD3C7FD3C44D}" dt="2024-04-29T17:00:06.290" v="21" actId="47"/>
        <pc:sldMkLst>
          <pc:docMk/>
          <pc:sldMk cId="2593594793" sldId="2134804405"/>
        </pc:sldMkLst>
      </pc:sldChg>
      <pc:sldChg chg="del">
        <pc:chgData name="DLUS Laurent (EXT) ResgCftTsrDef" userId="cb4e85b5-596f-4b1d-b057-431c65441777" providerId="ADAL" clId="{F4E9B16A-CF70-4D81-9F0C-DD3C7FD3C44D}" dt="2024-04-29T17:00:06.290" v="21" actId="47"/>
        <pc:sldMkLst>
          <pc:docMk/>
          <pc:sldMk cId="535090167" sldId="2134804412"/>
        </pc:sldMkLst>
      </pc:sldChg>
      <pc:sldChg chg="del">
        <pc:chgData name="DLUS Laurent (EXT) ResgCftTsrDef" userId="cb4e85b5-596f-4b1d-b057-431c65441777" providerId="ADAL" clId="{F4E9B16A-CF70-4D81-9F0C-DD3C7FD3C44D}" dt="2024-04-29T17:00:06.290" v="21" actId="47"/>
        <pc:sldMkLst>
          <pc:docMk/>
          <pc:sldMk cId="1469894461" sldId="2134804416"/>
        </pc:sldMkLst>
      </pc:sldChg>
      <pc:sldChg chg="del">
        <pc:chgData name="DLUS Laurent (EXT) ResgCftTsrDef" userId="cb4e85b5-596f-4b1d-b057-431c65441777" providerId="ADAL" clId="{F4E9B16A-CF70-4D81-9F0C-DD3C7FD3C44D}" dt="2024-04-29T17:00:06.290" v="21" actId="47"/>
        <pc:sldMkLst>
          <pc:docMk/>
          <pc:sldMk cId="1209719308" sldId="2134804419"/>
        </pc:sldMkLst>
      </pc:sldChg>
      <pc:sldChg chg="del">
        <pc:chgData name="DLUS Laurent (EXT) ResgCftTsrDef" userId="cb4e85b5-596f-4b1d-b057-431c65441777" providerId="ADAL" clId="{F4E9B16A-CF70-4D81-9F0C-DD3C7FD3C44D}" dt="2024-04-29T17:00:06.290" v="21" actId="47"/>
        <pc:sldMkLst>
          <pc:docMk/>
          <pc:sldMk cId="3368956925" sldId="2134804420"/>
        </pc:sldMkLst>
      </pc:sldChg>
      <pc:sldChg chg="del">
        <pc:chgData name="DLUS Laurent (EXT) ResgCftTsrDef" userId="cb4e85b5-596f-4b1d-b057-431c65441777" providerId="ADAL" clId="{F4E9B16A-CF70-4D81-9F0C-DD3C7FD3C44D}" dt="2024-04-29T17:00:06.290" v="21" actId="47"/>
        <pc:sldMkLst>
          <pc:docMk/>
          <pc:sldMk cId="1396663832" sldId="2134804484"/>
        </pc:sldMkLst>
      </pc:sldChg>
      <pc:sldChg chg="del">
        <pc:chgData name="DLUS Laurent (EXT) ResgCftTsrDef" userId="cb4e85b5-596f-4b1d-b057-431c65441777" providerId="ADAL" clId="{F4E9B16A-CF70-4D81-9F0C-DD3C7FD3C44D}" dt="2024-04-29T17:00:06.290" v="21" actId="47"/>
        <pc:sldMkLst>
          <pc:docMk/>
          <pc:sldMk cId="2444694787" sldId="2134804485"/>
        </pc:sldMkLst>
      </pc:sldChg>
      <pc:sldChg chg="del">
        <pc:chgData name="DLUS Laurent (EXT) ResgCftTsrDef" userId="cb4e85b5-596f-4b1d-b057-431c65441777" providerId="ADAL" clId="{F4E9B16A-CF70-4D81-9F0C-DD3C7FD3C44D}" dt="2024-04-29T17:00:06.290" v="21" actId="47"/>
        <pc:sldMkLst>
          <pc:docMk/>
          <pc:sldMk cId="3173355291" sldId="2134804486"/>
        </pc:sldMkLst>
      </pc:sldChg>
      <pc:sldChg chg="del">
        <pc:chgData name="DLUS Laurent (EXT) ResgCftTsrDef" userId="cb4e85b5-596f-4b1d-b057-431c65441777" providerId="ADAL" clId="{F4E9B16A-CF70-4D81-9F0C-DD3C7FD3C44D}" dt="2024-04-29T17:00:06.290" v="21" actId="47"/>
        <pc:sldMkLst>
          <pc:docMk/>
          <pc:sldMk cId="3721137872" sldId="2139118791"/>
        </pc:sldMkLst>
      </pc:sldChg>
      <pc:sldChg chg="del">
        <pc:chgData name="DLUS Laurent (EXT) ResgCftTsrDef" userId="cb4e85b5-596f-4b1d-b057-431c65441777" providerId="ADAL" clId="{F4E9B16A-CF70-4D81-9F0C-DD3C7FD3C44D}" dt="2024-04-29T17:00:06.290" v="21" actId="47"/>
        <pc:sldMkLst>
          <pc:docMk/>
          <pc:sldMk cId="1008459866" sldId="2139118792"/>
        </pc:sldMkLst>
      </pc:sldChg>
      <pc:sldChg chg="del">
        <pc:chgData name="DLUS Laurent (EXT) ResgCftTsrDef" userId="cb4e85b5-596f-4b1d-b057-431c65441777" providerId="ADAL" clId="{F4E9B16A-CF70-4D81-9F0C-DD3C7FD3C44D}" dt="2024-04-29T17:00:06.290" v="21" actId="47"/>
        <pc:sldMkLst>
          <pc:docMk/>
          <pc:sldMk cId="1147316407" sldId="2139118793"/>
        </pc:sldMkLst>
      </pc:sldChg>
      <pc:sldChg chg="del">
        <pc:chgData name="DLUS Laurent (EXT) ResgCftTsrDef" userId="cb4e85b5-596f-4b1d-b057-431c65441777" providerId="ADAL" clId="{F4E9B16A-CF70-4D81-9F0C-DD3C7FD3C44D}" dt="2024-04-29T17:00:06.290" v="21" actId="47"/>
        <pc:sldMkLst>
          <pc:docMk/>
          <pc:sldMk cId="3799566224" sldId="2139118802"/>
        </pc:sldMkLst>
      </pc:sldChg>
      <pc:sldChg chg="del">
        <pc:chgData name="DLUS Laurent (EXT) ResgCftTsrDef" userId="cb4e85b5-596f-4b1d-b057-431c65441777" providerId="ADAL" clId="{F4E9B16A-CF70-4D81-9F0C-DD3C7FD3C44D}" dt="2024-04-29T17:00:06.290" v="21" actId="47"/>
        <pc:sldMkLst>
          <pc:docMk/>
          <pc:sldMk cId="2766416225" sldId="2147376572"/>
        </pc:sldMkLst>
      </pc:sldChg>
      <pc:sldChg chg="del">
        <pc:chgData name="DLUS Laurent (EXT) ResgCftTsrDef" userId="cb4e85b5-596f-4b1d-b057-431c65441777" providerId="ADAL" clId="{F4E9B16A-CF70-4D81-9F0C-DD3C7FD3C44D}" dt="2024-04-29T17:00:06.290" v="21" actId="47"/>
        <pc:sldMkLst>
          <pc:docMk/>
          <pc:sldMk cId="1485775301" sldId="2147376573"/>
        </pc:sldMkLst>
      </pc:sldChg>
      <pc:sldChg chg="del">
        <pc:chgData name="DLUS Laurent (EXT) ResgCftTsrDef" userId="cb4e85b5-596f-4b1d-b057-431c65441777" providerId="ADAL" clId="{F4E9B16A-CF70-4D81-9F0C-DD3C7FD3C44D}" dt="2024-04-29T17:00:06.290" v="21" actId="47"/>
        <pc:sldMkLst>
          <pc:docMk/>
          <pc:sldMk cId="496829554" sldId="2147376591"/>
        </pc:sldMkLst>
      </pc:sldChg>
      <pc:sldChg chg="del">
        <pc:chgData name="DLUS Laurent (EXT) ResgCftTsrDef" userId="cb4e85b5-596f-4b1d-b057-431c65441777" providerId="ADAL" clId="{F4E9B16A-CF70-4D81-9F0C-DD3C7FD3C44D}" dt="2024-04-29T17:00:06.290" v="21" actId="47"/>
        <pc:sldMkLst>
          <pc:docMk/>
          <pc:sldMk cId="1344609214" sldId="2147376596"/>
        </pc:sldMkLst>
      </pc:sldChg>
      <pc:sldChg chg="del">
        <pc:chgData name="DLUS Laurent (EXT) ResgCftTsrDef" userId="cb4e85b5-596f-4b1d-b057-431c65441777" providerId="ADAL" clId="{F4E9B16A-CF70-4D81-9F0C-DD3C7FD3C44D}" dt="2024-04-29T17:00:06.290" v="21" actId="47"/>
        <pc:sldMkLst>
          <pc:docMk/>
          <pc:sldMk cId="3443230061" sldId="2147376597"/>
        </pc:sldMkLst>
      </pc:sldChg>
      <pc:sldChg chg="del">
        <pc:chgData name="DLUS Laurent (EXT) ResgCftTsrDef" userId="cb4e85b5-596f-4b1d-b057-431c65441777" providerId="ADAL" clId="{F4E9B16A-CF70-4D81-9F0C-DD3C7FD3C44D}" dt="2024-04-29T17:00:06.290" v="21" actId="47"/>
        <pc:sldMkLst>
          <pc:docMk/>
          <pc:sldMk cId="1985747814" sldId="2147376600"/>
        </pc:sldMkLst>
      </pc:sldChg>
      <pc:sldChg chg="delSp modSp del mod">
        <pc:chgData name="DLUS Laurent (EXT) ResgCftTsrDef" userId="cb4e85b5-596f-4b1d-b057-431c65441777" providerId="ADAL" clId="{F4E9B16A-CF70-4D81-9F0C-DD3C7FD3C44D}" dt="2024-04-29T16:59:33.716" v="13" actId="47"/>
        <pc:sldMkLst>
          <pc:docMk/>
          <pc:sldMk cId="611684609" sldId="2147376601"/>
        </pc:sldMkLst>
        <pc:spChg chg="del">
          <ac:chgData name="DLUS Laurent (EXT) ResgCftTsrDef" userId="cb4e85b5-596f-4b1d-b057-431c65441777" providerId="ADAL" clId="{F4E9B16A-CF70-4D81-9F0C-DD3C7FD3C44D}" dt="2024-04-29T16:58:28.098" v="9" actId="478"/>
          <ac:spMkLst>
            <pc:docMk/>
            <pc:sldMk cId="611684609" sldId="2147376601"/>
            <ac:spMk id="7" creationId="{8067ED43-D140-1939-0C58-558CDDBC17E4}"/>
          </ac:spMkLst>
        </pc:spChg>
        <pc:spChg chg="mod">
          <ac:chgData name="DLUS Laurent (EXT) ResgCftTsrDef" userId="cb4e85b5-596f-4b1d-b057-431c65441777" providerId="ADAL" clId="{F4E9B16A-CF70-4D81-9F0C-DD3C7FD3C44D}" dt="2024-04-29T16:58:23.808" v="7" actId="6549"/>
          <ac:spMkLst>
            <pc:docMk/>
            <pc:sldMk cId="611684609" sldId="2147376601"/>
            <ac:spMk id="8" creationId="{6E4201A6-D8BF-2A60-3035-475B35CEB5BF}"/>
          </ac:spMkLst>
        </pc:spChg>
        <pc:spChg chg="del mod">
          <ac:chgData name="DLUS Laurent (EXT) ResgCftTsrDef" userId="cb4e85b5-596f-4b1d-b057-431c65441777" providerId="ADAL" clId="{F4E9B16A-CF70-4D81-9F0C-DD3C7FD3C44D}" dt="2024-04-29T16:58:32.723" v="12" actId="478"/>
          <ac:spMkLst>
            <pc:docMk/>
            <pc:sldMk cId="611684609" sldId="2147376601"/>
            <ac:spMk id="12" creationId="{D04E7E06-87BD-41F9-43A1-F1B138A3CE63}"/>
          </ac:spMkLst>
        </pc:spChg>
        <pc:spChg chg="del mod">
          <ac:chgData name="DLUS Laurent (EXT) ResgCftTsrDef" userId="cb4e85b5-596f-4b1d-b057-431c65441777" providerId="ADAL" clId="{F4E9B16A-CF70-4D81-9F0C-DD3C7FD3C44D}" dt="2024-04-29T16:58:28.098" v="9" actId="478"/>
          <ac:spMkLst>
            <pc:docMk/>
            <pc:sldMk cId="611684609" sldId="2147376601"/>
            <ac:spMk id="13" creationId="{0DB88CDC-FA2E-652A-7DCC-7C0DFEBC9249}"/>
          </ac:spMkLst>
        </pc:spChg>
        <pc:spChg chg="del">
          <ac:chgData name="DLUS Laurent (EXT) ResgCftTsrDef" userId="cb4e85b5-596f-4b1d-b057-431c65441777" providerId="ADAL" clId="{F4E9B16A-CF70-4D81-9F0C-DD3C7FD3C44D}" dt="2024-04-29T16:58:28.098" v="9" actId="478"/>
          <ac:spMkLst>
            <pc:docMk/>
            <pc:sldMk cId="611684609" sldId="2147376601"/>
            <ac:spMk id="14" creationId="{D8E05B86-2055-FFF9-7094-12EB6CE5C3D0}"/>
          </ac:spMkLst>
        </pc:spChg>
        <pc:graphicFrameChg chg="del">
          <ac:chgData name="DLUS Laurent (EXT) ResgCftTsrDef" userId="cb4e85b5-596f-4b1d-b057-431c65441777" providerId="ADAL" clId="{F4E9B16A-CF70-4D81-9F0C-DD3C7FD3C44D}" dt="2024-04-29T16:58:28.098" v="9" actId="478"/>
          <ac:graphicFrameMkLst>
            <pc:docMk/>
            <pc:sldMk cId="611684609" sldId="2147376601"/>
            <ac:graphicFrameMk id="9" creationId="{E79BCB9C-97D7-931F-256B-234AA6003793}"/>
          </ac:graphicFrameMkLst>
        </pc:graphicFrameChg>
        <pc:picChg chg="del">
          <ac:chgData name="DLUS Laurent (EXT) ResgCftTsrDef" userId="cb4e85b5-596f-4b1d-b057-431c65441777" providerId="ADAL" clId="{F4E9B16A-CF70-4D81-9F0C-DD3C7FD3C44D}" dt="2024-04-29T16:58:29.135" v="10" actId="478"/>
          <ac:picMkLst>
            <pc:docMk/>
            <pc:sldMk cId="611684609" sldId="2147376601"/>
            <ac:picMk id="17" creationId="{699270B8-7A16-278B-FA36-4F0B4B38D305}"/>
          </ac:picMkLst>
        </pc:picChg>
      </pc:sldChg>
      <pc:sldChg chg="del">
        <pc:chgData name="DLUS Laurent (EXT) ResgCftTsrDef" userId="cb4e85b5-596f-4b1d-b057-431c65441777" providerId="ADAL" clId="{F4E9B16A-CF70-4D81-9F0C-DD3C7FD3C44D}" dt="2024-04-29T17:00:06.290" v="21" actId="47"/>
        <pc:sldMkLst>
          <pc:docMk/>
          <pc:sldMk cId="1528718699" sldId="2147376602"/>
        </pc:sldMkLst>
      </pc:sldChg>
      <pc:sldChg chg="del">
        <pc:chgData name="DLUS Laurent (EXT) ResgCftTsrDef" userId="cb4e85b5-596f-4b1d-b057-431c65441777" providerId="ADAL" clId="{F4E9B16A-CF70-4D81-9F0C-DD3C7FD3C44D}" dt="2024-04-29T17:00:06.290" v="21" actId="47"/>
        <pc:sldMkLst>
          <pc:docMk/>
          <pc:sldMk cId="1762586428" sldId="2147376603"/>
        </pc:sldMkLst>
      </pc:sldChg>
      <pc:sldChg chg="del">
        <pc:chgData name="DLUS Laurent (EXT) ResgCftTsrDef" userId="cb4e85b5-596f-4b1d-b057-431c65441777" providerId="ADAL" clId="{F4E9B16A-CF70-4D81-9F0C-DD3C7FD3C44D}" dt="2024-04-29T17:00:06.290" v="21" actId="47"/>
        <pc:sldMkLst>
          <pc:docMk/>
          <pc:sldMk cId="2948452005" sldId="2147376604"/>
        </pc:sldMkLst>
      </pc:sldChg>
      <pc:sldChg chg="del">
        <pc:chgData name="DLUS Laurent (EXT) ResgCftTsrDef" userId="cb4e85b5-596f-4b1d-b057-431c65441777" providerId="ADAL" clId="{F4E9B16A-CF70-4D81-9F0C-DD3C7FD3C44D}" dt="2024-04-29T17:00:06.290" v="21" actId="47"/>
        <pc:sldMkLst>
          <pc:docMk/>
          <pc:sldMk cId="4250023682" sldId="2147376605"/>
        </pc:sldMkLst>
      </pc:sldChg>
      <pc:sldChg chg="del">
        <pc:chgData name="DLUS Laurent (EXT) ResgCftTsrDef" userId="cb4e85b5-596f-4b1d-b057-431c65441777" providerId="ADAL" clId="{F4E9B16A-CF70-4D81-9F0C-DD3C7FD3C44D}" dt="2024-04-29T17:00:06.290" v="21" actId="47"/>
        <pc:sldMkLst>
          <pc:docMk/>
          <pc:sldMk cId="4215835724" sldId="2147376606"/>
        </pc:sldMkLst>
      </pc:sldChg>
      <pc:sldChg chg="del">
        <pc:chgData name="DLUS Laurent (EXT) ResgCftTsrDef" userId="cb4e85b5-596f-4b1d-b057-431c65441777" providerId="ADAL" clId="{F4E9B16A-CF70-4D81-9F0C-DD3C7FD3C44D}" dt="2024-04-29T17:00:06.290" v="21" actId="47"/>
        <pc:sldMkLst>
          <pc:docMk/>
          <pc:sldMk cId="591540794" sldId="2147376607"/>
        </pc:sldMkLst>
      </pc:sldChg>
      <pc:sldChg chg="del">
        <pc:chgData name="DLUS Laurent (EXT) ResgCftTsrDef" userId="cb4e85b5-596f-4b1d-b057-431c65441777" providerId="ADAL" clId="{F4E9B16A-CF70-4D81-9F0C-DD3C7FD3C44D}" dt="2024-04-29T17:00:06.290" v="21" actId="47"/>
        <pc:sldMkLst>
          <pc:docMk/>
          <pc:sldMk cId="97532801" sldId="2147376608"/>
        </pc:sldMkLst>
      </pc:sldChg>
      <pc:sldChg chg="del">
        <pc:chgData name="DLUS Laurent (EXT) ResgCftTsrDef" userId="cb4e85b5-596f-4b1d-b057-431c65441777" providerId="ADAL" clId="{F4E9B16A-CF70-4D81-9F0C-DD3C7FD3C44D}" dt="2024-04-29T17:00:06.290" v="21" actId="47"/>
        <pc:sldMkLst>
          <pc:docMk/>
          <pc:sldMk cId="1843269290" sldId="2147376609"/>
        </pc:sldMkLst>
      </pc:sldChg>
      <pc:sldChg chg="addSp delSp modSp add del mod modClrScheme chgLayout">
        <pc:chgData name="DLUS Laurent (EXT) ResgCftTsrDef" userId="cb4e85b5-596f-4b1d-b057-431c65441777" providerId="ADAL" clId="{F4E9B16A-CF70-4D81-9F0C-DD3C7FD3C44D}" dt="2024-04-30T10:43:13.068" v="469" actId="478"/>
        <pc:sldMkLst>
          <pc:docMk/>
          <pc:sldMk cId="4053570203" sldId="2147376640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4053570203" sldId="2147376640"/>
            <ac:spMk id="2" creationId="{0C0D2E4B-3B56-CDC7-C36A-D8108FE9BBF3}"/>
          </ac:spMkLst>
        </pc:spChg>
        <pc:spChg chg="add del">
          <ac:chgData name="DLUS Laurent (EXT) ResgCftTsrDef" userId="cb4e85b5-596f-4b1d-b057-431c65441777" providerId="ADAL" clId="{F4E9B16A-CF70-4D81-9F0C-DD3C7FD3C44D}" dt="2024-04-30T10:43:13.068" v="469" actId="478"/>
          <ac:spMkLst>
            <pc:docMk/>
            <pc:sldMk cId="4053570203" sldId="2147376640"/>
            <ac:spMk id="146" creationId="{666251E8-5F3A-771F-8CA2-97A5A4350E0F}"/>
          </ac:spMkLst>
        </pc:spChg>
      </pc:sldChg>
      <pc:sldChg chg="modSp add del mod modClrScheme chgLayout">
        <pc:chgData name="DLUS Laurent (EXT) ResgCftTsrDef" userId="cb4e85b5-596f-4b1d-b057-431c65441777" providerId="ADAL" clId="{F4E9B16A-CF70-4D81-9F0C-DD3C7FD3C44D}" dt="2024-04-30T10:40:17.372" v="460" actId="700"/>
        <pc:sldMkLst>
          <pc:docMk/>
          <pc:sldMk cId="3860280310" sldId="2147469951"/>
        </pc:sldMkLst>
        <pc:spChg chg="mod ord">
          <ac:chgData name="DLUS Laurent (EXT) ResgCftTsrDef" userId="cb4e85b5-596f-4b1d-b057-431c65441777" providerId="ADAL" clId="{F4E9B16A-CF70-4D81-9F0C-DD3C7FD3C44D}" dt="2024-04-30T10:40:17.372" v="460" actId="700"/>
          <ac:spMkLst>
            <pc:docMk/>
            <pc:sldMk cId="3860280310" sldId="2147469951"/>
            <ac:spMk id="2" creationId="{0C0D2E4B-3B56-CDC7-C36A-D8108FE9BBF3}"/>
          </ac:spMkLst>
        </pc:spChg>
      </pc:sldChg>
      <pc:sldMasterChg chg="delSldLayout">
        <pc:chgData name="DLUS Laurent (EXT) ResgCftTsrDef" userId="cb4e85b5-596f-4b1d-b057-431c65441777" providerId="ADAL" clId="{F4E9B16A-CF70-4D81-9F0C-DD3C7FD3C44D}" dt="2024-04-29T17:00:06.290" v="21" actId="47"/>
        <pc:sldMasterMkLst>
          <pc:docMk/>
          <pc:sldMasterMk cId="981449596" sldId="2147483648"/>
        </pc:sldMasterMkLst>
        <pc:sldLayoutChg chg="del">
          <pc:chgData name="DLUS Laurent (EXT) ResgCftTsrDef" userId="cb4e85b5-596f-4b1d-b057-431c65441777" providerId="ADAL" clId="{F4E9B16A-CF70-4D81-9F0C-DD3C7FD3C44D}" dt="2024-04-29T17:00:06.290" v="21" actId="47"/>
          <pc:sldLayoutMkLst>
            <pc:docMk/>
            <pc:sldMasterMk cId="981449596" sldId="2147483648"/>
            <pc:sldLayoutMk cId="607095042" sldId="2147483735"/>
          </pc:sldLayoutMkLst>
        </pc:sldLayoutChg>
        <pc:sldLayoutChg chg="del">
          <pc:chgData name="DLUS Laurent (EXT) ResgCftTsrDef" userId="cb4e85b5-596f-4b1d-b057-431c65441777" providerId="ADAL" clId="{F4E9B16A-CF70-4D81-9F0C-DD3C7FD3C44D}" dt="2024-04-29T17:00:06.290" v="21" actId="47"/>
          <pc:sldLayoutMkLst>
            <pc:docMk/>
            <pc:sldMasterMk cId="981449596" sldId="2147483648"/>
            <pc:sldLayoutMk cId="2024263397" sldId="2147483736"/>
          </pc:sldLayoutMkLst>
        </pc:sldLayoutChg>
        <pc:sldLayoutChg chg="del">
          <pc:chgData name="DLUS Laurent (EXT) ResgCftTsrDef" userId="cb4e85b5-596f-4b1d-b057-431c65441777" providerId="ADAL" clId="{F4E9B16A-CF70-4D81-9F0C-DD3C7FD3C44D}" dt="2024-04-29T17:00:06.290" v="21" actId="47"/>
          <pc:sldLayoutMkLst>
            <pc:docMk/>
            <pc:sldMasterMk cId="981449596" sldId="2147483648"/>
            <pc:sldLayoutMk cId="1344322536" sldId="2147483737"/>
          </pc:sldLayoutMkLst>
        </pc:sldLayoutChg>
        <pc:sldLayoutChg chg="del">
          <pc:chgData name="DLUS Laurent (EXT) ResgCftTsrDef" userId="cb4e85b5-596f-4b1d-b057-431c65441777" providerId="ADAL" clId="{F4E9B16A-CF70-4D81-9F0C-DD3C7FD3C44D}" dt="2024-04-29T17:00:06.290" v="21" actId="47"/>
          <pc:sldLayoutMkLst>
            <pc:docMk/>
            <pc:sldMasterMk cId="981449596" sldId="2147483648"/>
            <pc:sldLayoutMk cId="440388638" sldId="2147483738"/>
          </pc:sldLayoutMkLst>
        </pc:sldLayoutChg>
        <pc:sldLayoutChg chg="del">
          <pc:chgData name="DLUS Laurent (EXT) ResgCftTsrDef" userId="cb4e85b5-596f-4b1d-b057-431c65441777" providerId="ADAL" clId="{F4E9B16A-CF70-4D81-9F0C-DD3C7FD3C44D}" dt="2024-04-29T17:00:06.290" v="21" actId="47"/>
          <pc:sldLayoutMkLst>
            <pc:docMk/>
            <pc:sldMasterMk cId="981449596" sldId="2147483648"/>
            <pc:sldLayoutMk cId="365888822" sldId="2147483739"/>
          </pc:sldLayoutMkLst>
        </pc:sldLayoutChg>
      </pc:sldMasterChg>
      <pc:sldMasterChg chg="addSp">
        <pc:chgData name="DLUS Laurent (EXT) ResgCftTsrDef" userId="cb4e85b5-596f-4b1d-b057-431c65441777" providerId="ADAL" clId="{F4E9B16A-CF70-4D81-9F0C-DD3C7FD3C44D}" dt="2024-04-30T10:35:32.130" v="402"/>
        <pc:sldMasterMkLst>
          <pc:docMk/>
          <pc:sldMasterMk cId="932399489" sldId="2147483736"/>
        </pc:sldMasterMkLst>
        <pc:spChg chg="add">
          <ac:chgData name="DLUS Laurent (EXT) ResgCftTsrDef" userId="cb4e85b5-596f-4b1d-b057-431c65441777" providerId="ADAL" clId="{F4E9B16A-CF70-4D81-9F0C-DD3C7FD3C44D}" dt="2024-04-30T10:35:32.130" v="402"/>
          <ac:spMkLst>
            <pc:docMk/>
            <pc:sldMasterMk cId="932399489" sldId="2147483736"/>
            <ac:spMk id="8" creationId="{C378F622-1843-4B85-55CB-39BFBB06E518}"/>
          </ac:spMkLst>
        </pc:spChg>
        <pc:spChg chg="add">
          <ac:chgData name="DLUS Laurent (EXT) ResgCftTsrDef" userId="cb4e85b5-596f-4b1d-b057-431c65441777" providerId="ADAL" clId="{F4E9B16A-CF70-4D81-9F0C-DD3C7FD3C44D}" dt="2024-04-30T10:35:32.130" v="402"/>
          <ac:spMkLst>
            <pc:docMk/>
            <pc:sldMasterMk cId="932399489" sldId="2147483736"/>
            <ac:spMk id="11" creationId="{B21D4E54-6FC1-1042-72AB-EAED73A9EBDB}"/>
          </ac:spMkLst>
        </pc:spChg>
        <pc:spChg chg="add">
          <ac:chgData name="DLUS Laurent (EXT) ResgCftTsrDef" userId="cb4e85b5-596f-4b1d-b057-431c65441777" providerId="ADAL" clId="{F4E9B16A-CF70-4D81-9F0C-DD3C7FD3C44D}" dt="2024-04-30T10:35:32.130" v="402"/>
          <ac:spMkLst>
            <pc:docMk/>
            <pc:sldMasterMk cId="932399489" sldId="2147483736"/>
            <ac:spMk id="12" creationId="{B5FD8160-B86D-EEBD-6846-2AF2D3398DB2}"/>
          </ac:spMkLst>
        </pc:spChg>
        <pc:spChg chg="add">
          <ac:chgData name="DLUS Laurent (EXT) ResgCftTsrDef" userId="cb4e85b5-596f-4b1d-b057-431c65441777" providerId="ADAL" clId="{F4E9B16A-CF70-4D81-9F0C-DD3C7FD3C44D}" dt="2024-04-30T10:35:32.130" v="402"/>
          <ac:spMkLst>
            <pc:docMk/>
            <pc:sldMasterMk cId="932399489" sldId="2147483736"/>
            <ac:spMk id="13" creationId="{E8548A3A-3B5C-2C73-FE35-590F62D632C7}"/>
          </ac:spMkLst>
        </pc:spChg>
        <pc:picChg chg="add">
          <ac:chgData name="DLUS Laurent (EXT) ResgCftTsrDef" userId="cb4e85b5-596f-4b1d-b057-431c65441777" providerId="ADAL" clId="{F4E9B16A-CF70-4D81-9F0C-DD3C7FD3C44D}" dt="2024-04-30T10:35:32.130" v="402"/>
          <ac:picMkLst>
            <pc:docMk/>
            <pc:sldMasterMk cId="932399489" sldId="2147483736"/>
            <ac:picMk id="7" creationId="{CC01D060-30CB-707F-5DB1-29C49432CEA0}"/>
          </ac:picMkLst>
        </pc:picChg>
        <pc:cxnChg chg="add">
          <ac:chgData name="DLUS Laurent (EXT) ResgCftTsrDef" userId="cb4e85b5-596f-4b1d-b057-431c65441777" providerId="ADAL" clId="{F4E9B16A-CF70-4D81-9F0C-DD3C7FD3C44D}" dt="2024-04-30T10:35:32.130" v="402"/>
          <ac:cxnSpMkLst>
            <pc:docMk/>
            <pc:sldMasterMk cId="932399489" sldId="2147483736"/>
            <ac:cxnSpMk id="9" creationId="{A14D3BB6-AE2A-0967-8EFA-541A4BD21D9A}"/>
          </ac:cxnSpMkLst>
        </pc:cxnChg>
        <pc:cxnChg chg="add">
          <ac:chgData name="DLUS Laurent (EXT) ResgCftTsrDef" userId="cb4e85b5-596f-4b1d-b057-431c65441777" providerId="ADAL" clId="{F4E9B16A-CF70-4D81-9F0C-DD3C7FD3C44D}" dt="2024-04-30T10:35:32.130" v="402"/>
          <ac:cxnSpMkLst>
            <pc:docMk/>
            <pc:sldMasterMk cId="932399489" sldId="2147483736"/>
            <ac:cxnSpMk id="10" creationId="{A133F869-D1FF-33CC-CE6D-61484F4C4DBD}"/>
          </ac:cxnSpMkLst>
        </pc:cxnChg>
        <pc:cxnChg chg="add">
          <ac:chgData name="DLUS Laurent (EXT) ResgCftTsrDef" userId="cb4e85b5-596f-4b1d-b057-431c65441777" providerId="ADAL" clId="{F4E9B16A-CF70-4D81-9F0C-DD3C7FD3C44D}" dt="2024-04-30T10:35:32.130" v="402"/>
          <ac:cxnSpMkLst>
            <pc:docMk/>
            <pc:sldMasterMk cId="932399489" sldId="2147483736"/>
            <ac:cxnSpMk id="14" creationId="{A43A6573-FABF-D345-C825-059B6E9EDB5A}"/>
          </ac:cxnSpMkLst>
        </pc:cxnChg>
      </pc:sldMasterChg>
      <pc:sldMasterChg chg="addSp addSldLayout delSldLayout">
        <pc:chgData name="DLUS Laurent (EXT) ResgCftTsrDef" userId="cb4e85b5-596f-4b1d-b057-431c65441777" providerId="ADAL" clId="{F4E9B16A-CF70-4D81-9F0C-DD3C7FD3C44D}" dt="2024-04-30T10:38:28.367" v="449" actId="47"/>
        <pc:sldMasterMkLst>
          <pc:docMk/>
          <pc:sldMasterMk cId="251039591" sldId="2147483778"/>
        </pc:sldMasterMkLst>
        <pc:spChg chg="add">
          <ac:chgData name="DLUS Laurent (EXT) ResgCftTsrDef" userId="cb4e85b5-596f-4b1d-b057-431c65441777" providerId="ADAL" clId="{F4E9B16A-CF70-4D81-9F0C-DD3C7FD3C44D}" dt="2024-04-30T10:35:35.302" v="409"/>
          <ac:spMkLst>
            <pc:docMk/>
            <pc:sldMasterMk cId="251039591" sldId="2147483778"/>
            <ac:spMk id="8" creationId="{B5C8A2FF-C0D6-0439-DC79-BBF09C33EAF0}"/>
          </ac:spMkLst>
        </pc:spChg>
        <pc:spChg chg="add">
          <ac:chgData name="DLUS Laurent (EXT) ResgCftTsrDef" userId="cb4e85b5-596f-4b1d-b057-431c65441777" providerId="ADAL" clId="{F4E9B16A-CF70-4D81-9F0C-DD3C7FD3C44D}" dt="2024-04-30T10:35:35.302" v="409"/>
          <ac:spMkLst>
            <pc:docMk/>
            <pc:sldMasterMk cId="251039591" sldId="2147483778"/>
            <ac:spMk id="11" creationId="{AF295688-0C15-6F75-0B5F-A262EC27CA23}"/>
          </ac:spMkLst>
        </pc:spChg>
        <pc:spChg chg="add">
          <ac:chgData name="DLUS Laurent (EXT) ResgCftTsrDef" userId="cb4e85b5-596f-4b1d-b057-431c65441777" providerId="ADAL" clId="{F4E9B16A-CF70-4D81-9F0C-DD3C7FD3C44D}" dt="2024-04-30T10:35:35.302" v="409"/>
          <ac:spMkLst>
            <pc:docMk/>
            <pc:sldMasterMk cId="251039591" sldId="2147483778"/>
            <ac:spMk id="12" creationId="{A8176628-BD66-BA7A-8D65-E03D6741D01C}"/>
          </ac:spMkLst>
        </pc:spChg>
        <pc:spChg chg="add">
          <ac:chgData name="DLUS Laurent (EXT) ResgCftTsrDef" userId="cb4e85b5-596f-4b1d-b057-431c65441777" providerId="ADAL" clId="{F4E9B16A-CF70-4D81-9F0C-DD3C7FD3C44D}" dt="2024-04-30T10:35:35.302" v="409"/>
          <ac:spMkLst>
            <pc:docMk/>
            <pc:sldMasterMk cId="251039591" sldId="2147483778"/>
            <ac:spMk id="13" creationId="{3893760C-02D9-B427-BCD6-F571AF2CC8E6}"/>
          </ac:spMkLst>
        </pc:spChg>
        <pc:picChg chg="add">
          <ac:chgData name="DLUS Laurent (EXT) ResgCftTsrDef" userId="cb4e85b5-596f-4b1d-b057-431c65441777" providerId="ADAL" clId="{F4E9B16A-CF70-4D81-9F0C-DD3C7FD3C44D}" dt="2024-04-30T10:35:35.302" v="409"/>
          <ac:picMkLst>
            <pc:docMk/>
            <pc:sldMasterMk cId="251039591" sldId="2147483778"/>
            <ac:picMk id="7" creationId="{37319063-1D31-CC06-EE06-4EE06E780D93}"/>
          </ac:picMkLst>
        </pc:picChg>
        <pc:cxnChg chg="add">
          <ac:chgData name="DLUS Laurent (EXT) ResgCftTsrDef" userId="cb4e85b5-596f-4b1d-b057-431c65441777" providerId="ADAL" clId="{F4E9B16A-CF70-4D81-9F0C-DD3C7FD3C44D}" dt="2024-04-30T10:35:35.302" v="409"/>
          <ac:cxnSpMkLst>
            <pc:docMk/>
            <pc:sldMasterMk cId="251039591" sldId="2147483778"/>
            <ac:cxnSpMk id="9" creationId="{F5EB227F-1781-2BE0-7AD2-9AAD9F9DD93C}"/>
          </ac:cxnSpMkLst>
        </pc:cxnChg>
        <pc:cxnChg chg="add">
          <ac:chgData name="DLUS Laurent (EXT) ResgCftTsrDef" userId="cb4e85b5-596f-4b1d-b057-431c65441777" providerId="ADAL" clId="{F4E9B16A-CF70-4D81-9F0C-DD3C7FD3C44D}" dt="2024-04-30T10:35:35.302" v="409"/>
          <ac:cxnSpMkLst>
            <pc:docMk/>
            <pc:sldMasterMk cId="251039591" sldId="2147483778"/>
            <ac:cxnSpMk id="10" creationId="{48118525-9BA5-513B-FA53-8DB6C28C8510}"/>
          </ac:cxnSpMkLst>
        </pc:cxnChg>
        <pc:cxnChg chg="add">
          <ac:chgData name="DLUS Laurent (EXT) ResgCftTsrDef" userId="cb4e85b5-596f-4b1d-b057-431c65441777" providerId="ADAL" clId="{F4E9B16A-CF70-4D81-9F0C-DD3C7FD3C44D}" dt="2024-04-30T10:35:35.302" v="409"/>
          <ac:cxnSpMkLst>
            <pc:docMk/>
            <pc:sldMasterMk cId="251039591" sldId="2147483778"/>
            <ac:cxnSpMk id="14" creationId="{D9C049A5-41C9-3D53-BBBF-1EF360D3EDB4}"/>
          </ac:cxnSpMkLst>
        </pc:cxnChg>
        <pc:sldLayoutChg chg="add del">
          <pc:chgData name="DLUS Laurent (EXT) ResgCftTsrDef" userId="cb4e85b5-596f-4b1d-b057-431c65441777" providerId="ADAL" clId="{F4E9B16A-CF70-4D81-9F0C-DD3C7FD3C44D}" dt="2024-04-30T10:38:28.367" v="449" actId="47"/>
          <pc:sldLayoutMkLst>
            <pc:docMk/>
            <pc:sldMasterMk cId="251039591" sldId="2147483778"/>
            <pc:sldLayoutMk cId="1742615321" sldId="2147483811"/>
          </pc:sldLayoutMkLst>
        </pc:sldLayoutChg>
      </pc:sldMasterChg>
      <pc:sldMasterChg chg="addSp">
        <pc:chgData name="DLUS Laurent (EXT) ResgCftTsrDef" userId="cb4e85b5-596f-4b1d-b057-431c65441777" providerId="ADAL" clId="{F4E9B16A-CF70-4D81-9F0C-DD3C7FD3C44D}" dt="2024-04-30T10:35:36.596" v="411"/>
        <pc:sldMasterMkLst>
          <pc:docMk/>
          <pc:sldMasterMk cId="2986398821" sldId="2147483814"/>
        </pc:sldMasterMkLst>
        <pc:spChg chg="add">
          <ac:chgData name="DLUS Laurent (EXT) ResgCftTsrDef" userId="cb4e85b5-596f-4b1d-b057-431c65441777" providerId="ADAL" clId="{F4E9B16A-CF70-4D81-9F0C-DD3C7FD3C44D}" dt="2024-04-30T10:35:36.596" v="411"/>
          <ac:spMkLst>
            <pc:docMk/>
            <pc:sldMasterMk cId="2986398821" sldId="2147483814"/>
            <ac:spMk id="9" creationId="{BFAF2E1E-ED44-EB0B-96E6-4DAE1BCD8B41}"/>
          </ac:spMkLst>
        </pc:spChg>
        <pc:spChg chg="add">
          <ac:chgData name="DLUS Laurent (EXT) ResgCftTsrDef" userId="cb4e85b5-596f-4b1d-b057-431c65441777" providerId="ADAL" clId="{F4E9B16A-CF70-4D81-9F0C-DD3C7FD3C44D}" dt="2024-04-30T10:35:36.596" v="411"/>
          <ac:spMkLst>
            <pc:docMk/>
            <pc:sldMasterMk cId="2986398821" sldId="2147483814"/>
            <ac:spMk id="38" creationId="{EF72D55B-7FD8-CACE-257A-D787794E72CF}"/>
          </ac:spMkLst>
        </pc:spChg>
        <pc:spChg chg="add">
          <ac:chgData name="DLUS Laurent (EXT) ResgCftTsrDef" userId="cb4e85b5-596f-4b1d-b057-431c65441777" providerId="ADAL" clId="{F4E9B16A-CF70-4D81-9F0C-DD3C7FD3C44D}" dt="2024-04-30T10:35:36.596" v="411"/>
          <ac:spMkLst>
            <pc:docMk/>
            <pc:sldMasterMk cId="2986398821" sldId="2147483814"/>
            <ac:spMk id="39" creationId="{828A586B-34AB-2BB6-9F67-A50F8ADC8472}"/>
          </ac:spMkLst>
        </pc:spChg>
        <pc:spChg chg="add">
          <ac:chgData name="DLUS Laurent (EXT) ResgCftTsrDef" userId="cb4e85b5-596f-4b1d-b057-431c65441777" providerId="ADAL" clId="{F4E9B16A-CF70-4D81-9F0C-DD3C7FD3C44D}" dt="2024-04-30T10:35:36.596" v="411"/>
          <ac:spMkLst>
            <pc:docMk/>
            <pc:sldMasterMk cId="2986398821" sldId="2147483814"/>
            <ac:spMk id="40" creationId="{2B3234B1-0C51-9F4D-B0FA-082DB8F2980A}"/>
          </ac:spMkLst>
        </pc:spChg>
        <pc:picChg chg="add">
          <ac:chgData name="DLUS Laurent (EXT) ResgCftTsrDef" userId="cb4e85b5-596f-4b1d-b057-431c65441777" providerId="ADAL" clId="{F4E9B16A-CF70-4D81-9F0C-DD3C7FD3C44D}" dt="2024-04-30T10:35:36.596" v="411"/>
          <ac:picMkLst>
            <pc:docMk/>
            <pc:sldMasterMk cId="2986398821" sldId="2147483814"/>
            <ac:picMk id="8" creationId="{41273FDC-6A37-F92E-61A8-DB7EA1EF0205}"/>
          </ac:picMkLst>
        </pc:picChg>
        <pc:cxnChg chg="add">
          <ac:chgData name="DLUS Laurent (EXT) ResgCftTsrDef" userId="cb4e85b5-596f-4b1d-b057-431c65441777" providerId="ADAL" clId="{F4E9B16A-CF70-4D81-9F0C-DD3C7FD3C44D}" dt="2024-04-30T10:35:36.596" v="411"/>
          <ac:cxnSpMkLst>
            <pc:docMk/>
            <pc:sldMasterMk cId="2986398821" sldId="2147483814"/>
            <ac:cxnSpMk id="36" creationId="{414EF0A9-3962-F935-C99B-03E34648B253}"/>
          </ac:cxnSpMkLst>
        </pc:cxnChg>
        <pc:cxnChg chg="add">
          <ac:chgData name="DLUS Laurent (EXT) ResgCftTsrDef" userId="cb4e85b5-596f-4b1d-b057-431c65441777" providerId="ADAL" clId="{F4E9B16A-CF70-4D81-9F0C-DD3C7FD3C44D}" dt="2024-04-30T10:35:36.596" v="411"/>
          <ac:cxnSpMkLst>
            <pc:docMk/>
            <pc:sldMasterMk cId="2986398821" sldId="2147483814"/>
            <ac:cxnSpMk id="37" creationId="{C79FFB91-7F3B-EE4D-646E-15124F281C92}"/>
          </ac:cxnSpMkLst>
        </pc:cxnChg>
        <pc:cxnChg chg="add">
          <ac:chgData name="DLUS Laurent (EXT) ResgCftTsrDef" userId="cb4e85b5-596f-4b1d-b057-431c65441777" providerId="ADAL" clId="{F4E9B16A-CF70-4D81-9F0C-DD3C7FD3C44D}" dt="2024-04-30T10:35:36.596" v="411"/>
          <ac:cxnSpMkLst>
            <pc:docMk/>
            <pc:sldMasterMk cId="2986398821" sldId="2147483814"/>
            <ac:cxnSpMk id="41" creationId="{7D1F39E6-E91B-82E7-FA2E-57C2ABF7CE0C}"/>
          </ac:cxnSpMkLst>
        </pc:cxnChg>
      </pc:sldMasterChg>
      <pc:sldMasterChg chg="addSp">
        <pc:chgData name="DLUS Laurent (EXT) ResgCftTsrDef" userId="cb4e85b5-596f-4b1d-b057-431c65441777" providerId="ADAL" clId="{F4E9B16A-CF70-4D81-9F0C-DD3C7FD3C44D}" dt="2024-04-30T10:35:36.819" v="412"/>
        <pc:sldMasterMkLst>
          <pc:docMk/>
          <pc:sldMasterMk cId="4002415749" sldId="2147483855"/>
        </pc:sldMasterMkLst>
        <pc:spChg chg="add">
          <ac:chgData name="DLUS Laurent (EXT) ResgCftTsrDef" userId="cb4e85b5-596f-4b1d-b057-431c65441777" providerId="ADAL" clId="{F4E9B16A-CF70-4D81-9F0C-DD3C7FD3C44D}" dt="2024-04-30T10:35:36.819" v="412"/>
          <ac:spMkLst>
            <pc:docMk/>
            <pc:sldMasterMk cId="4002415749" sldId="2147483855"/>
            <ac:spMk id="9" creationId="{BEDF8D0E-5ACD-93BE-CCF2-1D36624E5493}"/>
          </ac:spMkLst>
        </pc:spChg>
        <pc:spChg chg="add">
          <ac:chgData name="DLUS Laurent (EXT) ResgCftTsrDef" userId="cb4e85b5-596f-4b1d-b057-431c65441777" providerId="ADAL" clId="{F4E9B16A-CF70-4D81-9F0C-DD3C7FD3C44D}" dt="2024-04-30T10:35:36.819" v="412"/>
          <ac:spMkLst>
            <pc:docMk/>
            <pc:sldMasterMk cId="4002415749" sldId="2147483855"/>
            <ac:spMk id="12" creationId="{8E3896BF-7743-FA3C-4352-5985A4C49E94}"/>
          </ac:spMkLst>
        </pc:spChg>
        <pc:spChg chg="add">
          <ac:chgData name="DLUS Laurent (EXT) ResgCftTsrDef" userId="cb4e85b5-596f-4b1d-b057-431c65441777" providerId="ADAL" clId="{F4E9B16A-CF70-4D81-9F0C-DD3C7FD3C44D}" dt="2024-04-30T10:35:36.819" v="412"/>
          <ac:spMkLst>
            <pc:docMk/>
            <pc:sldMasterMk cId="4002415749" sldId="2147483855"/>
            <ac:spMk id="13" creationId="{57DBE18A-2641-4639-9290-F0E658090E05}"/>
          </ac:spMkLst>
        </pc:spChg>
        <pc:spChg chg="add">
          <ac:chgData name="DLUS Laurent (EXT) ResgCftTsrDef" userId="cb4e85b5-596f-4b1d-b057-431c65441777" providerId="ADAL" clId="{F4E9B16A-CF70-4D81-9F0C-DD3C7FD3C44D}" dt="2024-04-30T10:35:36.819" v="412"/>
          <ac:spMkLst>
            <pc:docMk/>
            <pc:sldMasterMk cId="4002415749" sldId="2147483855"/>
            <ac:spMk id="14" creationId="{F601DAC7-8E94-06D1-F8B2-315F64FB4FA7}"/>
          </ac:spMkLst>
        </pc:spChg>
        <pc:picChg chg="add">
          <ac:chgData name="DLUS Laurent (EXT) ResgCftTsrDef" userId="cb4e85b5-596f-4b1d-b057-431c65441777" providerId="ADAL" clId="{F4E9B16A-CF70-4D81-9F0C-DD3C7FD3C44D}" dt="2024-04-30T10:35:36.819" v="412"/>
          <ac:picMkLst>
            <pc:docMk/>
            <pc:sldMasterMk cId="4002415749" sldId="2147483855"/>
            <ac:picMk id="8" creationId="{89705CE4-7E8F-DE69-93D2-84A66F84E7E7}"/>
          </ac:picMkLst>
        </pc:picChg>
        <pc:cxnChg chg="add">
          <ac:chgData name="DLUS Laurent (EXT) ResgCftTsrDef" userId="cb4e85b5-596f-4b1d-b057-431c65441777" providerId="ADAL" clId="{F4E9B16A-CF70-4D81-9F0C-DD3C7FD3C44D}" dt="2024-04-30T10:35:36.819" v="412"/>
          <ac:cxnSpMkLst>
            <pc:docMk/>
            <pc:sldMasterMk cId="4002415749" sldId="2147483855"/>
            <ac:cxnSpMk id="10" creationId="{CFB561E6-1E7A-47EA-F879-E86A1819AD93}"/>
          </ac:cxnSpMkLst>
        </pc:cxnChg>
        <pc:cxnChg chg="add">
          <ac:chgData name="DLUS Laurent (EXT) ResgCftTsrDef" userId="cb4e85b5-596f-4b1d-b057-431c65441777" providerId="ADAL" clId="{F4E9B16A-CF70-4D81-9F0C-DD3C7FD3C44D}" dt="2024-04-30T10:35:36.819" v="412"/>
          <ac:cxnSpMkLst>
            <pc:docMk/>
            <pc:sldMasterMk cId="4002415749" sldId="2147483855"/>
            <ac:cxnSpMk id="11" creationId="{273DF9E7-9790-09F9-6B92-CEF5727F55B4}"/>
          </ac:cxnSpMkLst>
        </pc:cxnChg>
        <pc:cxnChg chg="add">
          <ac:chgData name="DLUS Laurent (EXT) ResgCftTsrDef" userId="cb4e85b5-596f-4b1d-b057-431c65441777" providerId="ADAL" clId="{F4E9B16A-CF70-4D81-9F0C-DD3C7FD3C44D}" dt="2024-04-30T10:35:36.819" v="412"/>
          <ac:cxnSpMkLst>
            <pc:docMk/>
            <pc:sldMasterMk cId="4002415749" sldId="2147483855"/>
            <ac:cxnSpMk id="15" creationId="{6126CB31-42E9-ECCC-2DA6-F9A5596BCCEF}"/>
          </ac:cxnSpMkLst>
        </pc:cxnChg>
      </pc:sldMasterChg>
    </pc:docChg>
  </pc:docChgLst>
  <pc:docChgLst>
    <pc:chgData name="TOUITOU Noemie GcooCftTsrFdt" userId="9da5af6b-c6c7-4008-bfdd-daa9f83c3a3e" providerId="ADAL" clId="{21EF6668-B00D-4110-8ADF-10B272477BA0}"/>
    <pc:docChg chg="undo custSel addSld delSld modSld">
      <pc:chgData name="TOUITOU Noemie GcooCftTsrFdt" userId="9da5af6b-c6c7-4008-bfdd-daa9f83c3a3e" providerId="ADAL" clId="{21EF6668-B00D-4110-8ADF-10B272477BA0}" dt="2024-06-28T13:53:23.323" v="1946" actId="20577"/>
      <pc:docMkLst>
        <pc:docMk/>
      </pc:docMkLst>
      <pc:sldChg chg="delSp modSp mod">
        <pc:chgData name="TOUITOU Noemie GcooCftTsrFdt" userId="9da5af6b-c6c7-4008-bfdd-daa9f83c3a3e" providerId="ADAL" clId="{21EF6668-B00D-4110-8ADF-10B272477BA0}" dt="2024-06-28T13:53:23.323" v="1946" actId="20577"/>
        <pc:sldMkLst>
          <pc:docMk/>
          <pc:sldMk cId="2163443168" sldId="256"/>
        </pc:sldMkLst>
        <pc:spChg chg="del mod">
          <ac:chgData name="TOUITOU Noemie GcooCftTsrFdt" userId="9da5af6b-c6c7-4008-bfdd-daa9f83c3a3e" providerId="ADAL" clId="{21EF6668-B00D-4110-8ADF-10B272477BA0}" dt="2024-06-27T09:00:29.992" v="350" actId="478"/>
          <ac:spMkLst>
            <pc:docMk/>
            <pc:sldMk cId="2163443168" sldId="256"/>
            <ac:spMk id="4" creationId="{629FC72C-5860-E0E5-1E4C-93846E0A3BBB}"/>
          </ac:spMkLst>
        </pc:spChg>
        <pc:spChg chg="mod">
          <ac:chgData name="TOUITOU Noemie GcooCftTsrFdt" userId="9da5af6b-c6c7-4008-bfdd-daa9f83c3a3e" providerId="ADAL" clId="{21EF6668-B00D-4110-8ADF-10B272477BA0}" dt="2024-06-27T09:00:22.325" v="349" actId="20577"/>
          <ac:spMkLst>
            <pc:docMk/>
            <pc:sldMk cId="2163443168" sldId="256"/>
            <ac:spMk id="6" creationId="{C79BDF27-7E99-8382-04A6-104EFEF1BAC2}"/>
          </ac:spMkLst>
        </pc:spChg>
        <pc:spChg chg="mod">
          <ac:chgData name="TOUITOU Noemie GcooCftTsrFdt" userId="9da5af6b-c6c7-4008-bfdd-daa9f83c3a3e" providerId="ADAL" clId="{21EF6668-B00D-4110-8ADF-10B272477BA0}" dt="2024-06-28T13:53:23.323" v="1946" actId="20577"/>
          <ac:spMkLst>
            <pc:docMk/>
            <pc:sldMk cId="2163443168" sldId="256"/>
            <ac:spMk id="51" creationId="{80B43B82-45A6-E49F-B517-9759F53D95BB}"/>
          </ac:spMkLst>
        </pc:spChg>
      </pc:sldChg>
      <pc:sldChg chg="del">
        <pc:chgData name="TOUITOU Noemie GcooCftTsrFdt" userId="9da5af6b-c6c7-4008-bfdd-daa9f83c3a3e" providerId="ADAL" clId="{21EF6668-B00D-4110-8ADF-10B272477BA0}" dt="2024-06-27T08:20:09.749" v="195" actId="47"/>
        <pc:sldMkLst>
          <pc:docMk/>
          <pc:sldMk cId="77139472" sldId="260"/>
        </pc:sldMkLst>
      </pc:sldChg>
      <pc:sldChg chg="del">
        <pc:chgData name="TOUITOU Noemie GcooCftTsrFdt" userId="9da5af6b-c6c7-4008-bfdd-daa9f83c3a3e" providerId="ADAL" clId="{21EF6668-B00D-4110-8ADF-10B272477BA0}" dt="2024-06-27T08:20:11.246" v="196" actId="47"/>
        <pc:sldMkLst>
          <pc:docMk/>
          <pc:sldMk cId="47171600" sldId="261"/>
        </pc:sldMkLst>
      </pc:sldChg>
      <pc:sldChg chg="del">
        <pc:chgData name="TOUITOU Noemie GcooCftTsrFdt" userId="9da5af6b-c6c7-4008-bfdd-daa9f83c3a3e" providerId="ADAL" clId="{21EF6668-B00D-4110-8ADF-10B272477BA0}" dt="2024-06-27T08:20:06.126" v="194" actId="47"/>
        <pc:sldMkLst>
          <pc:docMk/>
          <pc:sldMk cId="3053370306" sldId="266"/>
        </pc:sldMkLst>
      </pc:sldChg>
      <pc:sldChg chg="del">
        <pc:chgData name="TOUITOU Noemie GcooCftTsrFdt" userId="9da5af6b-c6c7-4008-bfdd-daa9f83c3a3e" providerId="ADAL" clId="{21EF6668-B00D-4110-8ADF-10B272477BA0}" dt="2024-06-27T08:20:02.890" v="193" actId="47"/>
        <pc:sldMkLst>
          <pc:docMk/>
          <pc:sldMk cId="992154072" sldId="267"/>
        </pc:sldMkLst>
      </pc:sldChg>
      <pc:sldChg chg="del">
        <pc:chgData name="TOUITOU Noemie GcooCftTsrFdt" userId="9da5af6b-c6c7-4008-bfdd-daa9f83c3a3e" providerId="ADAL" clId="{21EF6668-B00D-4110-8ADF-10B272477BA0}" dt="2024-06-27T08:20:01.041" v="192" actId="47"/>
        <pc:sldMkLst>
          <pc:docMk/>
          <pc:sldMk cId="4121679461" sldId="269"/>
        </pc:sldMkLst>
      </pc:sldChg>
      <pc:sldChg chg="del">
        <pc:chgData name="TOUITOU Noemie GcooCftTsrFdt" userId="9da5af6b-c6c7-4008-bfdd-daa9f83c3a3e" providerId="ADAL" clId="{21EF6668-B00D-4110-8ADF-10B272477BA0}" dt="2024-06-27T08:19:59.254" v="191" actId="47"/>
        <pc:sldMkLst>
          <pc:docMk/>
          <pc:sldMk cId="3065629751" sldId="270"/>
        </pc:sldMkLst>
      </pc:sldChg>
      <pc:sldChg chg="del">
        <pc:chgData name="TOUITOU Noemie GcooCftTsrFdt" userId="9da5af6b-c6c7-4008-bfdd-daa9f83c3a3e" providerId="ADAL" clId="{21EF6668-B00D-4110-8ADF-10B272477BA0}" dt="2024-06-27T08:18:08.440" v="185" actId="47"/>
        <pc:sldMkLst>
          <pc:docMk/>
          <pc:sldMk cId="3055107777" sldId="277"/>
        </pc:sldMkLst>
      </pc:sldChg>
      <pc:sldChg chg="del">
        <pc:chgData name="TOUITOU Noemie GcooCftTsrFdt" userId="9da5af6b-c6c7-4008-bfdd-daa9f83c3a3e" providerId="ADAL" clId="{21EF6668-B00D-4110-8ADF-10B272477BA0}" dt="2024-06-27T08:20:36.524" v="198" actId="47"/>
        <pc:sldMkLst>
          <pc:docMk/>
          <pc:sldMk cId="3197501854" sldId="279"/>
        </pc:sldMkLst>
      </pc:sldChg>
      <pc:sldChg chg="del">
        <pc:chgData name="TOUITOU Noemie GcooCftTsrFdt" userId="9da5af6b-c6c7-4008-bfdd-daa9f83c3a3e" providerId="ADAL" clId="{21EF6668-B00D-4110-8ADF-10B272477BA0}" dt="2024-06-27T08:19:49.948" v="190" actId="47"/>
        <pc:sldMkLst>
          <pc:docMk/>
          <pc:sldMk cId="2394819397" sldId="281"/>
        </pc:sldMkLst>
      </pc:sldChg>
      <pc:sldChg chg="del">
        <pc:chgData name="TOUITOU Noemie GcooCftTsrFdt" userId="9da5af6b-c6c7-4008-bfdd-daa9f83c3a3e" providerId="ADAL" clId="{21EF6668-B00D-4110-8ADF-10B272477BA0}" dt="2024-06-27T08:18:13.624" v="186" actId="47"/>
        <pc:sldMkLst>
          <pc:docMk/>
          <pc:sldMk cId="1420201607" sldId="285"/>
        </pc:sldMkLst>
      </pc:sldChg>
      <pc:sldChg chg="del">
        <pc:chgData name="TOUITOU Noemie GcooCftTsrFdt" userId="9da5af6b-c6c7-4008-bfdd-daa9f83c3a3e" providerId="ADAL" clId="{21EF6668-B00D-4110-8ADF-10B272477BA0}" dt="2024-06-27T08:19:46.633" v="189" actId="47"/>
        <pc:sldMkLst>
          <pc:docMk/>
          <pc:sldMk cId="2817935598" sldId="286"/>
        </pc:sldMkLst>
      </pc:sldChg>
      <pc:sldChg chg="del">
        <pc:chgData name="TOUITOU Noemie GcooCftTsrFdt" userId="9da5af6b-c6c7-4008-bfdd-daa9f83c3a3e" providerId="ADAL" clId="{21EF6668-B00D-4110-8ADF-10B272477BA0}" dt="2024-06-27T08:19:44.828" v="188" actId="47"/>
        <pc:sldMkLst>
          <pc:docMk/>
          <pc:sldMk cId="636056976" sldId="288"/>
        </pc:sldMkLst>
      </pc:sldChg>
      <pc:sldChg chg="del">
        <pc:chgData name="TOUITOU Noemie GcooCftTsrFdt" userId="9da5af6b-c6c7-4008-bfdd-daa9f83c3a3e" providerId="ADAL" clId="{21EF6668-B00D-4110-8ADF-10B272477BA0}" dt="2024-06-27T08:19:42.526" v="187" actId="47"/>
        <pc:sldMkLst>
          <pc:docMk/>
          <pc:sldMk cId="796894414" sldId="289"/>
        </pc:sldMkLst>
      </pc:sldChg>
      <pc:sldChg chg="del">
        <pc:chgData name="TOUITOU Noemie GcooCftTsrFdt" userId="9da5af6b-c6c7-4008-bfdd-daa9f83c3a3e" providerId="ADAL" clId="{21EF6668-B00D-4110-8ADF-10B272477BA0}" dt="2024-06-27T08:16:58.046" v="162" actId="47"/>
        <pc:sldMkLst>
          <pc:docMk/>
          <pc:sldMk cId="3067756465" sldId="296"/>
        </pc:sldMkLst>
      </pc:sldChg>
      <pc:sldChg chg="del">
        <pc:chgData name="TOUITOU Noemie GcooCftTsrFdt" userId="9da5af6b-c6c7-4008-bfdd-daa9f83c3a3e" providerId="ADAL" clId="{21EF6668-B00D-4110-8ADF-10B272477BA0}" dt="2024-06-27T08:16:58.146" v="163" actId="47"/>
        <pc:sldMkLst>
          <pc:docMk/>
          <pc:sldMk cId="2188305417" sldId="297"/>
        </pc:sldMkLst>
      </pc:sldChg>
      <pc:sldChg chg="del">
        <pc:chgData name="TOUITOU Noemie GcooCftTsrFdt" userId="9da5af6b-c6c7-4008-bfdd-daa9f83c3a3e" providerId="ADAL" clId="{21EF6668-B00D-4110-8ADF-10B272477BA0}" dt="2024-06-27T08:16:58.469" v="164" actId="47"/>
        <pc:sldMkLst>
          <pc:docMk/>
          <pc:sldMk cId="1389588116" sldId="298"/>
        </pc:sldMkLst>
      </pc:sldChg>
      <pc:sldChg chg="del">
        <pc:chgData name="TOUITOU Noemie GcooCftTsrFdt" userId="9da5af6b-c6c7-4008-bfdd-daa9f83c3a3e" providerId="ADAL" clId="{21EF6668-B00D-4110-8ADF-10B272477BA0}" dt="2024-06-27T08:16:59.159" v="168" actId="47"/>
        <pc:sldMkLst>
          <pc:docMk/>
          <pc:sldMk cId="3732229874" sldId="300"/>
        </pc:sldMkLst>
      </pc:sldChg>
      <pc:sldChg chg="del">
        <pc:chgData name="TOUITOU Noemie GcooCftTsrFdt" userId="9da5af6b-c6c7-4008-bfdd-daa9f83c3a3e" providerId="ADAL" clId="{21EF6668-B00D-4110-8ADF-10B272477BA0}" dt="2024-06-27T08:17:39.190" v="180" actId="47"/>
        <pc:sldMkLst>
          <pc:docMk/>
          <pc:sldMk cId="64882355" sldId="316"/>
        </pc:sldMkLst>
      </pc:sldChg>
      <pc:sldChg chg="addSp modSp add del mod">
        <pc:chgData name="TOUITOU Noemie GcooCftTsrFdt" userId="9da5af6b-c6c7-4008-bfdd-daa9f83c3a3e" providerId="ADAL" clId="{21EF6668-B00D-4110-8ADF-10B272477BA0}" dt="2024-06-27T10:38:02.819" v="1677" actId="20577"/>
        <pc:sldMkLst>
          <pc:docMk/>
          <pc:sldMk cId="3078110406" sldId="317"/>
        </pc:sldMkLst>
        <pc:spChg chg="add mod">
          <ac:chgData name="TOUITOU Noemie GcooCftTsrFdt" userId="9da5af6b-c6c7-4008-bfdd-daa9f83c3a3e" providerId="ADAL" clId="{21EF6668-B00D-4110-8ADF-10B272477BA0}" dt="2024-06-27T10:30:52.522" v="1589" actId="1076"/>
          <ac:spMkLst>
            <pc:docMk/>
            <pc:sldMk cId="3078110406" sldId="317"/>
            <ac:spMk id="2" creationId="{1DEAC1F0-A0FD-D04F-7152-73B77C351383}"/>
          </ac:spMkLst>
        </pc:spChg>
        <pc:spChg chg="mod">
          <ac:chgData name="TOUITOU Noemie GcooCftTsrFdt" userId="9da5af6b-c6c7-4008-bfdd-daa9f83c3a3e" providerId="ADAL" clId="{21EF6668-B00D-4110-8ADF-10B272477BA0}" dt="2024-06-27T10:38:02.819" v="1677" actId="20577"/>
          <ac:spMkLst>
            <pc:docMk/>
            <pc:sldMk cId="3078110406" sldId="317"/>
            <ac:spMk id="3" creationId="{BF62CB7D-BF57-F8D7-1C51-0C12F2340CB7}"/>
          </ac:spMkLst>
        </pc:spChg>
      </pc:sldChg>
      <pc:sldChg chg="add del">
        <pc:chgData name="TOUITOU Noemie GcooCftTsrFdt" userId="9da5af6b-c6c7-4008-bfdd-daa9f83c3a3e" providerId="ADAL" clId="{21EF6668-B00D-4110-8ADF-10B272477BA0}" dt="2024-06-27T08:14:18.600" v="32" actId="47"/>
        <pc:sldMkLst>
          <pc:docMk/>
          <pc:sldMk cId="1600991555" sldId="318"/>
        </pc:sldMkLst>
      </pc:sldChg>
      <pc:sldChg chg="del">
        <pc:chgData name="TOUITOU Noemie GcooCftTsrFdt" userId="9da5af6b-c6c7-4008-bfdd-daa9f83c3a3e" providerId="ADAL" clId="{21EF6668-B00D-4110-8ADF-10B272477BA0}" dt="2024-06-27T08:17:49.063" v="181" actId="47"/>
        <pc:sldMkLst>
          <pc:docMk/>
          <pc:sldMk cId="1918113375" sldId="319"/>
        </pc:sldMkLst>
      </pc:sldChg>
      <pc:sldChg chg="del">
        <pc:chgData name="TOUITOU Noemie GcooCftTsrFdt" userId="9da5af6b-c6c7-4008-bfdd-daa9f83c3a3e" providerId="ADAL" clId="{21EF6668-B00D-4110-8ADF-10B272477BA0}" dt="2024-06-27T08:20:14.007" v="197" actId="47"/>
        <pc:sldMkLst>
          <pc:docMk/>
          <pc:sldMk cId="2017644545" sldId="324"/>
        </pc:sldMkLst>
      </pc:sldChg>
      <pc:sldChg chg="del">
        <pc:chgData name="TOUITOU Noemie GcooCftTsrFdt" userId="9da5af6b-c6c7-4008-bfdd-daa9f83c3a3e" providerId="ADAL" clId="{21EF6668-B00D-4110-8ADF-10B272477BA0}" dt="2024-06-27T08:17:17.135" v="179" actId="47"/>
        <pc:sldMkLst>
          <pc:docMk/>
          <pc:sldMk cId="1531692263" sldId="325"/>
        </pc:sldMkLst>
      </pc:sldChg>
      <pc:sldChg chg="del">
        <pc:chgData name="TOUITOU Noemie GcooCftTsrFdt" userId="9da5af6b-c6c7-4008-bfdd-daa9f83c3a3e" providerId="ADAL" clId="{21EF6668-B00D-4110-8ADF-10B272477BA0}" dt="2024-06-27T08:16:58.759" v="166" actId="47"/>
        <pc:sldMkLst>
          <pc:docMk/>
          <pc:sldMk cId="826793853" sldId="327"/>
        </pc:sldMkLst>
      </pc:sldChg>
      <pc:sldChg chg="del">
        <pc:chgData name="TOUITOU Noemie GcooCftTsrFdt" userId="9da5af6b-c6c7-4008-bfdd-daa9f83c3a3e" providerId="ADAL" clId="{21EF6668-B00D-4110-8ADF-10B272477BA0}" dt="2024-06-27T08:16:58.960" v="167" actId="47"/>
        <pc:sldMkLst>
          <pc:docMk/>
          <pc:sldMk cId="3965131326" sldId="328"/>
        </pc:sldMkLst>
      </pc:sldChg>
      <pc:sldChg chg="del">
        <pc:chgData name="TOUITOU Noemie GcooCftTsrFdt" userId="9da5af6b-c6c7-4008-bfdd-daa9f83c3a3e" providerId="ADAL" clId="{21EF6668-B00D-4110-8ADF-10B272477BA0}" dt="2024-06-27T08:16:58.634" v="165" actId="47"/>
        <pc:sldMkLst>
          <pc:docMk/>
          <pc:sldMk cId="1628368550" sldId="330"/>
        </pc:sldMkLst>
      </pc:sldChg>
      <pc:sldChg chg="del">
        <pc:chgData name="TOUITOU Noemie GcooCftTsrFdt" userId="9da5af6b-c6c7-4008-bfdd-daa9f83c3a3e" providerId="ADAL" clId="{21EF6668-B00D-4110-8ADF-10B272477BA0}" dt="2024-06-27T08:16:57.962" v="161" actId="47"/>
        <pc:sldMkLst>
          <pc:docMk/>
          <pc:sldMk cId="1347009222" sldId="335"/>
        </pc:sldMkLst>
      </pc:sldChg>
      <pc:sldChg chg="del">
        <pc:chgData name="TOUITOU Noemie GcooCftTsrFdt" userId="9da5af6b-c6c7-4008-bfdd-daa9f83c3a3e" providerId="ADAL" clId="{21EF6668-B00D-4110-8ADF-10B272477BA0}" dt="2024-06-27T08:16:59.520" v="169" actId="47"/>
        <pc:sldMkLst>
          <pc:docMk/>
          <pc:sldMk cId="2665137338" sldId="336"/>
        </pc:sldMkLst>
      </pc:sldChg>
      <pc:sldChg chg="del">
        <pc:chgData name="TOUITOU Noemie GcooCftTsrFdt" userId="9da5af6b-c6c7-4008-bfdd-daa9f83c3a3e" providerId="ADAL" clId="{21EF6668-B00D-4110-8ADF-10B272477BA0}" dt="2024-06-27T08:16:59.630" v="170" actId="47"/>
        <pc:sldMkLst>
          <pc:docMk/>
          <pc:sldMk cId="2469718451" sldId="337"/>
        </pc:sldMkLst>
      </pc:sldChg>
      <pc:sldChg chg="del">
        <pc:chgData name="TOUITOU Noemie GcooCftTsrFdt" userId="9da5af6b-c6c7-4008-bfdd-daa9f83c3a3e" providerId="ADAL" clId="{21EF6668-B00D-4110-8ADF-10B272477BA0}" dt="2024-06-27T08:16:59.776" v="171" actId="47"/>
        <pc:sldMkLst>
          <pc:docMk/>
          <pc:sldMk cId="3949746612" sldId="338"/>
        </pc:sldMkLst>
      </pc:sldChg>
      <pc:sldChg chg="del">
        <pc:chgData name="TOUITOU Noemie GcooCftTsrFdt" userId="9da5af6b-c6c7-4008-bfdd-daa9f83c3a3e" providerId="ADAL" clId="{21EF6668-B00D-4110-8ADF-10B272477BA0}" dt="2024-06-27T08:16:59.918" v="172" actId="47"/>
        <pc:sldMkLst>
          <pc:docMk/>
          <pc:sldMk cId="4284631221" sldId="339"/>
        </pc:sldMkLst>
      </pc:sldChg>
      <pc:sldChg chg="del">
        <pc:chgData name="TOUITOU Noemie GcooCftTsrFdt" userId="9da5af6b-c6c7-4008-bfdd-daa9f83c3a3e" providerId="ADAL" clId="{21EF6668-B00D-4110-8ADF-10B272477BA0}" dt="2024-06-27T08:17:00.079" v="173" actId="47"/>
        <pc:sldMkLst>
          <pc:docMk/>
          <pc:sldMk cId="6470094" sldId="340"/>
        </pc:sldMkLst>
      </pc:sldChg>
      <pc:sldChg chg="del">
        <pc:chgData name="TOUITOU Noemie GcooCftTsrFdt" userId="9da5af6b-c6c7-4008-bfdd-daa9f83c3a3e" providerId="ADAL" clId="{21EF6668-B00D-4110-8ADF-10B272477BA0}" dt="2024-06-27T08:17:00.432" v="174" actId="47"/>
        <pc:sldMkLst>
          <pc:docMk/>
          <pc:sldMk cId="348290863" sldId="341"/>
        </pc:sldMkLst>
      </pc:sldChg>
      <pc:sldChg chg="addSp delSp modSp add del mod">
        <pc:chgData name="TOUITOU Noemie GcooCftTsrFdt" userId="9da5af6b-c6c7-4008-bfdd-daa9f83c3a3e" providerId="ADAL" clId="{21EF6668-B00D-4110-8ADF-10B272477BA0}" dt="2024-06-28T10:54:08.252" v="1945"/>
        <pc:sldMkLst>
          <pc:docMk/>
          <pc:sldMk cId="1316283479" sldId="342"/>
        </pc:sldMkLst>
        <pc:spChg chg="add mod">
          <ac:chgData name="TOUITOU Noemie GcooCftTsrFdt" userId="9da5af6b-c6c7-4008-bfdd-daa9f83c3a3e" providerId="ADAL" clId="{21EF6668-B00D-4110-8ADF-10B272477BA0}" dt="2024-06-28T09:58:59.336" v="1807" actId="1076"/>
          <ac:spMkLst>
            <pc:docMk/>
            <pc:sldMk cId="1316283479" sldId="342"/>
            <ac:spMk id="2" creationId="{6D1B3E06-B082-7DA3-B476-CCE8B2A9679C}"/>
          </ac:spMkLst>
        </pc:spChg>
        <pc:spChg chg="mod">
          <ac:chgData name="TOUITOU Noemie GcooCftTsrFdt" userId="9da5af6b-c6c7-4008-bfdd-daa9f83c3a3e" providerId="ADAL" clId="{21EF6668-B00D-4110-8ADF-10B272477BA0}" dt="2024-06-28T09:58:59.336" v="1807" actId="1076"/>
          <ac:spMkLst>
            <pc:docMk/>
            <pc:sldMk cId="1316283479" sldId="342"/>
            <ac:spMk id="3" creationId="{C5C567C9-0F89-0750-6615-72A23F27584A}"/>
          </ac:spMkLst>
        </pc:spChg>
        <pc:spChg chg="add mod">
          <ac:chgData name="TOUITOU Noemie GcooCftTsrFdt" userId="9da5af6b-c6c7-4008-bfdd-daa9f83c3a3e" providerId="ADAL" clId="{21EF6668-B00D-4110-8ADF-10B272477BA0}" dt="2024-06-28T10:05:00.246" v="1828" actId="20577"/>
          <ac:spMkLst>
            <pc:docMk/>
            <pc:sldMk cId="1316283479" sldId="342"/>
            <ac:spMk id="4" creationId="{014D9EEA-28FF-B685-0463-9F6EB131C47C}"/>
          </ac:spMkLst>
        </pc:spChg>
        <pc:spChg chg="del mod">
          <ac:chgData name="TOUITOU Noemie GcooCftTsrFdt" userId="9da5af6b-c6c7-4008-bfdd-daa9f83c3a3e" providerId="ADAL" clId="{21EF6668-B00D-4110-8ADF-10B272477BA0}" dt="2024-06-27T10:16:07.459" v="1223" actId="478"/>
          <ac:spMkLst>
            <pc:docMk/>
            <pc:sldMk cId="1316283479" sldId="342"/>
            <ac:spMk id="4" creationId="{FA2AF1FD-D00E-921A-40AB-2B689A59C662}"/>
          </ac:spMkLst>
        </pc:spChg>
        <pc:spChg chg="mod">
          <ac:chgData name="TOUITOU Noemie GcooCftTsrFdt" userId="9da5af6b-c6c7-4008-bfdd-daa9f83c3a3e" providerId="ADAL" clId="{21EF6668-B00D-4110-8ADF-10B272477BA0}" dt="2024-06-28T10:00:07.432" v="1826" actId="1076"/>
          <ac:spMkLst>
            <pc:docMk/>
            <pc:sldMk cId="1316283479" sldId="342"/>
            <ac:spMk id="5" creationId="{96CA21D9-F387-60B7-5608-A8E5BA82F780}"/>
          </ac:spMkLst>
        </pc:spChg>
        <pc:spChg chg="add mod">
          <ac:chgData name="TOUITOU Noemie GcooCftTsrFdt" userId="9da5af6b-c6c7-4008-bfdd-daa9f83c3a3e" providerId="ADAL" clId="{21EF6668-B00D-4110-8ADF-10B272477BA0}" dt="2024-06-28T10:05:26.011" v="1832" actId="20577"/>
          <ac:spMkLst>
            <pc:docMk/>
            <pc:sldMk cId="1316283479" sldId="342"/>
            <ac:spMk id="6" creationId="{48CCF314-ED33-0761-D75C-240FECA20FA3}"/>
          </ac:spMkLst>
        </pc:spChg>
        <pc:spChg chg="del">
          <ac:chgData name="TOUITOU Noemie GcooCftTsrFdt" userId="9da5af6b-c6c7-4008-bfdd-daa9f83c3a3e" providerId="ADAL" clId="{21EF6668-B00D-4110-8ADF-10B272477BA0}" dt="2024-06-27T10:16:11.436" v="1224" actId="478"/>
          <ac:spMkLst>
            <pc:docMk/>
            <pc:sldMk cId="1316283479" sldId="342"/>
            <ac:spMk id="6" creationId="{C077F72A-E9BB-FAC4-6371-7ACCEC542ECC}"/>
          </ac:spMkLst>
        </pc:spChg>
        <pc:spChg chg="del">
          <ac:chgData name="TOUITOU Noemie GcooCftTsrFdt" userId="9da5af6b-c6c7-4008-bfdd-daa9f83c3a3e" providerId="ADAL" clId="{21EF6668-B00D-4110-8ADF-10B272477BA0}" dt="2024-06-27T10:16:07.459" v="1223" actId="478"/>
          <ac:spMkLst>
            <pc:docMk/>
            <pc:sldMk cId="1316283479" sldId="342"/>
            <ac:spMk id="7" creationId="{6FFDB2B1-A003-9E83-7DAF-177EC5FF5DE4}"/>
          </ac:spMkLst>
        </pc:spChg>
        <pc:spChg chg="add mod">
          <ac:chgData name="TOUITOU Noemie GcooCftTsrFdt" userId="9da5af6b-c6c7-4008-bfdd-daa9f83c3a3e" providerId="ADAL" clId="{21EF6668-B00D-4110-8ADF-10B272477BA0}" dt="2024-06-28T10:11:53.844" v="1853" actId="20577"/>
          <ac:spMkLst>
            <pc:docMk/>
            <pc:sldMk cId="1316283479" sldId="342"/>
            <ac:spMk id="7" creationId="{A5653EFF-750A-0366-8347-BF749C0AADB6}"/>
          </ac:spMkLst>
        </pc:spChg>
        <pc:spChg chg="add mod">
          <ac:chgData name="TOUITOU Noemie GcooCftTsrFdt" userId="9da5af6b-c6c7-4008-bfdd-daa9f83c3a3e" providerId="ADAL" clId="{21EF6668-B00D-4110-8ADF-10B272477BA0}" dt="2024-06-28T09:58:59.336" v="1807" actId="1076"/>
          <ac:spMkLst>
            <pc:docMk/>
            <pc:sldMk cId="1316283479" sldId="342"/>
            <ac:spMk id="8" creationId="{9659123E-0B7C-E5E3-5E2B-4B2908FB31BF}"/>
          </ac:spMkLst>
        </pc:spChg>
        <pc:spChg chg="add mod">
          <ac:chgData name="TOUITOU Noemie GcooCftTsrFdt" userId="9da5af6b-c6c7-4008-bfdd-daa9f83c3a3e" providerId="ADAL" clId="{21EF6668-B00D-4110-8ADF-10B272477BA0}" dt="2024-06-28T09:58:59.336" v="1807" actId="1076"/>
          <ac:spMkLst>
            <pc:docMk/>
            <pc:sldMk cId="1316283479" sldId="342"/>
            <ac:spMk id="9" creationId="{3B59B81A-A2F0-82EE-B457-2C6E4479B51F}"/>
          </ac:spMkLst>
        </pc:spChg>
        <pc:spChg chg="add mod">
          <ac:chgData name="TOUITOU Noemie GcooCftTsrFdt" userId="9da5af6b-c6c7-4008-bfdd-daa9f83c3a3e" providerId="ADAL" clId="{21EF6668-B00D-4110-8ADF-10B272477BA0}" dt="2024-06-28T09:58:59.336" v="1807" actId="1076"/>
          <ac:spMkLst>
            <pc:docMk/>
            <pc:sldMk cId="1316283479" sldId="342"/>
            <ac:spMk id="10" creationId="{5714885C-6857-95B3-599A-BDCBB9DA2A52}"/>
          </ac:spMkLst>
        </pc:spChg>
        <pc:spChg chg="add mod">
          <ac:chgData name="TOUITOU Noemie GcooCftTsrFdt" userId="9da5af6b-c6c7-4008-bfdd-daa9f83c3a3e" providerId="ADAL" clId="{21EF6668-B00D-4110-8ADF-10B272477BA0}" dt="2024-06-28T09:58:59.336" v="1807" actId="1076"/>
          <ac:spMkLst>
            <pc:docMk/>
            <pc:sldMk cId="1316283479" sldId="342"/>
            <ac:spMk id="11" creationId="{6B554EB2-7D1D-F9FA-BEF5-E6A25577E658}"/>
          </ac:spMkLst>
        </pc:spChg>
        <pc:spChg chg="add mod">
          <ac:chgData name="TOUITOU Noemie GcooCftTsrFdt" userId="9da5af6b-c6c7-4008-bfdd-daa9f83c3a3e" providerId="ADAL" clId="{21EF6668-B00D-4110-8ADF-10B272477BA0}" dt="2024-06-28T10:05:45.851" v="1840" actId="20577"/>
          <ac:spMkLst>
            <pc:docMk/>
            <pc:sldMk cId="1316283479" sldId="342"/>
            <ac:spMk id="12" creationId="{2F4EC01D-9C95-96B5-FB55-2798EDEA4552}"/>
          </ac:spMkLst>
        </pc:spChg>
        <pc:spChg chg="del">
          <ac:chgData name="TOUITOU Noemie GcooCftTsrFdt" userId="9da5af6b-c6c7-4008-bfdd-daa9f83c3a3e" providerId="ADAL" clId="{21EF6668-B00D-4110-8ADF-10B272477BA0}" dt="2024-06-27T10:16:11.436" v="1224" actId="478"/>
          <ac:spMkLst>
            <pc:docMk/>
            <pc:sldMk cId="1316283479" sldId="342"/>
            <ac:spMk id="13" creationId="{4CB4F81B-53D1-FF7A-7796-CC5C31963A68}"/>
          </ac:spMkLst>
        </pc:spChg>
        <pc:spChg chg="add mod">
          <ac:chgData name="TOUITOU Noemie GcooCftTsrFdt" userId="9da5af6b-c6c7-4008-bfdd-daa9f83c3a3e" providerId="ADAL" clId="{21EF6668-B00D-4110-8ADF-10B272477BA0}" dt="2024-06-28T10:06:49.970" v="1844" actId="20577"/>
          <ac:spMkLst>
            <pc:docMk/>
            <pc:sldMk cId="1316283479" sldId="342"/>
            <ac:spMk id="13" creationId="{88DC2042-50A1-5941-8764-7FE07B0F23B8}"/>
          </ac:spMkLst>
        </pc:spChg>
        <pc:spChg chg="add mod">
          <ac:chgData name="TOUITOU Noemie GcooCftTsrFdt" userId="9da5af6b-c6c7-4008-bfdd-daa9f83c3a3e" providerId="ADAL" clId="{21EF6668-B00D-4110-8ADF-10B272477BA0}" dt="2024-06-28T09:58:59.336" v="1807" actId="1076"/>
          <ac:spMkLst>
            <pc:docMk/>
            <pc:sldMk cId="1316283479" sldId="342"/>
            <ac:spMk id="14" creationId="{80FE8D29-DE72-0D19-B6C5-FF1C49E70517}"/>
          </ac:spMkLst>
        </pc:spChg>
        <pc:spChg chg="add mod">
          <ac:chgData name="TOUITOU Noemie GcooCftTsrFdt" userId="9da5af6b-c6c7-4008-bfdd-daa9f83c3a3e" providerId="ADAL" clId="{21EF6668-B00D-4110-8ADF-10B272477BA0}" dt="2024-06-28T10:11:59.276" v="1857" actId="20577"/>
          <ac:spMkLst>
            <pc:docMk/>
            <pc:sldMk cId="1316283479" sldId="342"/>
            <ac:spMk id="15" creationId="{2ACBBD64-863F-D7B2-6D3B-F8177BD9392A}"/>
          </ac:spMkLst>
        </pc:spChg>
        <pc:spChg chg="add del mod">
          <ac:chgData name="TOUITOU Noemie GcooCftTsrFdt" userId="9da5af6b-c6c7-4008-bfdd-daa9f83c3a3e" providerId="ADAL" clId="{21EF6668-B00D-4110-8ADF-10B272477BA0}" dt="2024-06-28T10:07:22.125" v="1849" actId="478"/>
          <ac:spMkLst>
            <pc:docMk/>
            <pc:sldMk cId="1316283479" sldId="342"/>
            <ac:spMk id="16" creationId="{5644C830-8C36-C288-74E7-8CBD9EAC2F42}"/>
          </ac:spMkLst>
        </pc:spChg>
        <pc:spChg chg="add mod">
          <ac:chgData name="TOUITOU Noemie GcooCftTsrFdt" userId="9da5af6b-c6c7-4008-bfdd-daa9f83c3a3e" providerId="ADAL" clId="{21EF6668-B00D-4110-8ADF-10B272477BA0}" dt="2024-06-28T09:59:37.600" v="1823" actId="20577"/>
          <ac:spMkLst>
            <pc:docMk/>
            <pc:sldMk cId="1316283479" sldId="342"/>
            <ac:spMk id="17" creationId="{A598730B-5D4D-6022-5CB1-483E080A3EEB}"/>
          </ac:spMkLst>
        </pc:spChg>
        <pc:spChg chg="add mod">
          <ac:chgData name="TOUITOU Noemie GcooCftTsrFdt" userId="9da5af6b-c6c7-4008-bfdd-daa9f83c3a3e" providerId="ADAL" clId="{21EF6668-B00D-4110-8ADF-10B272477BA0}" dt="2024-06-28T10:53:18.368" v="1938" actId="20577"/>
          <ac:spMkLst>
            <pc:docMk/>
            <pc:sldMk cId="1316283479" sldId="342"/>
            <ac:spMk id="18" creationId="{0F7C40FA-0EE4-E8B4-8319-F6249A3CBAE8}"/>
          </ac:spMkLst>
        </pc:spChg>
        <pc:spChg chg="add del mod">
          <ac:chgData name="TOUITOU Noemie GcooCftTsrFdt" userId="9da5af6b-c6c7-4008-bfdd-daa9f83c3a3e" providerId="ADAL" clId="{21EF6668-B00D-4110-8ADF-10B272477BA0}" dt="2024-06-28T10:54:08.252" v="1945"/>
          <ac:spMkLst>
            <pc:docMk/>
            <pc:sldMk cId="1316283479" sldId="342"/>
            <ac:spMk id="19" creationId="{DE3DBF07-F0ED-C891-0AF8-A8A2CEC059E4}"/>
          </ac:spMkLst>
        </pc:spChg>
        <pc:spChg chg="add mod">
          <ac:chgData name="TOUITOU Noemie GcooCftTsrFdt" userId="9da5af6b-c6c7-4008-bfdd-daa9f83c3a3e" providerId="ADAL" clId="{21EF6668-B00D-4110-8ADF-10B272477BA0}" dt="2024-06-28T10:54:06.249" v="1943" actId="20577"/>
          <ac:spMkLst>
            <pc:docMk/>
            <pc:sldMk cId="1316283479" sldId="342"/>
            <ac:spMk id="20" creationId="{B0C48CBC-AE90-BA7E-47A4-E04E5974E806}"/>
          </ac:spMkLst>
        </pc:spChg>
        <pc:spChg chg="del">
          <ac:chgData name="TOUITOU Noemie GcooCftTsrFdt" userId="9da5af6b-c6c7-4008-bfdd-daa9f83c3a3e" providerId="ADAL" clId="{21EF6668-B00D-4110-8ADF-10B272477BA0}" dt="2024-06-27T10:16:11.436" v="1224" actId="478"/>
          <ac:spMkLst>
            <pc:docMk/>
            <pc:sldMk cId="1316283479" sldId="342"/>
            <ac:spMk id="38" creationId="{19332CBD-44F9-E33F-08A8-673CBD6A004D}"/>
          </ac:spMkLst>
        </pc:spChg>
        <pc:spChg chg="del">
          <ac:chgData name="TOUITOU Noemie GcooCftTsrFdt" userId="9da5af6b-c6c7-4008-bfdd-daa9f83c3a3e" providerId="ADAL" clId="{21EF6668-B00D-4110-8ADF-10B272477BA0}" dt="2024-06-27T10:16:07.459" v="1223" actId="478"/>
          <ac:spMkLst>
            <pc:docMk/>
            <pc:sldMk cId="1316283479" sldId="342"/>
            <ac:spMk id="39" creationId="{622F24D5-94D2-E948-440B-CCD003711396}"/>
          </ac:spMkLst>
        </pc:spChg>
        <pc:spChg chg="del">
          <ac:chgData name="TOUITOU Noemie GcooCftTsrFdt" userId="9da5af6b-c6c7-4008-bfdd-daa9f83c3a3e" providerId="ADAL" clId="{21EF6668-B00D-4110-8ADF-10B272477BA0}" dt="2024-06-27T10:16:11.436" v="1224" actId="478"/>
          <ac:spMkLst>
            <pc:docMk/>
            <pc:sldMk cId="1316283479" sldId="342"/>
            <ac:spMk id="40" creationId="{B7D797B9-CC54-6206-FE21-19EBEFAECD73}"/>
          </ac:spMkLst>
        </pc:spChg>
        <pc:spChg chg="del">
          <ac:chgData name="TOUITOU Noemie GcooCftTsrFdt" userId="9da5af6b-c6c7-4008-bfdd-daa9f83c3a3e" providerId="ADAL" clId="{21EF6668-B00D-4110-8ADF-10B272477BA0}" dt="2024-06-27T10:16:07.459" v="1223" actId="478"/>
          <ac:spMkLst>
            <pc:docMk/>
            <pc:sldMk cId="1316283479" sldId="342"/>
            <ac:spMk id="41" creationId="{0D21986D-0B59-F650-6026-3F6D8D61E698}"/>
          </ac:spMkLst>
        </pc:spChg>
        <pc:spChg chg="del">
          <ac:chgData name="TOUITOU Noemie GcooCftTsrFdt" userId="9da5af6b-c6c7-4008-bfdd-daa9f83c3a3e" providerId="ADAL" clId="{21EF6668-B00D-4110-8ADF-10B272477BA0}" dt="2024-06-27T10:16:11.436" v="1224" actId="478"/>
          <ac:spMkLst>
            <pc:docMk/>
            <pc:sldMk cId="1316283479" sldId="342"/>
            <ac:spMk id="43" creationId="{43E6ADD8-F8DE-8B7D-7092-91A9AEA1138C}"/>
          </ac:spMkLst>
        </pc:spChg>
        <pc:spChg chg="del">
          <ac:chgData name="TOUITOU Noemie GcooCftTsrFdt" userId="9da5af6b-c6c7-4008-bfdd-daa9f83c3a3e" providerId="ADAL" clId="{21EF6668-B00D-4110-8ADF-10B272477BA0}" dt="2024-06-27T10:16:07.459" v="1223" actId="478"/>
          <ac:spMkLst>
            <pc:docMk/>
            <pc:sldMk cId="1316283479" sldId="342"/>
            <ac:spMk id="44" creationId="{5BA44511-9AA6-4A84-A470-8A3B693919BA}"/>
          </ac:spMkLst>
        </pc:spChg>
        <pc:spChg chg="del">
          <ac:chgData name="TOUITOU Noemie GcooCftTsrFdt" userId="9da5af6b-c6c7-4008-bfdd-daa9f83c3a3e" providerId="ADAL" clId="{21EF6668-B00D-4110-8ADF-10B272477BA0}" dt="2024-06-27T10:16:07.459" v="1223" actId="478"/>
          <ac:spMkLst>
            <pc:docMk/>
            <pc:sldMk cId="1316283479" sldId="342"/>
            <ac:spMk id="45" creationId="{9385B234-92F0-3BD0-BA7B-9D9D97DA5A39}"/>
          </ac:spMkLst>
        </pc:spChg>
        <pc:spChg chg="del">
          <ac:chgData name="TOUITOU Noemie GcooCftTsrFdt" userId="9da5af6b-c6c7-4008-bfdd-daa9f83c3a3e" providerId="ADAL" clId="{21EF6668-B00D-4110-8ADF-10B272477BA0}" dt="2024-06-27T10:16:07.459" v="1223" actId="478"/>
          <ac:spMkLst>
            <pc:docMk/>
            <pc:sldMk cId="1316283479" sldId="342"/>
            <ac:spMk id="46" creationId="{71519FF1-6F9B-6400-DCA9-DA337C92C54E}"/>
          </ac:spMkLst>
        </pc:spChg>
        <pc:spChg chg="del">
          <ac:chgData name="TOUITOU Noemie GcooCftTsrFdt" userId="9da5af6b-c6c7-4008-bfdd-daa9f83c3a3e" providerId="ADAL" clId="{21EF6668-B00D-4110-8ADF-10B272477BA0}" dt="2024-06-27T10:16:07.459" v="1223" actId="478"/>
          <ac:spMkLst>
            <pc:docMk/>
            <pc:sldMk cId="1316283479" sldId="342"/>
            <ac:spMk id="47" creationId="{5681203D-3956-DCCB-7D99-668ACC1AFC23}"/>
          </ac:spMkLst>
        </pc:spChg>
        <pc:spChg chg="del">
          <ac:chgData name="TOUITOU Noemie GcooCftTsrFdt" userId="9da5af6b-c6c7-4008-bfdd-daa9f83c3a3e" providerId="ADAL" clId="{21EF6668-B00D-4110-8ADF-10B272477BA0}" dt="2024-06-27T10:16:07.459" v="1223" actId="478"/>
          <ac:spMkLst>
            <pc:docMk/>
            <pc:sldMk cId="1316283479" sldId="342"/>
            <ac:spMk id="49" creationId="{9F3062F7-5C34-DF88-4838-3AB3FBC979E4}"/>
          </ac:spMkLst>
        </pc:spChg>
        <pc:spChg chg="del">
          <ac:chgData name="TOUITOU Noemie GcooCftTsrFdt" userId="9da5af6b-c6c7-4008-bfdd-daa9f83c3a3e" providerId="ADAL" clId="{21EF6668-B00D-4110-8ADF-10B272477BA0}" dt="2024-06-27T10:16:07.459" v="1223" actId="478"/>
          <ac:spMkLst>
            <pc:docMk/>
            <pc:sldMk cId="1316283479" sldId="342"/>
            <ac:spMk id="50" creationId="{09959858-C87F-8B73-DF49-9748BA8AC8FB}"/>
          </ac:spMkLst>
        </pc:spChg>
        <pc:spChg chg="del">
          <ac:chgData name="TOUITOU Noemie GcooCftTsrFdt" userId="9da5af6b-c6c7-4008-bfdd-daa9f83c3a3e" providerId="ADAL" clId="{21EF6668-B00D-4110-8ADF-10B272477BA0}" dt="2024-06-27T10:16:07.459" v="1223" actId="478"/>
          <ac:spMkLst>
            <pc:docMk/>
            <pc:sldMk cId="1316283479" sldId="342"/>
            <ac:spMk id="51" creationId="{E0C02DF7-03B8-FAEA-7E77-6D298C851A97}"/>
          </ac:spMkLst>
        </pc:spChg>
        <pc:spChg chg="del">
          <ac:chgData name="TOUITOU Noemie GcooCftTsrFdt" userId="9da5af6b-c6c7-4008-bfdd-daa9f83c3a3e" providerId="ADAL" clId="{21EF6668-B00D-4110-8ADF-10B272477BA0}" dt="2024-06-27T10:16:07.459" v="1223" actId="478"/>
          <ac:spMkLst>
            <pc:docMk/>
            <pc:sldMk cId="1316283479" sldId="342"/>
            <ac:spMk id="52" creationId="{9A369773-D326-53EC-4914-C6569F962988}"/>
          </ac:spMkLst>
        </pc:spChg>
        <pc:spChg chg="del">
          <ac:chgData name="TOUITOU Noemie GcooCftTsrFdt" userId="9da5af6b-c6c7-4008-bfdd-daa9f83c3a3e" providerId="ADAL" clId="{21EF6668-B00D-4110-8ADF-10B272477BA0}" dt="2024-06-27T10:16:07.459" v="1223" actId="478"/>
          <ac:spMkLst>
            <pc:docMk/>
            <pc:sldMk cId="1316283479" sldId="342"/>
            <ac:spMk id="53" creationId="{6BC6721C-DEC0-8FBD-A2F5-067AC5E19B01}"/>
          </ac:spMkLst>
        </pc:spChg>
        <pc:spChg chg="del">
          <ac:chgData name="TOUITOU Noemie GcooCftTsrFdt" userId="9da5af6b-c6c7-4008-bfdd-daa9f83c3a3e" providerId="ADAL" clId="{21EF6668-B00D-4110-8ADF-10B272477BA0}" dt="2024-06-27T10:16:07.459" v="1223" actId="478"/>
          <ac:spMkLst>
            <pc:docMk/>
            <pc:sldMk cId="1316283479" sldId="342"/>
            <ac:spMk id="55" creationId="{ED4A4CD3-5C33-A21A-3556-46B6F97C9F07}"/>
          </ac:spMkLst>
        </pc:spChg>
        <pc:picChg chg="del">
          <ac:chgData name="TOUITOU Noemie GcooCftTsrFdt" userId="9da5af6b-c6c7-4008-bfdd-daa9f83c3a3e" providerId="ADAL" clId="{21EF6668-B00D-4110-8ADF-10B272477BA0}" dt="2024-06-27T10:15:59.750" v="1220" actId="478"/>
          <ac:picMkLst>
            <pc:docMk/>
            <pc:sldMk cId="1316283479" sldId="342"/>
            <ac:picMk id="12" creationId="{D53481AD-EB59-26D4-591A-608D1D304388}"/>
          </ac:picMkLst>
        </pc:picChg>
        <pc:picChg chg="del">
          <ac:chgData name="TOUITOU Noemie GcooCftTsrFdt" userId="9da5af6b-c6c7-4008-bfdd-daa9f83c3a3e" providerId="ADAL" clId="{21EF6668-B00D-4110-8ADF-10B272477BA0}" dt="2024-06-27T10:16:11.436" v="1224" actId="478"/>
          <ac:picMkLst>
            <pc:docMk/>
            <pc:sldMk cId="1316283479" sldId="342"/>
            <ac:picMk id="42" creationId="{04F8EF8A-CD39-AC54-EEA9-0175544D7FAF}"/>
          </ac:picMkLst>
        </pc:picChg>
        <pc:picChg chg="del">
          <ac:chgData name="TOUITOU Noemie GcooCftTsrFdt" userId="9da5af6b-c6c7-4008-bfdd-daa9f83c3a3e" providerId="ADAL" clId="{21EF6668-B00D-4110-8ADF-10B272477BA0}" dt="2024-06-27T10:16:07.459" v="1223" actId="478"/>
          <ac:picMkLst>
            <pc:docMk/>
            <pc:sldMk cId="1316283479" sldId="342"/>
            <ac:picMk id="48" creationId="{8E2F8F5B-AF64-7E44-DB41-9C48E4081035}"/>
          </ac:picMkLst>
        </pc:picChg>
        <pc:picChg chg="del">
          <ac:chgData name="TOUITOU Noemie GcooCftTsrFdt" userId="9da5af6b-c6c7-4008-bfdd-daa9f83c3a3e" providerId="ADAL" clId="{21EF6668-B00D-4110-8ADF-10B272477BA0}" dt="2024-06-27T10:16:07.459" v="1223" actId="478"/>
          <ac:picMkLst>
            <pc:docMk/>
            <pc:sldMk cId="1316283479" sldId="342"/>
            <ac:picMk id="54" creationId="{6E011DFD-3697-7C1D-23CE-EF7D16A41687}"/>
          </ac:picMkLst>
        </pc:picChg>
      </pc:sldChg>
      <pc:sldChg chg="del">
        <pc:chgData name="TOUITOU Noemie GcooCftTsrFdt" userId="9da5af6b-c6c7-4008-bfdd-daa9f83c3a3e" providerId="ADAL" clId="{21EF6668-B00D-4110-8ADF-10B272477BA0}" dt="2024-06-27T08:16:19.649" v="102" actId="47"/>
        <pc:sldMkLst>
          <pc:docMk/>
          <pc:sldMk cId="2848719951" sldId="343"/>
        </pc:sldMkLst>
      </pc:sldChg>
      <pc:sldChg chg="del">
        <pc:chgData name="TOUITOU Noemie GcooCftTsrFdt" userId="9da5af6b-c6c7-4008-bfdd-daa9f83c3a3e" providerId="ADAL" clId="{21EF6668-B00D-4110-8ADF-10B272477BA0}" dt="2024-06-27T08:15:34.424" v="56" actId="47"/>
        <pc:sldMkLst>
          <pc:docMk/>
          <pc:sldMk cId="2234568743" sldId="902"/>
        </pc:sldMkLst>
      </pc:sldChg>
      <pc:sldChg chg="del">
        <pc:chgData name="TOUITOU Noemie GcooCftTsrFdt" userId="9da5af6b-c6c7-4008-bfdd-daa9f83c3a3e" providerId="ADAL" clId="{21EF6668-B00D-4110-8ADF-10B272477BA0}" dt="2024-06-27T08:15:35.783" v="58" actId="47"/>
        <pc:sldMkLst>
          <pc:docMk/>
          <pc:sldMk cId="4090083213" sldId="903"/>
        </pc:sldMkLst>
      </pc:sldChg>
      <pc:sldChg chg="del">
        <pc:chgData name="TOUITOU Noemie GcooCftTsrFdt" userId="9da5af6b-c6c7-4008-bfdd-daa9f83c3a3e" providerId="ADAL" clId="{21EF6668-B00D-4110-8ADF-10B272477BA0}" dt="2024-06-27T08:15:33.641" v="54" actId="47"/>
        <pc:sldMkLst>
          <pc:docMk/>
          <pc:sldMk cId="1117834596" sldId="904"/>
        </pc:sldMkLst>
      </pc:sldChg>
      <pc:sldChg chg="del">
        <pc:chgData name="TOUITOU Noemie GcooCftTsrFdt" userId="9da5af6b-c6c7-4008-bfdd-daa9f83c3a3e" providerId="ADAL" clId="{21EF6668-B00D-4110-8ADF-10B272477BA0}" dt="2024-06-27T08:16:22.106" v="108" actId="47"/>
        <pc:sldMkLst>
          <pc:docMk/>
          <pc:sldMk cId="1069258380" sldId="905"/>
        </pc:sldMkLst>
      </pc:sldChg>
      <pc:sldChg chg="del">
        <pc:chgData name="TOUITOU Noemie GcooCftTsrFdt" userId="9da5af6b-c6c7-4008-bfdd-daa9f83c3a3e" providerId="ADAL" clId="{21EF6668-B00D-4110-8ADF-10B272477BA0}" dt="2024-06-27T08:16:19.841" v="103" actId="47"/>
        <pc:sldMkLst>
          <pc:docMk/>
          <pc:sldMk cId="3552973465" sldId="940"/>
        </pc:sldMkLst>
      </pc:sldChg>
      <pc:sldChg chg="del">
        <pc:chgData name="TOUITOU Noemie GcooCftTsrFdt" userId="9da5af6b-c6c7-4008-bfdd-daa9f83c3a3e" providerId="ADAL" clId="{21EF6668-B00D-4110-8ADF-10B272477BA0}" dt="2024-06-27T08:16:20.264" v="104" actId="47"/>
        <pc:sldMkLst>
          <pc:docMk/>
          <pc:sldMk cId="3952997207" sldId="941"/>
        </pc:sldMkLst>
      </pc:sldChg>
      <pc:sldChg chg="del">
        <pc:chgData name="TOUITOU Noemie GcooCftTsrFdt" userId="9da5af6b-c6c7-4008-bfdd-daa9f83c3a3e" providerId="ADAL" clId="{21EF6668-B00D-4110-8ADF-10B272477BA0}" dt="2024-06-27T08:16:21.359" v="105" actId="47"/>
        <pc:sldMkLst>
          <pc:docMk/>
          <pc:sldMk cId="631911740" sldId="943"/>
        </pc:sldMkLst>
      </pc:sldChg>
      <pc:sldChg chg="del">
        <pc:chgData name="TOUITOU Noemie GcooCftTsrFdt" userId="9da5af6b-c6c7-4008-bfdd-daa9f83c3a3e" providerId="ADAL" clId="{21EF6668-B00D-4110-8ADF-10B272477BA0}" dt="2024-06-27T08:16:21.733" v="106" actId="47"/>
        <pc:sldMkLst>
          <pc:docMk/>
          <pc:sldMk cId="2298923953" sldId="944"/>
        </pc:sldMkLst>
      </pc:sldChg>
      <pc:sldChg chg="del">
        <pc:chgData name="TOUITOU Noemie GcooCftTsrFdt" userId="9da5af6b-c6c7-4008-bfdd-daa9f83c3a3e" providerId="ADAL" clId="{21EF6668-B00D-4110-8ADF-10B272477BA0}" dt="2024-06-27T08:16:21.971" v="107" actId="47"/>
        <pc:sldMkLst>
          <pc:docMk/>
          <pc:sldMk cId="4040103509" sldId="945"/>
        </pc:sldMkLst>
      </pc:sldChg>
      <pc:sldChg chg="del">
        <pc:chgData name="TOUITOU Noemie GcooCftTsrFdt" userId="9da5af6b-c6c7-4008-bfdd-daa9f83c3a3e" providerId="ADAL" clId="{21EF6668-B00D-4110-8ADF-10B272477BA0}" dt="2024-06-27T08:16:22.976" v="110" actId="47"/>
        <pc:sldMkLst>
          <pc:docMk/>
          <pc:sldMk cId="1807110880" sldId="946"/>
        </pc:sldMkLst>
      </pc:sldChg>
      <pc:sldChg chg="del">
        <pc:chgData name="TOUITOU Noemie GcooCftTsrFdt" userId="9da5af6b-c6c7-4008-bfdd-daa9f83c3a3e" providerId="ADAL" clId="{21EF6668-B00D-4110-8ADF-10B272477BA0}" dt="2024-06-27T08:16:22.553" v="109" actId="47"/>
        <pc:sldMkLst>
          <pc:docMk/>
          <pc:sldMk cId="1015291492" sldId="947"/>
        </pc:sldMkLst>
      </pc:sldChg>
      <pc:sldChg chg="del">
        <pc:chgData name="TOUITOU Noemie GcooCftTsrFdt" userId="9da5af6b-c6c7-4008-bfdd-daa9f83c3a3e" providerId="ADAL" clId="{21EF6668-B00D-4110-8ADF-10B272477BA0}" dt="2024-06-27T08:16:23.187" v="111" actId="47"/>
        <pc:sldMkLst>
          <pc:docMk/>
          <pc:sldMk cId="2108765152" sldId="948"/>
        </pc:sldMkLst>
      </pc:sldChg>
      <pc:sldChg chg="del">
        <pc:chgData name="TOUITOU Noemie GcooCftTsrFdt" userId="9da5af6b-c6c7-4008-bfdd-daa9f83c3a3e" providerId="ADAL" clId="{21EF6668-B00D-4110-8ADF-10B272477BA0}" dt="2024-06-27T08:16:23.497" v="112" actId="47"/>
        <pc:sldMkLst>
          <pc:docMk/>
          <pc:sldMk cId="1475696379" sldId="950"/>
        </pc:sldMkLst>
      </pc:sldChg>
      <pc:sldChg chg="del">
        <pc:chgData name="TOUITOU Noemie GcooCftTsrFdt" userId="9da5af6b-c6c7-4008-bfdd-daa9f83c3a3e" providerId="ADAL" clId="{21EF6668-B00D-4110-8ADF-10B272477BA0}" dt="2024-06-27T08:16:23.908" v="113" actId="47"/>
        <pc:sldMkLst>
          <pc:docMk/>
          <pc:sldMk cId="3219808591" sldId="951"/>
        </pc:sldMkLst>
      </pc:sldChg>
      <pc:sldChg chg="del">
        <pc:chgData name="TOUITOU Noemie GcooCftTsrFdt" userId="9da5af6b-c6c7-4008-bfdd-daa9f83c3a3e" providerId="ADAL" clId="{21EF6668-B00D-4110-8ADF-10B272477BA0}" dt="2024-06-27T08:16:24.314" v="114" actId="47"/>
        <pc:sldMkLst>
          <pc:docMk/>
          <pc:sldMk cId="2962509526" sldId="954"/>
        </pc:sldMkLst>
      </pc:sldChg>
      <pc:sldChg chg="del">
        <pc:chgData name="TOUITOU Noemie GcooCftTsrFdt" userId="9da5af6b-c6c7-4008-bfdd-daa9f83c3a3e" providerId="ADAL" clId="{21EF6668-B00D-4110-8ADF-10B272477BA0}" dt="2024-06-27T08:16:24.513" v="115" actId="47"/>
        <pc:sldMkLst>
          <pc:docMk/>
          <pc:sldMk cId="2376240119" sldId="955"/>
        </pc:sldMkLst>
      </pc:sldChg>
      <pc:sldChg chg="del">
        <pc:chgData name="TOUITOU Noemie GcooCftTsrFdt" userId="9da5af6b-c6c7-4008-bfdd-daa9f83c3a3e" providerId="ADAL" clId="{21EF6668-B00D-4110-8ADF-10B272477BA0}" dt="2024-06-27T08:16:24.941" v="116" actId="47"/>
        <pc:sldMkLst>
          <pc:docMk/>
          <pc:sldMk cId="4184453323" sldId="956"/>
        </pc:sldMkLst>
      </pc:sldChg>
      <pc:sldChg chg="del">
        <pc:chgData name="TOUITOU Noemie GcooCftTsrFdt" userId="9da5af6b-c6c7-4008-bfdd-daa9f83c3a3e" providerId="ADAL" clId="{21EF6668-B00D-4110-8ADF-10B272477BA0}" dt="2024-06-27T08:16:25.164" v="117" actId="47"/>
        <pc:sldMkLst>
          <pc:docMk/>
          <pc:sldMk cId="682862452" sldId="957"/>
        </pc:sldMkLst>
      </pc:sldChg>
      <pc:sldChg chg="del">
        <pc:chgData name="TOUITOU Noemie GcooCftTsrFdt" userId="9da5af6b-c6c7-4008-bfdd-daa9f83c3a3e" providerId="ADAL" clId="{21EF6668-B00D-4110-8ADF-10B272477BA0}" dt="2024-06-27T08:16:26.164" v="120" actId="47"/>
        <pc:sldMkLst>
          <pc:docMk/>
          <pc:sldMk cId="3493869018" sldId="958"/>
        </pc:sldMkLst>
      </pc:sldChg>
      <pc:sldChg chg="del">
        <pc:chgData name="TOUITOU Noemie GcooCftTsrFdt" userId="9da5af6b-c6c7-4008-bfdd-daa9f83c3a3e" providerId="ADAL" clId="{21EF6668-B00D-4110-8ADF-10B272477BA0}" dt="2024-06-27T08:16:25.607" v="118" actId="47"/>
        <pc:sldMkLst>
          <pc:docMk/>
          <pc:sldMk cId="561457201" sldId="959"/>
        </pc:sldMkLst>
      </pc:sldChg>
      <pc:sldChg chg="del">
        <pc:chgData name="TOUITOU Noemie GcooCftTsrFdt" userId="9da5af6b-c6c7-4008-bfdd-daa9f83c3a3e" providerId="ADAL" clId="{21EF6668-B00D-4110-8ADF-10B272477BA0}" dt="2024-06-27T08:16:25.971" v="119" actId="47"/>
        <pc:sldMkLst>
          <pc:docMk/>
          <pc:sldMk cId="4080401053" sldId="960"/>
        </pc:sldMkLst>
      </pc:sldChg>
      <pc:sldChg chg="del">
        <pc:chgData name="TOUITOU Noemie GcooCftTsrFdt" userId="9da5af6b-c6c7-4008-bfdd-daa9f83c3a3e" providerId="ADAL" clId="{21EF6668-B00D-4110-8ADF-10B272477BA0}" dt="2024-06-27T08:16:26.544" v="121" actId="47"/>
        <pc:sldMkLst>
          <pc:docMk/>
          <pc:sldMk cId="157937996" sldId="961"/>
        </pc:sldMkLst>
      </pc:sldChg>
      <pc:sldChg chg="del">
        <pc:chgData name="TOUITOU Noemie GcooCftTsrFdt" userId="9da5af6b-c6c7-4008-bfdd-daa9f83c3a3e" providerId="ADAL" clId="{21EF6668-B00D-4110-8ADF-10B272477BA0}" dt="2024-06-27T08:16:26.763" v="122" actId="47"/>
        <pc:sldMkLst>
          <pc:docMk/>
          <pc:sldMk cId="3669906253" sldId="962"/>
        </pc:sldMkLst>
      </pc:sldChg>
      <pc:sldChg chg="del">
        <pc:chgData name="TOUITOU Noemie GcooCftTsrFdt" userId="9da5af6b-c6c7-4008-bfdd-daa9f83c3a3e" providerId="ADAL" clId="{21EF6668-B00D-4110-8ADF-10B272477BA0}" dt="2024-06-27T08:16:27.182" v="123" actId="47"/>
        <pc:sldMkLst>
          <pc:docMk/>
          <pc:sldMk cId="3037408303" sldId="963"/>
        </pc:sldMkLst>
      </pc:sldChg>
      <pc:sldChg chg="del">
        <pc:chgData name="TOUITOU Noemie GcooCftTsrFdt" userId="9da5af6b-c6c7-4008-bfdd-daa9f83c3a3e" providerId="ADAL" clId="{21EF6668-B00D-4110-8ADF-10B272477BA0}" dt="2024-06-27T08:16:27.550" v="124" actId="47"/>
        <pc:sldMkLst>
          <pc:docMk/>
          <pc:sldMk cId="3801636273" sldId="964"/>
        </pc:sldMkLst>
      </pc:sldChg>
      <pc:sldChg chg="del">
        <pc:chgData name="TOUITOU Noemie GcooCftTsrFdt" userId="9da5af6b-c6c7-4008-bfdd-daa9f83c3a3e" providerId="ADAL" clId="{21EF6668-B00D-4110-8ADF-10B272477BA0}" dt="2024-06-27T08:16:27.790" v="125" actId="47"/>
        <pc:sldMkLst>
          <pc:docMk/>
          <pc:sldMk cId="1451314266" sldId="965"/>
        </pc:sldMkLst>
      </pc:sldChg>
      <pc:sldChg chg="del">
        <pc:chgData name="TOUITOU Noemie GcooCftTsrFdt" userId="9da5af6b-c6c7-4008-bfdd-daa9f83c3a3e" providerId="ADAL" clId="{21EF6668-B00D-4110-8ADF-10B272477BA0}" dt="2024-06-27T08:16:28.170" v="126" actId="47"/>
        <pc:sldMkLst>
          <pc:docMk/>
          <pc:sldMk cId="962546251" sldId="966"/>
        </pc:sldMkLst>
      </pc:sldChg>
      <pc:sldChg chg="del">
        <pc:chgData name="TOUITOU Noemie GcooCftTsrFdt" userId="9da5af6b-c6c7-4008-bfdd-daa9f83c3a3e" providerId="ADAL" clId="{21EF6668-B00D-4110-8ADF-10B272477BA0}" dt="2024-06-27T08:16:28.518" v="127" actId="47"/>
        <pc:sldMkLst>
          <pc:docMk/>
          <pc:sldMk cId="3375012327" sldId="967"/>
        </pc:sldMkLst>
      </pc:sldChg>
      <pc:sldChg chg="del">
        <pc:chgData name="TOUITOU Noemie GcooCftTsrFdt" userId="9da5af6b-c6c7-4008-bfdd-daa9f83c3a3e" providerId="ADAL" clId="{21EF6668-B00D-4110-8ADF-10B272477BA0}" dt="2024-06-27T08:16:29.032" v="129" actId="47"/>
        <pc:sldMkLst>
          <pc:docMk/>
          <pc:sldMk cId="1062617329" sldId="968"/>
        </pc:sldMkLst>
      </pc:sldChg>
      <pc:sldChg chg="del">
        <pc:chgData name="TOUITOU Noemie GcooCftTsrFdt" userId="9da5af6b-c6c7-4008-bfdd-daa9f83c3a3e" providerId="ADAL" clId="{21EF6668-B00D-4110-8ADF-10B272477BA0}" dt="2024-06-27T08:16:28.813" v="128" actId="47"/>
        <pc:sldMkLst>
          <pc:docMk/>
          <pc:sldMk cId="2232213193" sldId="969"/>
        </pc:sldMkLst>
      </pc:sldChg>
      <pc:sldChg chg="del">
        <pc:chgData name="TOUITOU Noemie GcooCftTsrFdt" userId="9da5af6b-c6c7-4008-bfdd-daa9f83c3a3e" providerId="ADAL" clId="{21EF6668-B00D-4110-8ADF-10B272477BA0}" dt="2024-06-27T08:16:29.390" v="130" actId="47"/>
        <pc:sldMkLst>
          <pc:docMk/>
          <pc:sldMk cId="2677218922" sldId="970"/>
        </pc:sldMkLst>
      </pc:sldChg>
      <pc:sldChg chg="del">
        <pc:chgData name="TOUITOU Noemie GcooCftTsrFdt" userId="9da5af6b-c6c7-4008-bfdd-daa9f83c3a3e" providerId="ADAL" clId="{21EF6668-B00D-4110-8ADF-10B272477BA0}" dt="2024-06-27T08:16:29.658" v="131" actId="47"/>
        <pc:sldMkLst>
          <pc:docMk/>
          <pc:sldMk cId="944045634" sldId="971"/>
        </pc:sldMkLst>
      </pc:sldChg>
      <pc:sldChg chg="del">
        <pc:chgData name="TOUITOU Noemie GcooCftTsrFdt" userId="9da5af6b-c6c7-4008-bfdd-daa9f83c3a3e" providerId="ADAL" clId="{21EF6668-B00D-4110-8ADF-10B272477BA0}" dt="2024-06-27T08:16:29.918" v="132" actId="47"/>
        <pc:sldMkLst>
          <pc:docMk/>
          <pc:sldMk cId="190505616" sldId="972"/>
        </pc:sldMkLst>
      </pc:sldChg>
      <pc:sldChg chg="del">
        <pc:chgData name="TOUITOU Noemie GcooCftTsrFdt" userId="9da5af6b-c6c7-4008-bfdd-daa9f83c3a3e" providerId="ADAL" clId="{21EF6668-B00D-4110-8ADF-10B272477BA0}" dt="2024-06-27T08:16:30.271" v="133" actId="47"/>
        <pc:sldMkLst>
          <pc:docMk/>
          <pc:sldMk cId="448026883" sldId="973"/>
        </pc:sldMkLst>
      </pc:sldChg>
      <pc:sldChg chg="del">
        <pc:chgData name="TOUITOU Noemie GcooCftTsrFdt" userId="9da5af6b-c6c7-4008-bfdd-daa9f83c3a3e" providerId="ADAL" clId="{21EF6668-B00D-4110-8ADF-10B272477BA0}" dt="2024-06-27T08:16:30.541" v="134" actId="47"/>
        <pc:sldMkLst>
          <pc:docMk/>
          <pc:sldMk cId="2524226235" sldId="974"/>
        </pc:sldMkLst>
      </pc:sldChg>
      <pc:sldChg chg="del">
        <pc:chgData name="TOUITOU Noemie GcooCftTsrFdt" userId="9da5af6b-c6c7-4008-bfdd-daa9f83c3a3e" providerId="ADAL" clId="{21EF6668-B00D-4110-8ADF-10B272477BA0}" dt="2024-06-27T08:16:30.748" v="135" actId="47"/>
        <pc:sldMkLst>
          <pc:docMk/>
          <pc:sldMk cId="3642110676" sldId="975"/>
        </pc:sldMkLst>
      </pc:sldChg>
      <pc:sldChg chg="del">
        <pc:chgData name="TOUITOU Noemie GcooCftTsrFdt" userId="9da5af6b-c6c7-4008-bfdd-daa9f83c3a3e" providerId="ADAL" clId="{21EF6668-B00D-4110-8ADF-10B272477BA0}" dt="2024-06-27T08:16:30.933" v="136" actId="47"/>
        <pc:sldMkLst>
          <pc:docMk/>
          <pc:sldMk cId="4110824377" sldId="976"/>
        </pc:sldMkLst>
      </pc:sldChg>
      <pc:sldChg chg="del">
        <pc:chgData name="TOUITOU Noemie GcooCftTsrFdt" userId="9da5af6b-c6c7-4008-bfdd-daa9f83c3a3e" providerId="ADAL" clId="{21EF6668-B00D-4110-8ADF-10B272477BA0}" dt="2024-06-27T08:16:31.293" v="137" actId="47"/>
        <pc:sldMkLst>
          <pc:docMk/>
          <pc:sldMk cId="3973558525" sldId="977"/>
        </pc:sldMkLst>
      </pc:sldChg>
      <pc:sldChg chg="del">
        <pc:chgData name="TOUITOU Noemie GcooCftTsrFdt" userId="9da5af6b-c6c7-4008-bfdd-daa9f83c3a3e" providerId="ADAL" clId="{21EF6668-B00D-4110-8ADF-10B272477BA0}" dt="2024-06-27T08:16:31.438" v="138" actId="47"/>
        <pc:sldMkLst>
          <pc:docMk/>
          <pc:sldMk cId="3394693850" sldId="978"/>
        </pc:sldMkLst>
      </pc:sldChg>
      <pc:sldChg chg="del">
        <pc:chgData name="TOUITOU Noemie GcooCftTsrFdt" userId="9da5af6b-c6c7-4008-bfdd-daa9f83c3a3e" providerId="ADAL" clId="{21EF6668-B00D-4110-8ADF-10B272477BA0}" dt="2024-06-27T08:16:31.808" v="139" actId="47"/>
        <pc:sldMkLst>
          <pc:docMk/>
          <pc:sldMk cId="3249145961" sldId="979"/>
        </pc:sldMkLst>
      </pc:sldChg>
      <pc:sldChg chg="del">
        <pc:chgData name="TOUITOU Noemie GcooCftTsrFdt" userId="9da5af6b-c6c7-4008-bfdd-daa9f83c3a3e" providerId="ADAL" clId="{21EF6668-B00D-4110-8ADF-10B272477BA0}" dt="2024-06-27T08:16:32.045" v="140" actId="47"/>
        <pc:sldMkLst>
          <pc:docMk/>
          <pc:sldMk cId="782450351" sldId="980"/>
        </pc:sldMkLst>
      </pc:sldChg>
      <pc:sldChg chg="del">
        <pc:chgData name="TOUITOU Noemie GcooCftTsrFdt" userId="9da5af6b-c6c7-4008-bfdd-daa9f83c3a3e" providerId="ADAL" clId="{21EF6668-B00D-4110-8ADF-10B272477BA0}" dt="2024-06-27T08:16:32.195" v="141" actId="47"/>
        <pc:sldMkLst>
          <pc:docMk/>
          <pc:sldMk cId="817424624" sldId="983"/>
        </pc:sldMkLst>
      </pc:sldChg>
      <pc:sldChg chg="del">
        <pc:chgData name="TOUITOU Noemie GcooCftTsrFdt" userId="9da5af6b-c6c7-4008-bfdd-daa9f83c3a3e" providerId="ADAL" clId="{21EF6668-B00D-4110-8ADF-10B272477BA0}" dt="2024-06-27T08:16:32.375" v="142" actId="47"/>
        <pc:sldMkLst>
          <pc:docMk/>
          <pc:sldMk cId="4177901072" sldId="984"/>
        </pc:sldMkLst>
      </pc:sldChg>
      <pc:sldChg chg="del">
        <pc:chgData name="TOUITOU Noemie GcooCftTsrFdt" userId="9da5af6b-c6c7-4008-bfdd-daa9f83c3a3e" providerId="ADAL" clId="{21EF6668-B00D-4110-8ADF-10B272477BA0}" dt="2024-06-27T08:16:32.609" v="143" actId="47"/>
        <pc:sldMkLst>
          <pc:docMk/>
          <pc:sldMk cId="3743448217" sldId="985"/>
        </pc:sldMkLst>
      </pc:sldChg>
      <pc:sldChg chg="del">
        <pc:chgData name="TOUITOU Noemie GcooCftTsrFdt" userId="9da5af6b-c6c7-4008-bfdd-daa9f83c3a3e" providerId="ADAL" clId="{21EF6668-B00D-4110-8ADF-10B272477BA0}" dt="2024-06-27T08:16:32.973" v="144" actId="47"/>
        <pc:sldMkLst>
          <pc:docMk/>
          <pc:sldMk cId="3113838252" sldId="986"/>
        </pc:sldMkLst>
      </pc:sldChg>
      <pc:sldChg chg="del">
        <pc:chgData name="TOUITOU Noemie GcooCftTsrFdt" userId="9da5af6b-c6c7-4008-bfdd-daa9f83c3a3e" providerId="ADAL" clId="{21EF6668-B00D-4110-8ADF-10B272477BA0}" dt="2024-06-27T08:16:33.261" v="145" actId="47"/>
        <pc:sldMkLst>
          <pc:docMk/>
          <pc:sldMk cId="278700085" sldId="987"/>
        </pc:sldMkLst>
      </pc:sldChg>
      <pc:sldChg chg="del">
        <pc:chgData name="TOUITOU Noemie GcooCftTsrFdt" userId="9da5af6b-c6c7-4008-bfdd-daa9f83c3a3e" providerId="ADAL" clId="{21EF6668-B00D-4110-8ADF-10B272477BA0}" dt="2024-06-27T08:16:33.386" v="146" actId="47"/>
        <pc:sldMkLst>
          <pc:docMk/>
          <pc:sldMk cId="1446882334" sldId="988"/>
        </pc:sldMkLst>
      </pc:sldChg>
      <pc:sldChg chg="del">
        <pc:chgData name="TOUITOU Noemie GcooCftTsrFdt" userId="9da5af6b-c6c7-4008-bfdd-daa9f83c3a3e" providerId="ADAL" clId="{21EF6668-B00D-4110-8ADF-10B272477BA0}" dt="2024-06-27T08:16:33.866" v="147" actId="47"/>
        <pc:sldMkLst>
          <pc:docMk/>
          <pc:sldMk cId="3946057596" sldId="989"/>
        </pc:sldMkLst>
      </pc:sldChg>
      <pc:sldChg chg="del">
        <pc:chgData name="TOUITOU Noemie GcooCftTsrFdt" userId="9da5af6b-c6c7-4008-bfdd-daa9f83c3a3e" providerId="ADAL" clId="{21EF6668-B00D-4110-8ADF-10B272477BA0}" dt="2024-06-27T08:16:34.406" v="148" actId="47"/>
        <pc:sldMkLst>
          <pc:docMk/>
          <pc:sldMk cId="1623680598" sldId="990"/>
        </pc:sldMkLst>
      </pc:sldChg>
      <pc:sldChg chg="del">
        <pc:chgData name="TOUITOU Noemie GcooCftTsrFdt" userId="9da5af6b-c6c7-4008-bfdd-daa9f83c3a3e" providerId="ADAL" clId="{21EF6668-B00D-4110-8ADF-10B272477BA0}" dt="2024-06-27T08:15:47.604" v="79" actId="47"/>
        <pc:sldMkLst>
          <pc:docMk/>
          <pc:sldMk cId="2083917092" sldId="992"/>
        </pc:sldMkLst>
      </pc:sldChg>
      <pc:sldChg chg="del">
        <pc:chgData name="TOUITOU Noemie GcooCftTsrFdt" userId="9da5af6b-c6c7-4008-bfdd-daa9f83c3a3e" providerId="ADAL" clId="{21EF6668-B00D-4110-8ADF-10B272477BA0}" dt="2024-06-27T08:15:48.030" v="80" actId="47"/>
        <pc:sldMkLst>
          <pc:docMk/>
          <pc:sldMk cId="3645819746" sldId="993"/>
        </pc:sldMkLst>
      </pc:sldChg>
      <pc:sldChg chg="del">
        <pc:chgData name="TOUITOU Noemie GcooCftTsrFdt" userId="9da5af6b-c6c7-4008-bfdd-daa9f83c3a3e" providerId="ADAL" clId="{21EF6668-B00D-4110-8ADF-10B272477BA0}" dt="2024-06-27T08:16:34.576" v="149" actId="47"/>
        <pc:sldMkLst>
          <pc:docMk/>
          <pc:sldMk cId="3441366493" sldId="994"/>
        </pc:sldMkLst>
      </pc:sldChg>
      <pc:sldChg chg="del">
        <pc:chgData name="TOUITOU Noemie GcooCftTsrFdt" userId="9da5af6b-c6c7-4008-bfdd-daa9f83c3a3e" providerId="ADAL" clId="{21EF6668-B00D-4110-8ADF-10B272477BA0}" dt="2024-06-27T08:16:35.049" v="150" actId="47"/>
        <pc:sldMkLst>
          <pc:docMk/>
          <pc:sldMk cId="358667381" sldId="995"/>
        </pc:sldMkLst>
      </pc:sldChg>
      <pc:sldChg chg="del">
        <pc:chgData name="TOUITOU Noemie GcooCftTsrFdt" userId="9da5af6b-c6c7-4008-bfdd-daa9f83c3a3e" providerId="ADAL" clId="{21EF6668-B00D-4110-8ADF-10B272477BA0}" dt="2024-06-27T08:16:36.098" v="152" actId="47"/>
        <pc:sldMkLst>
          <pc:docMk/>
          <pc:sldMk cId="2457127947" sldId="996"/>
        </pc:sldMkLst>
      </pc:sldChg>
      <pc:sldChg chg="del">
        <pc:chgData name="TOUITOU Noemie GcooCftTsrFdt" userId="9da5af6b-c6c7-4008-bfdd-daa9f83c3a3e" providerId="ADAL" clId="{21EF6668-B00D-4110-8ADF-10B272477BA0}" dt="2024-06-27T08:16:37.123" v="154" actId="47"/>
        <pc:sldMkLst>
          <pc:docMk/>
          <pc:sldMk cId="3015171373" sldId="997"/>
        </pc:sldMkLst>
      </pc:sldChg>
      <pc:sldChg chg="del">
        <pc:chgData name="TOUITOU Noemie GcooCftTsrFdt" userId="9da5af6b-c6c7-4008-bfdd-daa9f83c3a3e" providerId="ADAL" clId="{21EF6668-B00D-4110-8ADF-10B272477BA0}" dt="2024-06-27T08:16:37.231" v="155" actId="47"/>
        <pc:sldMkLst>
          <pc:docMk/>
          <pc:sldMk cId="748064322" sldId="998"/>
        </pc:sldMkLst>
      </pc:sldChg>
      <pc:sldChg chg="del">
        <pc:chgData name="TOUITOU Noemie GcooCftTsrFdt" userId="9da5af6b-c6c7-4008-bfdd-daa9f83c3a3e" providerId="ADAL" clId="{21EF6668-B00D-4110-8ADF-10B272477BA0}" dt="2024-06-27T08:16:37.731" v="156" actId="47"/>
        <pc:sldMkLst>
          <pc:docMk/>
          <pc:sldMk cId="3405858035" sldId="999"/>
        </pc:sldMkLst>
      </pc:sldChg>
      <pc:sldChg chg="del">
        <pc:chgData name="TOUITOU Noemie GcooCftTsrFdt" userId="9da5af6b-c6c7-4008-bfdd-daa9f83c3a3e" providerId="ADAL" clId="{21EF6668-B00D-4110-8ADF-10B272477BA0}" dt="2024-06-27T08:16:37.912" v="157" actId="47"/>
        <pc:sldMkLst>
          <pc:docMk/>
          <pc:sldMk cId="1641804138" sldId="1000"/>
        </pc:sldMkLst>
      </pc:sldChg>
      <pc:sldChg chg="del">
        <pc:chgData name="TOUITOU Noemie GcooCftTsrFdt" userId="9da5af6b-c6c7-4008-bfdd-daa9f83c3a3e" providerId="ADAL" clId="{21EF6668-B00D-4110-8ADF-10B272477BA0}" dt="2024-06-27T08:16:38.734" v="158" actId="47"/>
        <pc:sldMkLst>
          <pc:docMk/>
          <pc:sldMk cId="1827756932" sldId="1001"/>
        </pc:sldMkLst>
      </pc:sldChg>
      <pc:sldChg chg="addSp delSp modSp add del mod modShow">
        <pc:chgData name="TOUITOU Noemie GcooCftTsrFdt" userId="9da5af6b-c6c7-4008-bfdd-daa9f83c3a3e" providerId="ADAL" clId="{21EF6668-B00D-4110-8ADF-10B272477BA0}" dt="2024-06-28T10:43:08.853" v="1874" actId="729"/>
        <pc:sldMkLst>
          <pc:docMk/>
          <pc:sldMk cId="3241335360" sldId="1002"/>
        </pc:sldMkLst>
        <pc:spChg chg="mod">
          <ac:chgData name="TOUITOU Noemie GcooCftTsrFdt" userId="9da5af6b-c6c7-4008-bfdd-daa9f83c3a3e" providerId="ADAL" clId="{21EF6668-B00D-4110-8ADF-10B272477BA0}" dt="2024-06-27T10:20:41.689" v="1351" actId="20577"/>
          <ac:spMkLst>
            <pc:docMk/>
            <pc:sldMk cId="3241335360" sldId="1002"/>
            <ac:spMk id="8" creationId="{F37EB14D-DF87-45E9-BAF2-6DC245168CA2}"/>
          </ac:spMkLst>
        </pc:spChg>
        <pc:spChg chg="del">
          <ac:chgData name="TOUITOU Noemie GcooCftTsrFdt" userId="9da5af6b-c6c7-4008-bfdd-daa9f83c3a3e" providerId="ADAL" clId="{21EF6668-B00D-4110-8ADF-10B272477BA0}" dt="2024-06-27T10:25:14.849" v="1465" actId="478"/>
          <ac:spMkLst>
            <pc:docMk/>
            <pc:sldMk cId="3241335360" sldId="1002"/>
            <ac:spMk id="9" creationId="{A3956493-B1A1-40C4-BE11-C3D7CBC37629}"/>
          </ac:spMkLst>
        </pc:spChg>
        <pc:spChg chg="del">
          <ac:chgData name="TOUITOU Noemie GcooCftTsrFdt" userId="9da5af6b-c6c7-4008-bfdd-daa9f83c3a3e" providerId="ADAL" clId="{21EF6668-B00D-4110-8ADF-10B272477BA0}" dt="2024-06-27T10:24:37.874" v="1464" actId="478"/>
          <ac:spMkLst>
            <pc:docMk/>
            <pc:sldMk cId="3241335360" sldId="1002"/>
            <ac:spMk id="11" creationId="{6AE3F2F5-EDB9-4CC5-BE56-0B06B286791D}"/>
          </ac:spMkLst>
        </pc:spChg>
        <pc:spChg chg="del">
          <ac:chgData name="TOUITOU Noemie GcooCftTsrFdt" userId="9da5af6b-c6c7-4008-bfdd-daa9f83c3a3e" providerId="ADAL" clId="{21EF6668-B00D-4110-8ADF-10B272477BA0}" dt="2024-06-27T10:25:20.962" v="1467" actId="478"/>
          <ac:spMkLst>
            <pc:docMk/>
            <pc:sldMk cId="3241335360" sldId="1002"/>
            <ac:spMk id="13" creationId="{915A94A2-B9BB-4FFF-9E90-EA6BE75F3120}"/>
          </ac:spMkLst>
        </pc:spChg>
        <pc:spChg chg="del">
          <ac:chgData name="TOUITOU Noemie GcooCftTsrFdt" userId="9da5af6b-c6c7-4008-bfdd-daa9f83c3a3e" providerId="ADAL" clId="{21EF6668-B00D-4110-8ADF-10B272477BA0}" dt="2024-06-27T10:25:17.709" v="1466" actId="478"/>
          <ac:spMkLst>
            <pc:docMk/>
            <pc:sldMk cId="3241335360" sldId="1002"/>
            <ac:spMk id="15" creationId="{5383947B-E003-4FAA-8A65-3B8C5102DF51}"/>
          </ac:spMkLst>
        </pc:spChg>
        <pc:spChg chg="mod">
          <ac:chgData name="TOUITOU Noemie GcooCftTsrFdt" userId="9da5af6b-c6c7-4008-bfdd-daa9f83c3a3e" providerId="ADAL" clId="{21EF6668-B00D-4110-8ADF-10B272477BA0}" dt="2024-06-27T10:21:40.552" v="1385" actId="1076"/>
          <ac:spMkLst>
            <pc:docMk/>
            <pc:sldMk cId="3241335360" sldId="1002"/>
            <ac:spMk id="16" creationId="{1B7500C5-84D0-4324-B29A-B23A3EF4A512}"/>
          </ac:spMkLst>
        </pc:spChg>
        <pc:spChg chg="mod">
          <ac:chgData name="TOUITOU Noemie GcooCftTsrFdt" userId="9da5af6b-c6c7-4008-bfdd-daa9f83c3a3e" providerId="ADAL" clId="{21EF6668-B00D-4110-8ADF-10B272477BA0}" dt="2024-06-27T13:17:21.771" v="1802" actId="20577"/>
          <ac:spMkLst>
            <pc:docMk/>
            <pc:sldMk cId="3241335360" sldId="1002"/>
            <ac:spMk id="17" creationId="{68048746-8165-4259-ADA9-85A611E39391}"/>
          </ac:spMkLst>
        </pc:spChg>
        <pc:spChg chg="mod">
          <ac:chgData name="TOUITOU Noemie GcooCftTsrFdt" userId="9da5af6b-c6c7-4008-bfdd-daa9f83c3a3e" providerId="ADAL" clId="{21EF6668-B00D-4110-8ADF-10B272477BA0}" dt="2024-06-27T10:24:26.259" v="1462" actId="14100"/>
          <ac:spMkLst>
            <pc:docMk/>
            <pc:sldMk cId="3241335360" sldId="1002"/>
            <ac:spMk id="18" creationId="{A2EEE19F-EA10-4F23-9205-94567E1533F5}"/>
          </ac:spMkLst>
        </pc:spChg>
        <pc:spChg chg="del mod">
          <ac:chgData name="TOUITOU Noemie GcooCftTsrFdt" userId="9da5af6b-c6c7-4008-bfdd-daa9f83c3a3e" providerId="ADAL" clId="{21EF6668-B00D-4110-8ADF-10B272477BA0}" dt="2024-06-27T10:24:31.701" v="1463" actId="478"/>
          <ac:spMkLst>
            <pc:docMk/>
            <pc:sldMk cId="3241335360" sldId="1002"/>
            <ac:spMk id="19" creationId="{6BC0B15E-1DAF-41A4-8668-EDE927DD23B5}"/>
          </ac:spMkLst>
        </pc:spChg>
        <pc:spChg chg="del">
          <ac:chgData name="TOUITOU Noemie GcooCftTsrFdt" userId="9da5af6b-c6c7-4008-bfdd-daa9f83c3a3e" providerId="ADAL" clId="{21EF6668-B00D-4110-8ADF-10B272477BA0}" dt="2024-06-27T10:25:24.214" v="1468" actId="478"/>
          <ac:spMkLst>
            <pc:docMk/>
            <pc:sldMk cId="3241335360" sldId="1002"/>
            <ac:spMk id="20" creationId="{E5E00E80-6E5A-4FB1-909C-FF35020B3851}"/>
          </ac:spMkLst>
        </pc:spChg>
        <pc:picChg chg="add mod">
          <ac:chgData name="TOUITOU Noemie GcooCftTsrFdt" userId="9da5af6b-c6c7-4008-bfdd-daa9f83c3a3e" providerId="ADAL" clId="{21EF6668-B00D-4110-8ADF-10B272477BA0}" dt="2024-06-27T10:26:57.514" v="1477" actId="1076"/>
          <ac:picMkLst>
            <pc:docMk/>
            <pc:sldMk cId="3241335360" sldId="1002"/>
            <ac:picMk id="4" creationId="{B0B08BE1-2AFB-5977-B9D8-FF865691E2A7}"/>
          </ac:picMkLst>
        </pc:picChg>
        <pc:picChg chg="add mod">
          <ac:chgData name="TOUITOU Noemie GcooCftTsrFdt" userId="9da5af6b-c6c7-4008-bfdd-daa9f83c3a3e" providerId="ADAL" clId="{21EF6668-B00D-4110-8ADF-10B272477BA0}" dt="2024-06-27T10:27:58.429" v="1481" actId="1076"/>
          <ac:picMkLst>
            <pc:docMk/>
            <pc:sldMk cId="3241335360" sldId="1002"/>
            <ac:picMk id="6" creationId="{4018731A-7B95-AED7-E164-65FA078B21B0}"/>
          </ac:picMkLst>
        </pc:picChg>
        <pc:picChg chg="add mod">
          <ac:chgData name="TOUITOU Noemie GcooCftTsrFdt" userId="9da5af6b-c6c7-4008-bfdd-daa9f83c3a3e" providerId="ADAL" clId="{21EF6668-B00D-4110-8ADF-10B272477BA0}" dt="2024-06-27T10:29:00.970" v="1486" actId="1076"/>
          <ac:picMkLst>
            <pc:docMk/>
            <pc:sldMk cId="3241335360" sldId="1002"/>
            <ac:picMk id="22" creationId="{ADB048D4-BDE2-9D45-F526-063862A15626}"/>
          </ac:picMkLst>
        </pc:picChg>
      </pc:sldChg>
      <pc:sldChg chg="del">
        <pc:chgData name="TOUITOU Noemie GcooCftTsrFdt" userId="9da5af6b-c6c7-4008-bfdd-daa9f83c3a3e" providerId="ADAL" clId="{21EF6668-B00D-4110-8ADF-10B272477BA0}" dt="2024-06-27T08:15:31.324" v="50" actId="47"/>
        <pc:sldMkLst>
          <pc:docMk/>
          <pc:sldMk cId="2345406062" sldId="1003"/>
        </pc:sldMkLst>
      </pc:sldChg>
      <pc:sldChg chg="del">
        <pc:chgData name="TOUITOU Noemie GcooCftTsrFdt" userId="9da5af6b-c6c7-4008-bfdd-daa9f83c3a3e" providerId="ADAL" clId="{21EF6668-B00D-4110-8ADF-10B272477BA0}" dt="2024-06-27T08:15:32.704" v="51" actId="47"/>
        <pc:sldMkLst>
          <pc:docMk/>
          <pc:sldMk cId="2473518375" sldId="1004"/>
        </pc:sldMkLst>
      </pc:sldChg>
      <pc:sldChg chg="del">
        <pc:chgData name="TOUITOU Noemie GcooCftTsrFdt" userId="9da5af6b-c6c7-4008-bfdd-daa9f83c3a3e" providerId="ADAL" clId="{21EF6668-B00D-4110-8ADF-10B272477BA0}" dt="2024-06-27T08:15:33.190" v="52" actId="47"/>
        <pc:sldMkLst>
          <pc:docMk/>
          <pc:sldMk cId="2877434841" sldId="1005"/>
        </pc:sldMkLst>
      </pc:sldChg>
      <pc:sldChg chg="del">
        <pc:chgData name="TOUITOU Noemie GcooCftTsrFdt" userId="9da5af6b-c6c7-4008-bfdd-daa9f83c3a3e" providerId="ADAL" clId="{21EF6668-B00D-4110-8ADF-10B272477BA0}" dt="2024-06-27T08:15:37.536" v="60" actId="47"/>
        <pc:sldMkLst>
          <pc:docMk/>
          <pc:sldMk cId="2445074881" sldId="1008"/>
        </pc:sldMkLst>
      </pc:sldChg>
      <pc:sldChg chg="del">
        <pc:chgData name="TOUITOU Noemie GcooCftTsrFdt" userId="9da5af6b-c6c7-4008-bfdd-daa9f83c3a3e" providerId="ADAL" clId="{21EF6668-B00D-4110-8ADF-10B272477BA0}" dt="2024-06-27T08:15:38.088" v="61" actId="47"/>
        <pc:sldMkLst>
          <pc:docMk/>
          <pc:sldMk cId="2599100072" sldId="1009"/>
        </pc:sldMkLst>
      </pc:sldChg>
      <pc:sldChg chg="del">
        <pc:chgData name="TOUITOU Noemie GcooCftTsrFdt" userId="9da5af6b-c6c7-4008-bfdd-daa9f83c3a3e" providerId="ADAL" clId="{21EF6668-B00D-4110-8ADF-10B272477BA0}" dt="2024-06-27T08:15:38.679" v="62" actId="47"/>
        <pc:sldMkLst>
          <pc:docMk/>
          <pc:sldMk cId="3494888553" sldId="1012"/>
        </pc:sldMkLst>
      </pc:sldChg>
      <pc:sldChg chg="del">
        <pc:chgData name="TOUITOU Noemie GcooCftTsrFdt" userId="9da5af6b-c6c7-4008-bfdd-daa9f83c3a3e" providerId="ADAL" clId="{21EF6668-B00D-4110-8ADF-10B272477BA0}" dt="2024-06-27T08:15:39.198" v="63" actId="47"/>
        <pc:sldMkLst>
          <pc:docMk/>
          <pc:sldMk cId="2703417215" sldId="1013"/>
        </pc:sldMkLst>
      </pc:sldChg>
      <pc:sldChg chg="del">
        <pc:chgData name="TOUITOU Noemie GcooCftTsrFdt" userId="9da5af6b-c6c7-4008-bfdd-daa9f83c3a3e" providerId="ADAL" clId="{21EF6668-B00D-4110-8ADF-10B272477BA0}" dt="2024-06-27T08:15:40.390" v="65" actId="47"/>
        <pc:sldMkLst>
          <pc:docMk/>
          <pc:sldMk cId="61743664" sldId="1014"/>
        </pc:sldMkLst>
      </pc:sldChg>
      <pc:sldChg chg="del">
        <pc:chgData name="TOUITOU Noemie GcooCftTsrFdt" userId="9da5af6b-c6c7-4008-bfdd-daa9f83c3a3e" providerId="ADAL" clId="{21EF6668-B00D-4110-8ADF-10B272477BA0}" dt="2024-06-27T08:15:40.979" v="66" actId="47"/>
        <pc:sldMkLst>
          <pc:docMk/>
          <pc:sldMk cId="3679528320" sldId="1015"/>
        </pc:sldMkLst>
      </pc:sldChg>
      <pc:sldChg chg="del">
        <pc:chgData name="TOUITOU Noemie GcooCftTsrFdt" userId="9da5af6b-c6c7-4008-bfdd-daa9f83c3a3e" providerId="ADAL" clId="{21EF6668-B00D-4110-8ADF-10B272477BA0}" dt="2024-06-27T08:15:36.889" v="59" actId="47"/>
        <pc:sldMkLst>
          <pc:docMk/>
          <pc:sldMk cId="1977585682" sldId="1016"/>
        </pc:sldMkLst>
      </pc:sldChg>
      <pc:sldChg chg="del">
        <pc:chgData name="TOUITOU Noemie GcooCftTsrFdt" userId="9da5af6b-c6c7-4008-bfdd-daa9f83c3a3e" providerId="ADAL" clId="{21EF6668-B00D-4110-8ADF-10B272477BA0}" dt="2024-06-27T08:15:41.816" v="67" actId="47"/>
        <pc:sldMkLst>
          <pc:docMk/>
          <pc:sldMk cId="2475000705" sldId="1018"/>
        </pc:sldMkLst>
      </pc:sldChg>
      <pc:sldChg chg="del">
        <pc:chgData name="TOUITOU Noemie GcooCftTsrFdt" userId="9da5af6b-c6c7-4008-bfdd-daa9f83c3a3e" providerId="ADAL" clId="{21EF6668-B00D-4110-8ADF-10B272477BA0}" dt="2024-06-27T08:15:42.226" v="68" actId="47"/>
        <pc:sldMkLst>
          <pc:docMk/>
          <pc:sldMk cId="1434461408" sldId="1019"/>
        </pc:sldMkLst>
      </pc:sldChg>
      <pc:sldChg chg="del">
        <pc:chgData name="TOUITOU Noemie GcooCftTsrFdt" userId="9da5af6b-c6c7-4008-bfdd-daa9f83c3a3e" providerId="ADAL" clId="{21EF6668-B00D-4110-8ADF-10B272477BA0}" dt="2024-06-27T08:15:42.883" v="69" actId="47"/>
        <pc:sldMkLst>
          <pc:docMk/>
          <pc:sldMk cId="805397281" sldId="1021"/>
        </pc:sldMkLst>
      </pc:sldChg>
      <pc:sldChg chg="del">
        <pc:chgData name="TOUITOU Noemie GcooCftTsrFdt" userId="9da5af6b-c6c7-4008-bfdd-daa9f83c3a3e" providerId="ADAL" clId="{21EF6668-B00D-4110-8ADF-10B272477BA0}" dt="2024-06-27T08:15:43.408" v="70" actId="47"/>
        <pc:sldMkLst>
          <pc:docMk/>
          <pc:sldMk cId="3285681308" sldId="1022"/>
        </pc:sldMkLst>
      </pc:sldChg>
      <pc:sldChg chg="del">
        <pc:chgData name="TOUITOU Noemie GcooCftTsrFdt" userId="9da5af6b-c6c7-4008-bfdd-daa9f83c3a3e" providerId="ADAL" clId="{21EF6668-B00D-4110-8ADF-10B272477BA0}" dt="2024-06-27T08:15:33.857" v="55" actId="47"/>
        <pc:sldMkLst>
          <pc:docMk/>
          <pc:sldMk cId="94673382" sldId="1023"/>
        </pc:sldMkLst>
      </pc:sldChg>
      <pc:sldChg chg="del">
        <pc:chgData name="TOUITOU Noemie GcooCftTsrFdt" userId="9da5af6b-c6c7-4008-bfdd-daa9f83c3a3e" providerId="ADAL" clId="{21EF6668-B00D-4110-8ADF-10B272477BA0}" dt="2024-06-27T08:15:50.508" v="84" actId="47"/>
        <pc:sldMkLst>
          <pc:docMk/>
          <pc:sldMk cId="3046912588" sldId="1025"/>
        </pc:sldMkLst>
      </pc:sldChg>
      <pc:sldChg chg="del">
        <pc:chgData name="TOUITOU Noemie GcooCftTsrFdt" userId="9da5af6b-c6c7-4008-bfdd-daa9f83c3a3e" providerId="ADAL" clId="{21EF6668-B00D-4110-8ADF-10B272477BA0}" dt="2024-06-27T08:15:50.924" v="85" actId="47"/>
        <pc:sldMkLst>
          <pc:docMk/>
          <pc:sldMk cId="2088429321" sldId="1026"/>
        </pc:sldMkLst>
      </pc:sldChg>
      <pc:sldChg chg="del">
        <pc:chgData name="TOUITOU Noemie GcooCftTsrFdt" userId="9da5af6b-c6c7-4008-bfdd-daa9f83c3a3e" providerId="ADAL" clId="{21EF6668-B00D-4110-8ADF-10B272477BA0}" dt="2024-06-27T08:15:51.197" v="86" actId="47"/>
        <pc:sldMkLst>
          <pc:docMk/>
          <pc:sldMk cId="2916248094" sldId="1027"/>
        </pc:sldMkLst>
      </pc:sldChg>
      <pc:sldChg chg="del">
        <pc:chgData name="TOUITOU Noemie GcooCftTsrFdt" userId="9da5af6b-c6c7-4008-bfdd-daa9f83c3a3e" providerId="ADAL" clId="{21EF6668-B00D-4110-8ADF-10B272477BA0}" dt="2024-06-27T08:15:51.884" v="87" actId="47"/>
        <pc:sldMkLst>
          <pc:docMk/>
          <pc:sldMk cId="625699567" sldId="1028"/>
        </pc:sldMkLst>
      </pc:sldChg>
      <pc:sldChg chg="del">
        <pc:chgData name="TOUITOU Noemie GcooCftTsrFdt" userId="9da5af6b-c6c7-4008-bfdd-daa9f83c3a3e" providerId="ADAL" clId="{21EF6668-B00D-4110-8ADF-10B272477BA0}" dt="2024-06-27T08:15:52.097" v="88" actId="47"/>
        <pc:sldMkLst>
          <pc:docMk/>
          <pc:sldMk cId="312609516" sldId="1029"/>
        </pc:sldMkLst>
      </pc:sldChg>
      <pc:sldChg chg="del">
        <pc:chgData name="TOUITOU Noemie GcooCftTsrFdt" userId="9da5af6b-c6c7-4008-bfdd-daa9f83c3a3e" providerId="ADAL" clId="{21EF6668-B00D-4110-8ADF-10B272477BA0}" dt="2024-06-27T08:15:52.526" v="89" actId="47"/>
        <pc:sldMkLst>
          <pc:docMk/>
          <pc:sldMk cId="4064868221" sldId="1030"/>
        </pc:sldMkLst>
      </pc:sldChg>
      <pc:sldChg chg="del">
        <pc:chgData name="TOUITOU Noemie GcooCftTsrFdt" userId="9da5af6b-c6c7-4008-bfdd-daa9f83c3a3e" providerId="ADAL" clId="{21EF6668-B00D-4110-8ADF-10B272477BA0}" dt="2024-06-27T08:15:53.117" v="90" actId="47"/>
        <pc:sldMkLst>
          <pc:docMk/>
          <pc:sldMk cId="3163924690" sldId="1032"/>
        </pc:sldMkLst>
      </pc:sldChg>
      <pc:sldChg chg="del">
        <pc:chgData name="TOUITOU Noemie GcooCftTsrFdt" userId="9da5af6b-c6c7-4008-bfdd-daa9f83c3a3e" providerId="ADAL" clId="{21EF6668-B00D-4110-8ADF-10B272477BA0}" dt="2024-06-27T08:15:53.309" v="91" actId="47"/>
        <pc:sldMkLst>
          <pc:docMk/>
          <pc:sldMk cId="3437655617" sldId="1033"/>
        </pc:sldMkLst>
      </pc:sldChg>
      <pc:sldChg chg="del">
        <pc:chgData name="TOUITOU Noemie GcooCftTsrFdt" userId="9da5af6b-c6c7-4008-bfdd-daa9f83c3a3e" providerId="ADAL" clId="{21EF6668-B00D-4110-8ADF-10B272477BA0}" dt="2024-06-27T08:15:54.070" v="92" actId="47"/>
        <pc:sldMkLst>
          <pc:docMk/>
          <pc:sldMk cId="810130614" sldId="1034"/>
        </pc:sldMkLst>
      </pc:sldChg>
      <pc:sldChg chg="del">
        <pc:chgData name="TOUITOU Noemie GcooCftTsrFdt" userId="9da5af6b-c6c7-4008-bfdd-daa9f83c3a3e" providerId="ADAL" clId="{21EF6668-B00D-4110-8ADF-10B272477BA0}" dt="2024-06-27T08:15:54.288" v="93" actId="47"/>
        <pc:sldMkLst>
          <pc:docMk/>
          <pc:sldMk cId="4114070525" sldId="1035"/>
        </pc:sldMkLst>
      </pc:sldChg>
      <pc:sldChg chg="del">
        <pc:chgData name="TOUITOU Noemie GcooCftTsrFdt" userId="9da5af6b-c6c7-4008-bfdd-daa9f83c3a3e" providerId="ADAL" clId="{21EF6668-B00D-4110-8ADF-10B272477BA0}" dt="2024-06-27T08:15:54.766" v="94" actId="47"/>
        <pc:sldMkLst>
          <pc:docMk/>
          <pc:sldMk cId="1941520706" sldId="1036"/>
        </pc:sldMkLst>
      </pc:sldChg>
      <pc:sldChg chg="del">
        <pc:chgData name="TOUITOU Noemie GcooCftTsrFdt" userId="9da5af6b-c6c7-4008-bfdd-daa9f83c3a3e" providerId="ADAL" clId="{21EF6668-B00D-4110-8ADF-10B272477BA0}" dt="2024-06-27T08:15:55.129" v="95" actId="47"/>
        <pc:sldMkLst>
          <pc:docMk/>
          <pc:sldMk cId="3464241667" sldId="1037"/>
        </pc:sldMkLst>
      </pc:sldChg>
      <pc:sldChg chg="del">
        <pc:chgData name="TOUITOU Noemie GcooCftTsrFdt" userId="9da5af6b-c6c7-4008-bfdd-daa9f83c3a3e" providerId="ADAL" clId="{21EF6668-B00D-4110-8ADF-10B272477BA0}" dt="2024-06-27T08:15:55.361" v="96" actId="47"/>
        <pc:sldMkLst>
          <pc:docMk/>
          <pc:sldMk cId="2099452893" sldId="1038"/>
        </pc:sldMkLst>
      </pc:sldChg>
      <pc:sldChg chg="del">
        <pc:chgData name="TOUITOU Noemie GcooCftTsrFdt" userId="9da5af6b-c6c7-4008-bfdd-daa9f83c3a3e" providerId="ADAL" clId="{21EF6668-B00D-4110-8ADF-10B272477BA0}" dt="2024-06-27T08:15:55.563" v="97" actId="47"/>
        <pc:sldMkLst>
          <pc:docMk/>
          <pc:sldMk cId="1926313371" sldId="1040"/>
        </pc:sldMkLst>
      </pc:sldChg>
      <pc:sldChg chg="del">
        <pc:chgData name="TOUITOU Noemie GcooCftTsrFdt" userId="9da5af6b-c6c7-4008-bfdd-daa9f83c3a3e" providerId="ADAL" clId="{21EF6668-B00D-4110-8ADF-10B272477BA0}" dt="2024-06-27T08:15:55.983" v="98" actId="47"/>
        <pc:sldMkLst>
          <pc:docMk/>
          <pc:sldMk cId="3488998497" sldId="1042"/>
        </pc:sldMkLst>
      </pc:sldChg>
      <pc:sldChg chg="del">
        <pc:chgData name="TOUITOU Noemie GcooCftTsrFdt" userId="9da5af6b-c6c7-4008-bfdd-daa9f83c3a3e" providerId="ADAL" clId="{21EF6668-B00D-4110-8ADF-10B272477BA0}" dt="2024-06-27T08:15:49.525" v="81" actId="47"/>
        <pc:sldMkLst>
          <pc:docMk/>
          <pc:sldMk cId="581597739" sldId="1044"/>
        </pc:sldMkLst>
      </pc:sldChg>
      <pc:sldChg chg="del">
        <pc:chgData name="TOUITOU Noemie GcooCftTsrFdt" userId="9da5af6b-c6c7-4008-bfdd-daa9f83c3a3e" providerId="ADAL" clId="{21EF6668-B00D-4110-8ADF-10B272477BA0}" dt="2024-06-27T08:15:49.933" v="82" actId="47"/>
        <pc:sldMkLst>
          <pc:docMk/>
          <pc:sldMk cId="2871822865" sldId="1045"/>
        </pc:sldMkLst>
      </pc:sldChg>
      <pc:sldChg chg="del">
        <pc:chgData name="TOUITOU Noemie GcooCftTsrFdt" userId="9da5af6b-c6c7-4008-bfdd-daa9f83c3a3e" providerId="ADAL" clId="{21EF6668-B00D-4110-8ADF-10B272477BA0}" dt="2024-06-27T08:15:50.296" v="83" actId="47"/>
        <pc:sldMkLst>
          <pc:docMk/>
          <pc:sldMk cId="598207884" sldId="1046"/>
        </pc:sldMkLst>
      </pc:sldChg>
      <pc:sldChg chg="del">
        <pc:chgData name="TOUITOU Noemie GcooCftTsrFdt" userId="9da5af6b-c6c7-4008-bfdd-daa9f83c3a3e" providerId="ADAL" clId="{21EF6668-B00D-4110-8ADF-10B272477BA0}" dt="2024-06-27T08:15:39.818" v="64" actId="47"/>
        <pc:sldMkLst>
          <pc:docMk/>
          <pc:sldMk cId="539894403" sldId="1048"/>
        </pc:sldMkLst>
      </pc:sldChg>
      <pc:sldChg chg="add del">
        <pc:chgData name="TOUITOU Noemie GcooCftTsrFdt" userId="9da5af6b-c6c7-4008-bfdd-daa9f83c3a3e" providerId="ADAL" clId="{21EF6668-B00D-4110-8ADF-10B272477BA0}" dt="2024-06-27T08:14:50.333" v="45" actId="47"/>
        <pc:sldMkLst>
          <pc:docMk/>
          <pc:sldMk cId="6386169" sldId="1049"/>
        </pc:sldMkLst>
      </pc:sldChg>
      <pc:sldChg chg="del">
        <pc:chgData name="TOUITOU Noemie GcooCftTsrFdt" userId="9da5af6b-c6c7-4008-bfdd-daa9f83c3a3e" providerId="ADAL" clId="{21EF6668-B00D-4110-8ADF-10B272477BA0}" dt="2024-06-27T08:15:56.171" v="99" actId="47"/>
        <pc:sldMkLst>
          <pc:docMk/>
          <pc:sldMk cId="2983725698" sldId="1050"/>
        </pc:sldMkLst>
      </pc:sldChg>
      <pc:sldChg chg="del">
        <pc:chgData name="TOUITOU Noemie GcooCftTsrFdt" userId="9da5af6b-c6c7-4008-bfdd-daa9f83c3a3e" providerId="ADAL" clId="{21EF6668-B00D-4110-8ADF-10B272477BA0}" dt="2024-06-27T08:15:56.370" v="100" actId="47"/>
        <pc:sldMkLst>
          <pc:docMk/>
          <pc:sldMk cId="1308301210" sldId="1054"/>
        </pc:sldMkLst>
      </pc:sldChg>
      <pc:sldChg chg="modSp del mod">
        <pc:chgData name="TOUITOU Noemie GcooCftTsrFdt" userId="9da5af6b-c6c7-4008-bfdd-daa9f83c3a3e" providerId="ADAL" clId="{21EF6668-B00D-4110-8ADF-10B272477BA0}" dt="2024-06-27T08:15:56.886" v="101" actId="47"/>
        <pc:sldMkLst>
          <pc:docMk/>
          <pc:sldMk cId="3233488498" sldId="1055"/>
        </pc:sldMkLst>
        <pc:grpChg chg="mod">
          <ac:chgData name="TOUITOU Noemie GcooCftTsrFdt" userId="9da5af6b-c6c7-4008-bfdd-daa9f83c3a3e" providerId="ADAL" clId="{21EF6668-B00D-4110-8ADF-10B272477BA0}" dt="2024-06-27T08:14:59.989" v="49" actId="1076"/>
          <ac:grpSpMkLst>
            <pc:docMk/>
            <pc:sldMk cId="3233488498" sldId="1055"/>
            <ac:grpSpMk id="7" creationId="{458DA260-C979-460B-89E1-208CB805E190}"/>
          </ac:grpSpMkLst>
        </pc:grpChg>
      </pc:sldChg>
      <pc:sldChg chg="add del">
        <pc:chgData name="TOUITOU Noemie GcooCftTsrFdt" userId="9da5af6b-c6c7-4008-bfdd-daa9f83c3a3e" providerId="ADAL" clId="{21EF6668-B00D-4110-8ADF-10B272477BA0}" dt="2024-06-27T08:14:50.822" v="46" actId="47"/>
        <pc:sldMkLst>
          <pc:docMk/>
          <pc:sldMk cId="3703070755" sldId="1056"/>
        </pc:sldMkLst>
      </pc:sldChg>
      <pc:sldChg chg="add del">
        <pc:chgData name="TOUITOU Noemie GcooCftTsrFdt" userId="9da5af6b-c6c7-4008-bfdd-daa9f83c3a3e" providerId="ADAL" clId="{21EF6668-B00D-4110-8ADF-10B272477BA0}" dt="2024-06-27T08:14:51.741" v="47" actId="47"/>
        <pc:sldMkLst>
          <pc:docMk/>
          <pc:sldMk cId="4040772079" sldId="1057"/>
        </pc:sldMkLst>
      </pc:sldChg>
      <pc:sldChg chg="add del">
        <pc:chgData name="TOUITOU Noemie GcooCftTsrFdt" userId="9da5af6b-c6c7-4008-bfdd-daa9f83c3a3e" providerId="ADAL" clId="{21EF6668-B00D-4110-8ADF-10B272477BA0}" dt="2024-06-27T08:14:37.174" v="41" actId="47"/>
        <pc:sldMkLst>
          <pc:docMk/>
          <pc:sldMk cId="4028811115" sldId="1058"/>
        </pc:sldMkLst>
      </pc:sldChg>
      <pc:sldChg chg="add del">
        <pc:chgData name="TOUITOU Noemie GcooCftTsrFdt" userId="9da5af6b-c6c7-4008-bfdd-daa9f83c3a3e" providerId="ADAL" clId="{21EF6668-B00D-4110-8ADF-10B272477BA0}" dt="2024-06-27T08:14:38.052" v="42" actId="47"/>
        <pc:sldMkLst>
          <pc:docMk/>
          <pc:sldMk cId="2244936510" sldId="1059"/>
        </pc:sldMkLst>
      </pc:sldChg>
      <pc:sldChg chg="add del">
        <pc:chgData name="TOUITOU Noemie GcooCftTsrFdt" userId="9da5af6b-c6c7-4008-bfdd-daa9f83c3a3e" providerId="ADAL" clId="{21EF6668-B00D-4110-8ADF-10B272477BA0}" dt="2024-06-27T08:14:41.472" v="44" actId="47"/>
        <pc:sldMkLst>
          <pc:docMk/>
          <pc:sldMk cId="2481313977" sldId="1060"/>
        </pc:sldMkLst>
      </pc:sldChg>
      <pc:sldChg chg="add del">
        <pc:chgData name="TOUITOU Noemie GcooCftTsrFdt" userId="9da5af6b-c6c7-4008-bfdd-daa9f83c3a3e" providerId="ADAL" clId="{21EF6668-B00D-4110-8ADF-10B272477BA0}" dt="2024-06-27T08:14:30.317" v="38" actId="47"/>
        <pc:sldMkLst>
          <pc:docMk/>
          <pc:sldMk cId="722183482" sldId="1061"/>
        </pc:sldMkLst>
      </pc:sldChg>
      <pc:sldChg chg="add del">
        <pc:chgData name="TOUITOU Noemie GcooCftTsrFdt" userId="9da5af6b-c6c7-4008-bfdd-daa9f83c3a3e" providerId="ADAL" clId="{21EF6668-B00D-4110-8ADF-10B272477BA0}" dt="2024-06-27T08:14:29.105" v="37" actId="47"/>
        <pc:sldMkLst>
          <pc:docMk/>
          <pc:sldMk cId="1699952520" sldId="1062"/>
        </pc:sldMkLst>
      </pc:sldChg>
      <pc:sldChg chg="add del">
        <pc:chgData name="TOUITOU Noemie GcooCftTsrFdt" userId="9da5af6b-c6c7-4008-bfdd-daa9f83c3a3e" providerId="ADAL" clId="{21EF6668-B00D-4110-8ADF-10B272477BA0}" dt="2024-06-27T08:14:27.813" v="36" actId="47"/>
        <pc:sldMkLst>
          <pc:docMk/>
          <pc:sldMk cId="872218742" sldId="1063"/>
        </pc:sldMkLst>
      </pc:sldChg>
      <pc:sldChg chg="add del">
        <pc:chgData name="TOUITOU Noemie GcooCftTsrFdt" userId="9da5af6b-c6c7-4008-bfdd-daa9f83c3a3e" providerId="ADAL" clId="{21EF6668-B00D-4110-8ADF-10B272477BA0}" dt="2024-06-27T08:14:21.184" v="33" actId="47"/>
        <pc:sldMkLst>
          <pc:docMk/>
          <pc:sldMk cId="662411427" sldId="1064"/>
        </pc:sldMkLst>
      </pc:sldChg>
      <pc:sldChg chg="add del">
        <pc:chgData name="TOUITOU Noemie GcooCftTsrFdt" userId="9da5af6b-c6c7-4008-bfdd-daa9f83c3a3e" providerId="ADAL" clId="{21EF6668-B00D-4110-8ADF-10B272477BA0}" dt="2024-06-27T08:14:40.579" v="43" actId="47"/>
        <pc:sldMkLst>
          <pc:docMk/>
          <pc:sldMk cId="128541527" sldId="1080"/>
        </pc:sldMkLst>
      </pc:sldChg>
      <pc:sldChg chg="del">
        <pc:chgData name="TOUITOU Noemie GcooCftTsrFdt" userId="9da5af6b-c6c7-4008-bfdd-daa9f83c3a3e" providerId="ADAL" clId="{21EF6668-B00D-4110-8ADF-10B272477BA0}" dt="2024-06-27T08:15:33.435" v="53" actId="47"/>
        <pc:sldMkLst>
          <pc:docMk/>
          <pc:sldMk cId="750986997" sldId="1081"/>
        </pc:sldMkLst>
      </pc:sldChg>
      <pc:sldChg chg="del">
        <pc:chgData name="TOUITOU Noemie GcooCftTsrFdt" userId="9da5af6b-c6c7-4008-bfdd-daa9f83c3a3e" providerId="ADAL" clId="{21EF6668-B00D-4110-8ADF-10B272477BA0}" dt="2024-06-27T08:15:34.964" v="57" actId="47"/>
        <pc:sldMkLst>
          <pc:docMk/>
          <pc:sldMk cId="2556392377" sldId="1083"/>
        </pc:sldMkLst>
      </pc:sldChg>
      <pc:sldChg chg="del">
        <pc:chgData name="TOUITOU Noemie GcooCftTsrFdt" userId="9da5af6b-c6c7-4008-bfdd-daa9f83c3a3e" providerId="ADAL" clId="{21EF6668-B00D-4110-8ADF-10B272477BA0}" dt="2024-06-27T08:15:43.773" v="71" actId="47"/>
        <pc:sldMkLst>
          <pc:docMk/>
          <pc:sldMk cId="3708171749" sldId="1102"/>
        </pc:sldMkLst>
      </pc:sldChg>
      <pc:sldChg chg="del">
        <pc:chgData name="TOUITOU Noemie GcooCftTsrFdt" userId="9da5af6b-c6c7-4008-bfdd-daa9f83c3a3e" providerId="ADAL" clId="{21EF6668-B00D-4110-8ADF-10B272477BA0}" dt="2024-06-27T08:15:44.378" v="72" actId="47"/>
        <pc:sldMkLst>
          <pc:docMk/>
          <pc:sldMk cId="509419888" sldId="1103"/>
        </pc:sldMkLst>
      </pc:sldChg>
      <pc:sldChg chg="del">
        <pc:chgData name="TOUITOU Noemie GcooCftTsrFdt" userId="9da5af6b-c6c7-4008-bfdd-daa9f83c3a3e" providerId="ADAL" clId="{21EF6668-B00D-4110-8ADF-10B272477BA0}" dt="2024-06-27T08:15:45.016" v="73" actId="47"/>
        <pc:sldMkLst>
          <pc:docMk/>
          <pc:sldMk cId="1741659790" sldId="1104"/>
        </pc:sldMkLst>
      </pc:sldChg>
      <pc:sldChg chg="del">
        <pc:chgData name="TOUITOU Noemie GcooCftTsrFdt" userId="9da5af6b-c6c7-4008-bfdd-daa9f83c3a3e" providerId="ADAL" clId="{21EF6668-B00D-4110-8ADF-10B272477BA0}" dt="2024-06-27T08:15:45.579" v="74" actId="47"/>
        <pc:sldMkLst>
          <pc:docMk/>
          <pc:sldMk cId="80343682" sldId="1105"/>
        </pc:sldMkLst>
      </pc:sldChg>
      <pc:sldChg chg="del">
        <pc:chgData name="TOUITOU Noemie GcooCftTsrFdt" userId="9da5af6b-c6c7-4008-bfdd-daa9f83c3a3e" providerId="ADAL" clId="{21EF6668-B00D-4110-8ADF-10B272477BA0}" dt="2024-06-27T08:15:46.114" v="75" actId="47"/>
        <pc:sldMkLst>
          <pc:docMk/>
          <pc:sldMk cId="2033816787" sldId="1106"/>
        </pc:sldMkLst>
      </pc:sldChg>
      <pc:sldChg chg="del">
        <pc:chgData name="TOUITOU Noemie GcooCftTsrFdt" userId="9da5af6b-c6c7-4008-bfdd-daa9f83c3a3e" providerId="ADAL" clId="{21EF6668-B00D-4110-8ADF-10B272477BA0}" dt="2024-06-27T08:15:46.381" v="76" actId="47"/>
        <pc:sldMkLst>
          <pc:docMk/>
          <pc:sldMk cId="638384029" sldId="1107"/>
        </pc:sldMkLst>
      </pc:sldChg>
      <pc:sldChg chg="del">
        <pc:chgData name="TOUITOU Noemie GcooCftTsrFdt" userId="9da5af6b-c6c7-4008-bfdd-daa9f83c3a3e" providerId="ADAL" clId="{21EF6668-B00D-4110-8ADF-10B272477BA0}" dt="2024-06-27T08:15:46.901" v="77" actId="47"/>
        <pc:sldMkLst>
          <pc:docMk/>
          <pc:sldMk cId="537979339" sldId="1108"/>
        </pc:sldMkLst>
      </pc:sldChg>
      <pc:sldChg chg="del">
        <pc:chgData name="TOUITOU Noemie GcooCftTsrFdt" userId="9da5af6b-c6c7-4008-bfdd-daa9f83c3a3e" providerId="ADAL" clId="{21EF6668-B00D-4110-8ADF-10B272477BA0}" dt="2024-06-27T08:15:47.375" v="78" actId="47"/>
        <pc:sldMkLst>
          <pc:docMk/>
          <pc:sldMk cId="706048495" sldId="1109"/>
        </pc:sldMkLst>
      </pc:sldChg>
      <pc:sldChg chg="add del">
        <pc:chgData name="TOUITOU Noemie GcooCftTsrFdt" userId="9da5af6b-c6c7-4008-bfdd-daa9f83c3a3e" providerId="ADAL" clId="{21EF6668-B00D-4110-8ADF-10B272477BA0}" dt="2024-06-27T08:14:53.554" v="48" actId="47"/>
        <pc:sldMkLst>
          <pc:docMk/>
          <pc:sldMk cId="1002143287" sldId="1112"/>
        </pc:sldMkLst>
      </pc:sldChg>
      <pc:sldChg chg="add del">
        <pc:chgData name="TOUITOU Noemie GcooCftTsrFdt" userId="9da5af6b-c6c7-4008-bfdd-daa9f83c3a3e" providerId="ADAL" clId="{21EF6668-B00D-4110-8ADF-10B272477BA0}" dt="2024-06-27T08:14:35.797" v="39" actId="47"/>
        <pc:sldMkLst>
          <pc:docMk/>
          <pc:sldMk cId="1795647901" sldId="1113"/>
        </pc:sldMkLst>
      </pc:sldChg>
      <pc:sldChg chg="add del">
        <pc:chgData name="TOUITOU Noemie GcooCftTsrFdt" userId="9da5af6b-c6c7-4008-bfdd-daa9f83c3a3e" providerId="ADAL" clId="{21EF6668-B00D-4110-8ADF-10B272477BA0}" dt="2024-06-27T08:14:36.425" v="40" actId="47"/>
        <pc:sldMkLst>
          <pc:docMk/>
          <pc:sldMk cId="457137566" sldId="1114"/>
        </pc:sldMkLst>
      </pc:sldChg>
      <pc:sldChg chg="del">
        <pc:chgData name="TOUITOU Noemie GcooCftTsrFdt" userId="9da5af6b-c6c7-4008-bfdd-daa9f83c3a3e" providerId="ADAL" clId="{21EF6668-B00D-4110-8ADF-10B272477BA0}" dt="2024-06-27T08:16:36.481" v="153" actId="47"/>
        <pc:sldMkLst>
          <pc:docMk/>
          <pc:sldMk cId="4053570203" sldId="2147376640"/>
        </pc:sldMkLst>
      </pc:sldChg>
      <pc:sldChg chg="del">
        <pc:chgData name="TOUITOU Noemie GcooCftTsrFdt" userId="9da5af6b-c6c7-4008-bfdd-daa9f83c3a3e" providerId="ADAL" clId="{21EF6668-B00D-4110-8ADF-10B272477BA0}" dt="2024-06-27T08:16:35.677" v="151" actId="47"/>
        <pc:sldMkLst>
          <pc:docMk/>
          <pc:sldMk cId="3860280310" sldId="2147469951"/>
        </pc:sldMkLst>
      </pc:sldChg>
      <pc:sldChg chg="del">
        <pc:chgData name="TOUITOU Noemie GcooCftTsrFdt" userId="9da5af6b-c6c7-4008-bfdd-daa9f83c3a3e" providerId="ADAL" clId="{21EF6668-B00D-4110-8ADF-10B272477BA0}" dt="2024-06-27T08:17:58.990" v="183" actId="47"/>
        <pc:sldMkLst>
          <pc:docMk/>
          <pc:sldMk cId="2898465464" sldId="2147469952"/>
        </pc:sldMkLst>
      </pc:sldChg>
      <pc:sldChg chg="addSp delSp modSp mod">
        <pc:chgData name="TOUITOU Noemie GcooCftTsrFdt" userId="9da5af6b-c6c7-4008-bfdd-daa9f83c3a3e" providerId="ADAL" clId="{21EF6668-B00D-4110-8ADF-10B272477BA0}" dt="2024-06-27T09:24:22.101" v="676" actId="1076"/>
        <pc:sldMkLst>
          <pc:docMk/>
          <pc:sldMk cId="825946703" sldId="2147469953"/>
        </pc:sldMkLst>
        <pc:spChg chg="mod">
          <ac:chgData name="TOUITOU Noemie GcooCftTsrFdt" userId="9da5af6b-c6c7-4008-bfdd-daa9f83c3a3e" providerId="ADAL" clId="{21EF6668-B00D-4110-8ADF-10B272477BA0}" dt="2024-06-27T09:01:25.217" v="377" actId="1076"/>
          <ac:spMkLst>
            <pc:docMk/>
            <pc:sldMk cId="825946703" sldId="2147469953"/>
            <ac:spMk id="15" creationId="{5B6F7630-63D4-6506-DF4C-B4EFF33A790E}"/>
          </ac:spMkLst>
        </pc:spChg>
        <pc:spChg chg="add mod">
          <ac:chgData name="TOUITOU Noemie GcooCftTsrFdt" userId="9da5af6b-c6c7-4008-bfdd-daa9f83c3a3e" providerId="ADAL" clId="{21EF6668-B00D-4110-8ADF-10B272477BA0}" dt="2024-06-27T09:12:18.212" v="432" actId="1076"/>
          <ac:spMkLst>
            <pc:docMk/>
            <pc:sldMk cId="825946703" sldId="2147469953"/>
            <ac:spMk id="16" creationId="{78733BD7-EF46-0186-7242-9EC7E32C4A11}"/>
          </ac:spMkLst>
        </pc:spChg>
        <pc:spChg chg="add del mod">
          <ac:chgData name="TOUITOU Noemie GcooCftTsrFdt" userId="9da5af6b-c6c7-4008-bfdd-daa9f83c3a3e" providerId="ADAL" clId="{21EF6668-B00D-4110-8ADF-10B272477BA0}" dt="2024-06-27T09:12:32.352" v="436"/>
          <ac:spMkLst>
            <pc:docMk/>
            <pc:sldMk cId="825946703" sldId="2147469953"/>
            <ac:spMk id="17" creationId="{07100C15-6D01-9B76-B39C-7C929EC4FA14}"/>
          </ac:spMkLst>
        </pc:spChg>
        <pc:spChg chg="add mod">
          <ac:chgData name="TOUITOU Noemie GcooCftTsrFdt" userId="9da5af6b-c6c7-4008-bfdd-daa9f83c3a3e" providerId="ADAL" clId="{21EF6668-B00D-4110-8ADF-10B272477BA0}" dt="2024-06-27T09:13:02.527" v="440" actId="1582"/>
          <ac:spMkLst>
            <pc:docMk/>
            <pc:sldMk cId="825946703" sldId="2147469953"/>
            <ac:spMk id="18" creationId="{DF42AC5B-9BE2-BA63-ECEE-BA8D509CAF14}"/>
          </ac:spMkLst>
        </pc:spChg>
        <pc:spChg chg="add del mod">
          <ac:chgData name="TOUITOU Noemie GcooCftTsrFdt" userId="9da5af6b-c6c7-4008-bfdd-daa9f83c3a3e" providerId="ADAL" clId="{21EF6668-B00D-4110-8ADF-10B272477BA0}" dt="2024-06-27T09:13:20.904" v="444"/>
          <ac:spMkLst>
            <pc:docMk/>
            <pc:sldMk cId="825946703" sldId="2147469953"/>
            <ac:spMk id="19" creationId="{5CAA76CA-2DA5-2247-DFFC-0FB314BBE4EA}"/>
          </ac:spMkLst>
        </pc:spChg>
        <pc:spChg chg="add mod">
          <ac:chgData name="TOUITOU Noemie GcooCftTsrFdt" userId="9da5af6b-c6c7-4008-bfdd-daa9f83c3a3e" providerId="ADAL" clId="{21EF6668-B00D-4110-8ADF-10B272477BA0}" dt="2024-06-27T09:13:57.247" v="478" actId="1076"/>
          <ac:spMkLst>
            <pc:docMk/>
            <pc:sldMk cId="825946703" sldId="2147469953"/>
            <ac:spMk id="20" creationId="{A3B8509D-9378-F05C-8E49-30D33A04FDAC}"/>
          </ac:spMkLst>
        </pc:spChg>
        <pc:spChg chg="add mod">
          <ac:chgData name="TOUITOU Noemie GcooCftTsrFdt" userId="9da5af6b-c6c7-4008-bfdd-daa9f83c3a3e" providerId="ADAL" clId="{21EF6668-B00D-4110-8ADF-10B272477BA0}" dt="2024-06-27T09:14:15.488" v="482" actId="1076"/>
          <ac:spMkLst>
            <pc:docMk/>
            <pc:sldMk cId="825946703" sldId="2147469953"/>
            <ac:spMk id="21" creationId="{52DD53B9-578E-BE2B-A3EC-6CE8BA6ED436}"/>
          </ac:spMkLst>
        </pc:spChg>
        <pc:spChg chg="add mod">
          <ac:chgData name="TOUITOU Noemie GcooCftTsrFdt" userId="9da5af6b-c6c7-4008-bfdd-daa9f83c3a3e" providerId="ADAL" clId="{21EF6668-B00D-4110-8ADF-10B272477BA0}" dt="2024-06-27T09:15:05.545" v="507" actId="1076"/>
          <ac:spMkLst>
            <pc:docMk/>
            <pc:sldMk cId="825946703" sldId="2147469953"/>
            <ac:spMk id="22" creationId="{C00FE888-E151-399F-EF41-CEB5EA55FDAF}"/>
          </ac:spMkLst>
        </pc:spChg>
        <pc:spChg chg="add mod">
          <ac:chgData name="TOUITOU Noemie GcooCftTsrFdt" userId="9da5af6b-c6c7-4008-bfdd-daa9f83c3a3e" providerId="ADAL" clId="{21EF6668-B00D-4110-8ADF-10B272477BA0}" dt="2024-06-27T09:21:42.092" v="660" actId="1076"/>
          <ac:spMkLst>
            <pc:docMk/>
            <pc:sldMk cId="825946703" sldId="2147469953"/>
            <ac:spMk id="23" creationId="{A728ACB2-43BE-CFA1-3163-504A665B3E07}"/>
          </ac:spMkLst>
        </pc:spChg>
        <pc:spChg chg="add mod">
          <ac:chgData name="TOUITOU Noemie GcooCftTsrFdt" userId="9da5af6b-c6c7-4008-bfdd-daa9f83c3a3e" providerId="ADAL" clId="{21EF6668-B00D-4110-8ADF-10B272477BA0}" dt="2024-06-27T09:17:01.262" v="544" actId="1076"/>
          <ac:spMkLst>
            <pc:docMk/>
            <pc:sldMk cId="825946703" sldId="2147469953"/>
            <ac:spMk id="30" creationId="{18A07F3E-F1B4-2E2D-D4BA-19BA82EB3DBC}"/>
          </ac:spMkLst>
        </pc:spChg>
        <pc:spChg chg="add mod">
          <ac:chgData name="TOUITOU Noemie GcooCftTsrFdt" userId="9da5af6b-c6c7-4008-bfdd-daa9f83c3a3e" providerId="ADAL" clId="{21EF6668-B00D-4110-8ADF-10B272477BA0}" dt="2024-06-27T09:17:16.708" v="548" actId="1076"/>
          <ac:spMkLst>
            <pc:docMk/>
            <pc:sldMk cId="825946703" sldId="2147469953"/>
            <ac:spMk id="32" creationId="{7FD1BDD1-ABFF-0B09-E275-46A18DF787EF}"/>
          </ac:spMkLst>
        </pc:spChg>
        <pc:spChg chg="add mod">
          <ac:chgData name="TOUITOU Noemie GcooCftTsrFdt" userId="9da5af6b-c6c7-4008-bfdd-daa9f83c3a3e" providerId="ADAL" clId="{21EF6668-B00D-4110-8ADF-10B272477BA0}" dt="2024-06-27T09:17:57.690" v="557" actId="14100"/>
          <ac:spMkLst>
            <pc:docMk/>
            <pc:sldMk cId="825946703" sldId="2147469953"/>
            <ac:spMk id="33" creationId="{C7ADFC7C-6289-500D-1D56-F425609C82FD}"/>
          </ac:spMkLst>
        </pc:spChg>
        <pc:spChg chg="add mod">
          <ac:chgData name="TOUITOU Noemie GcooCftTsrFdt" userId="9da5af6b-c6c7-4008-bfdd-daa9f83c3a3e" providerId="ADAL" clId="{21EF6668-B00D-4110-8ADF-10B272477BA0}" dt="2024-06-27T09:24:22.101" v="676" actId="1076"/>
          <ac:spMkLst>
            <pc:docMk/>
            <pc:sldMk cId="825946703" sldId="2147469953"/>
            <ac:spMk id="38" creationId="{4F6A9159-D34D-516B-B6CF-1460F759A926}"/>
          </ac:spMkLst>
        </pc:spChg>
        <pc:spChg chg="add mod">
          <ac:chgData name="TOUITOU Noemie GcooCftTsrFdt" userId="9da5af6b-c6c7-4008-bfdd-daa9f83c3a3e" providerId="ADAL" clId="{21EF6668-B00D-4110-8ADF-10B272477BA0}" dt="2024-06-27T09:23:14.182" v="673" actId="1076"/>
          <ac:spMkLst>
            <pc:docMk/>
            <pc:sldMk cId="825946703" sldId="2147469953"/>
            <ac:spMk id="39" creationId="{8AA19AA0-409F-26BA-FDF5-968B40352E20}"/>
          </ac:spMkLst>
        </pc:spChg>
        <pc:spChg chg="add mod">
          <ac:chgData name="TOUITOU Noemie GcooCftTsrFdt" userId="9da5af6b-c6c7-4008-bfdd-daa9f83c3a3e" providerId="ADAL" clId="{21EF6668-B00D-4110-8ADF-10B272477BA0}" dt="2024-06-27T09:20:57.839" v="636" actId="1076"/>
          <ac:spMkLst>
            <pc:docMk/>
            <pc:sldMk cId="825946703" sldId="2147469953"/>
            <ac:spMk id="41" creationId="{52A1DDF8-FFF4-39D6-22D8-EE24EA3826A6}"/>
          </ac:spMkLst>
        </pc:spChg>
        <pc:spChg chg="add mod">
          <ac:chgData name="TOUITOU Noemie GcooCftTsrFdt" userId="9da5af6b-c6c7-4008-bfdd-daa9f83c3a3e" providerId="ADAL" clId="{21EF6668-B00D-4110-8ADF-10B272477BA0}" dt="2024-06-27T09:21:33.949" v="658" actId="1076"/>
          <ac:spMkLst>
            <pc:docMk/>
            <pc:sldMk cId="825946703" sldId="2147469953"/>
            <ac:spMk id="42" creationId="{1C6BEFCD-A41B-2D25-6B5F-524A35BE7BC1}"/>
          </ac:spMkLst>
        </pc:spChg>
        <pc:spChg chg="add mod">
          <ac:chgData name="TOUITOU Noemie GcooCftTsrFdt" userId="9da5af6b-c6c7-4008-bfdd-daa9f83c3a3e" providerId="ADAL" clId="{21EF6668-B00D-4110-8ADF-10B272477BA0}" dt="2024-06-27T09:21:49.083" v="661" actId="1076"/>
          <ac:spMkLst>
            <pc:docMk/>
            <pc:sldMk cId="825946703" sldId="2147469953"/>
            <ac:spMk id="43" creationId="{6BC09601-2674-659B-BAC3-031AB6653956}"/>
          </ac:spMkLst>
        </pc:spChg>
        <pc:spChg chg="add mod">
          <ac:chgData name="TOUITOU Noemie GcooCftTsrFdt" userId="9da5af6b-c6c7-4008-bfdd-daa9f83c3a3e" providerId="ADAL" clId="{21EF6668-B00D-4110-8ADF-10B272477BA0}" dt="2024-06-27T09:22:56.431" v="671" actId="208"/>
          <ac:spMkLst>
            <pc:docMk/>
            <pc:sldMk cId="825946703" sldId="2147469953"/>
            <ac:spMk id="49" creationId="{654875E6-D5B9-C5CF-A506-A851B81BD681}"/>
          </ac:spMkLst>
        </pc:spChg>
        <pc:picChg chg="add mod">
          <ac:chgData name="TOUITOU Noemie GcooCftTsrFdt" userId="9da5af6b-c6c7-4008-bfdd-daa9f83c3a3e" providerId="ADAL" clId="{21EF6668-B00D-4110-8ADF-10B272477BA0}" dt="2024-06-27T09:13:09.291" v="442" actId="1076"/>
          <ac:picMkLst>
            <pc:docMk/>
            <pc:sldMk cId="825946703" sldId="2147469953"/>
            <ac:picMk id="3" creationId="{06BCEF65-CF29-0DCF-14BF-8AF4A34C3BCC}"/>
          </ac:picMkLst>
        </pc:picChg>
        <pc:picChg chg="add mod">
          <ac:chgData name="TOUITOU Noemie GcooCftTsrFdt" userId="9da5af6b-c6c7-4008-bfdd-daa9f83c3a3e" providerId="ADAL" clId="{21EF6668-B00D-4110-8ADF-10B272477BA0}" dt="2024-06-27T09:14:23.799" v="483" actId="1076"/>
          <ac:picMkLst>
            <pc:docMk/>
            <pc:sldMk cId="825946703" sldId="2147469953"/>
            <ac:picMk id="5" creationId="{14CADE54-C47C-2EA0-CB3E-25FDEF9A8162}"/>
          </ac:picMkLst>
        </pc:picChg>
        <pc:picChg chg="add mod">
          <ac:chgData name="TOUITOU Noemie GcooCftTsrFdt" userId="9da5af6b-c6c7-4008-bfdd-daa9f83c3a3e" providerId="ADAL" clId="{21EF6668-B00D-4110-8ADF-10B272477BA0}" dt="2024-06-27T09:15:21.557" v="510" actId="1076"/>
          <ac:picMkLst>
            <pc:docMk/>
            <pc:sldMk cId="825946703" sldId="2147469953"/>
            <ac:picMk id="7" creationId="{094EC3E3-D80E-3B66-6C8C-C827BFEEE9DE}"/>
          </ac:picMkLst>
        </pc:picChg>
        <pc:picChg chg="add mod">
          <ac:chgData name="TOUITOU Noemie GcooCftTsrFdt" userId="9da5af6b-c6c7-4008-bfdd-daa9f83c3a3e" providerId="ADAL" clId="{21EF6668-B00D-4110-8ADF-10B272477BA0}" dt="2024-06-27T09:17:21.665" v="549" actId="1076"/>
          <ac:picMkLst>
            <pc:docMk/>
            <pc:sldMk cId="825946703" sldId="2147469953"/>
            <ac:picMk id="9" creationId="{86CF017F-071D-1423-F36D-039A7ECF204D}"/>
          </ac:picMkLst>
        </pc:picChg>
        <pc:picChg chg="add mod">
          <ac:chgData name="TOUITOU Noemie GcooCftTsrFdt" userId="9da5af6b-c6c7-4008-bfdd-daa9f83c3a3e" providerId="ADAL" clId="{21EF6668-B00D-4110-8ADF-10B272477BA0}" dt="2024-06-27T09:19:49.447" v="603" actId="14100"/>
          <ac:picMkLst>
            <pc:docMk/>
            <pc:sldMk cId="825946703" sldId="2147469953"/>
            <ac:picMk id="11" creationId="{7197ED9F-336F-4019-379E-BAAFBFE86267}"/>
          </ac:picMkLst>
        </pc:picChg>
        <pc:picChg chg="add mod">
          <ac:chgData name="TOUITOU Noemie GcooCftTsrFdt" userId="9da5af6b-c6c7-4008-bfdd-daa9f83c3a3e" providerId="ADAL" clId="{21EF6668-B00D-4110-8ADF-10B272477BA0}" dt="2024-06-27T09:19:46.052" v="602" actId="14100"/>
          <ac:picMkLst>
            <pc:docMk/>
            <pc:sldMk cId="825946703" sldId="2147469953"/>
            <ac:picMk id="12" creationId="{61A90486-6BB3-D453-DE1F-802586633B96}"/>
          </ac:picMkLst>
        </pc:picChg>
        <pc:picChg chg="add mod">
          <ac:chgData name="TOUITOU Noemie GcooCftTsrFdt" userId="9da5af6b-c6c7-4008-bfdd-daa9f83c3a3e" providerId="ADAL" clId="{21EF6668-B00D-4110-8ADF-10B272477BA0}" dt="2024-06-27T09:22:04.821" v="664" actId="1076"/>
          <ac:picMkLst>
            <pc:docMk/>
            <pc:sldMk cId="825946703" sldId="2147469953"/>
            <ac:picMk id="14" creationId="{7B579A5F-24BC-B26F-D4B5-879B3A931240}"/>
          </ac:picMkLst>
        </pc:picChg>
        <pc:cxnChg chg="add mod">
          <ac:chgData name="TOUITOU Noemie GcooCftTsrFdt" userId="9da5af6b-c6c7-4008-bfdd-daa9f83c3a3e" providerId="ADAL" clId="{21EF6668-B00D-4110-8ADF-10B272477BA0}" dt="2024-06-27T09:21:42.092" v="660" actId="1076"/>
          <ac:cxnSpMkLst>
            <pc:docMk/>
            <pc:sldMk cId="825946703" sldId="2147469953"/>
            <ac:cxnSpMk id="25" creationId="{DE17CEDB-5034-E8A2-AFB1-E9FB9078E6A0}"/>
          </ac:cxnSpMkLst>
        </pc:cxnChg>
        <pc:cxnChg chg="add mod">
          <ac:chgData name="TOUITOU Noemie GcooCftTsrFdt" userId="9da5af6b-c6c7-4008-bfdd-daa9f83c3a3e" providerId="ADAL" clId="{21EF6668-B00D-4110-8ADF-10B272477BA0}" dt="2024-06-27T09:23:24.821" v="675" actId="14100"/>
          <ac:cxnSpMkLst>
            <pc:docMk/>
            <pc:sldMk cId="825946703" sldId="2147469953"/>
            <ac:cxnSpMk id="26" creationId="{F8A8AACF-6103-F011-5D67-6E563B93BCE3}"/>
          </ac:cxnSpMkLst>
        </pc:cxnChg>
        <pc:cxnChg chg="add mod">
          <ac:chgData name="TOUITOU Noemie GcooCftTsrFdt" userId="9da5af6b-c6c7-4008-bfdd-daa9f83c3a3e" providerId="ADAL" clId="{21EF6668-B00D-4110-8ADF-10B272477BA0}" dt="2024-06-27T09:23:19.721" v="674" actId="14100"/>
          <ac:cxnSpMkLst>
            <pc:docMk/>
            <pc:sldMk cId="825946703" sldId="2147469953"/>
            <ac:cxnSpMk id="27" creationId="{37222736-5E4C-637E-4BFA-871FE07695B9}"/>
          </ac:cxnSpMkLst>
        </pc:cxnChg>
        <pc:cxnChg chg="add mod">
          <ac:chgData name="TOUITOU Noemie GcooCftTsrFdt" userId="9da5af6b-c6c7-4008-bfdd-daa9f83c3a3e" providerId="ADAL" clId="{21EF6668-B00D-4110-8ADF-10B272477BA0}" dt="2024-06-27T09:18:20.592" v="564" actId="14100"/>
          <ac:cxnSpMkLst>
            <pc:docMk/>
            <pc:sldMk cId="825946703" sldId="2147469953"/>
            <ac:cxnSpMk id="28" creationId="{8B172BE2-D98F-4DDB-6F01-182BC64A942B}"/>
          </ac:cxnSpMkLst>
        </pc:cxnChg>
        <pc:cxnChg chg="add mod">
          <ac:chgData name="TOUITOU Noemie GcooCftTsrFdt" userId="9da5af6b-c6c7-4008-bfdd-daa9f83c3a3e" providerId="ADAL" clId="{21EF6668-B00D-4110-8ADF-10B272477BA0}" dt="2024-06-27T09:18:11.931" v="561" actId="14100"/>
          <ac:cxnSpMkLst>
            <pc:docMk/>
            <pc:sldMk cId="825946703" sldId="2147469953"/>
            <ac:cxnSpMk id="29" creationId="{C03A516D-4FFB-B07D-CF6E-173285C2FB90}"/>
          </ac:cxnSpMkLst>
        </pc:cxnChg>
        <pc:cxnChg chg="add del mod">
          <ac:chgData name="TOUITOU Noemie GcooCftTsrFdt" userId="9da5af6b-c6c7-4008-bfdd-daa9f83c3a3e" providerId="ADAL" clId="{21EF6668-B00D-4110-8ADF-10B272477BA0}" dt="2024-06-27T09:17:09.011" v="546"/>
          <ac:cxnSpMkLst>
            <pc:docMk/>
            <pc:sldMk cId="825946703" sldId="2147469953"/>
            <ac:cxnSpMk id="31" creationId="{489CA1C7-70A5-7820-25E3-66F751DD89B9}"/>
          </ac:cxnSpMkLst>
        </pc:cxnChg>
      </pc:sldChg>
      <pc:sldChg chg="addSp delSp modSp mod">
        <pc:chgData name="TOUITOU Noemie GcooCftTsrFdt" userId="9da5af6b-c6c7-4008-bfdd-daa9f83c3a3e" providerId="ADAL" clId="{21EF6668-B00D-4110-8ADF-10B272477BA0}" dt="2024-06-28T10:14:32.371" v="1873" actId="1076"/>
        <pc:sldMkLst>
          <pc:docMk/>
          <pc:sldMk cId="1908960129" sldId="2147469954"/>
        </pc:sldMkLst>
        <pc:spChg chg="add mod">
          <ac:chgData name="TOUITOU Noemie GcooCftTsrFdt" userId="9da5af6b-c6c7-4008-bfdd-daa9f83c3a3e" providerId="ADAL" clId="{21EF6668-B00D-4110-8ADF-10B272477BA0}" dt="2024-06-27T09:31:06.749" v="872" actId="1076"/>
          <ac:spMkLst>
            <pc:docMk/>
            <pc:sldMk cId="1908960129" sldId="2147469954"/>
            <ac:spMk id="2" creationId="{DC4228E2-E0C1-89F2-EAC7-9F07C346D30A}"/>
          </ac:spMkLst>
        </pc:spChg>
        <pc:spChg chg="add mod">
          <ac:chgData name="TOUITOU Noemie GcooCftTsrFdt" userId="9da5af6b-c6c7-4008-bfdd-daa9f83c3a3e" providerId="ADAL" clId="{21EF6668-B00D-4110-8ADF-10B272477BA0}" dt="2024-06-28T10:14:32.371" v="1873" actId="1076"/>
          <ac:spMkLst>
            <pc:docMk/>
            <pc:sldMk cId="1908960129" sldId="2147469954"/>
            <ac:spMk id="3" creationId="{946FC286-32D8-F88B-7FC3-A1CE8C61040B}"/>
          </ac:spMkLst>
        </pc:spChg>
        <pc:spChg chg="add mod">
          <ac:chgData name="TOUITOU Noemie GcooCftTsrFdt" userId="9da5af6b-c6c7-4008-bfdd-daa9f83c3a3e" providerId="ADAL" clId="{21EF6668-B00D-4110-8ADF-10B272477BA0}" dt="2024-06-27T09:33:47.413" v="884" actId="1076"/>
          <ac:spMkLst>
            <pc:docMk/>
            <pc:sldMk cId="1908960129" sldId="2147469954"/>
            <ac:spMk id="5" creationId="{35284F42-42AC-6348-326F-21362095E4A9}"/>
          </ac:spMkLst>
        </pc:spChg>
        <pc:spChg chg="add mod">
          <ac:chgData name="TOUITOU Noemie GcooCftTsrFdt" userId="9da5af6b-c6c7-4008-bfdd-daa9f83c3a3e" providerId="ADAL" clId="{21EF6668-B00D-4110-8ADF-10B272477BA0}" dt="2024-06-27T09:37:59.299" v="918" actId="1076"/>
          <ac:spMkLst>
            <pc:docMk/>
            <pc:sldMk cId="1908960129" sldId="2147469954"/>
            <ac:spMk id="10" creationId="{A72A2B8A-785C-3187-2F4F-16643C8581A2}"/>
          </ac:spMkLst>
        </pc:spChg>
        <pc:spChg chg="add mod">
          <ac:chgData name="TOUITOU Noemie GcooCftTsrFdt" userId="9da5af6b-c6c7-4008-bfdd-daa9f83c3a3e" providerId="ADAL" clId="{21EF6668-B00D-4110-8ADF-10B272477BA0}" dt="2024-06-27T09:35:09.496" v="896" actId="1076"/>
          <ac:spMkLst>
            <pc:docMk/>
            <pc:sldMk cId="1908960129" sldId="2147469954"/>
            <ac:spMk id="12" creationId="{1091ED74-59A0-C11B-021A-5CC8630E0022}"/>
          </ac:spMkLst>
        </pc:spChg>
        <pc:spChg chg="add del mod">
          <ac:chgData name="TOUITOU Noemie GcooCftTsrFdt" userId="9da5af6b-c6c7-4008-bfdd-daa9f83c3a3e" providerId="ADAL" clId="{21EF6668-B00D-4110-8ADF-10B272477BA0}" dt="2024-06-27T09:35:42.802" v="909"/>
          <ac:spMkLst>
            <pc:docMk/>
            <pc:sldMk cId="1908960129" sldId="2147469954"/>
            <ac:spMk id="13" creationId="{358706C5-8BDB-9F8F-644A-EE5F9255F752}"/>
          </ac:spMkLst>
        </pc:spChg>
        <pc:spChg chg="mod">
          <ac:chgData name="TOUITOU Noemie GcooCftTsrFdt" userId="9da5af6b-c6c7-4008-bfdd-daa9f83c3a3e" providerId="ADAL" clId="{21EF6668-B00D-4110-8ADF-10B272477BA0}" dt="2024-06-27T09:36:53.819" v="914" actId="20577"/>
          <ac:spMkLst>
            <pc:docMk/>
            <pc:sldMk cId="1908960129" sldId="2147469954"/>
            <ac:spMk id="15" creationId="{5B6F7630-63D4-6506-DF4C-B4EFF33A790E}"/>
          </ac:spMkLst>
        </pc:spChg>
        <pc:spChg chg="add mod">
          <ac:chgData name="TOUITOU Noemie GcooCftTsrFdt" userId="9da5af6b-c6c7-4008-bfdd-daa9f83c3a3e" providerId="ADAL" clId="{21EF6668-B00D-4110-8ADF-10B272477BA0}" dt="2024-06-27T09:35:49.234" v="910" actId="14100"/>
          <ac:spMkLst>
            <pc:docMk/>
            <pc:sldMk cId="1908960129" sldId="2147469954"/>
            <ac:spMk id="16" creationId="{2D5BBC5F-5360-9859-D3CC-EAE8C3FD090A}"/>
          </ac:spMkLst>
        </pc:spChg>
        <pc:picChg chg="add mod">
          <ac:chgData name="TOUITOU Noemie GcooCftTsrFdt" userId="9da5af6b-c6c7-4008-bfdd-daa9f83c3a3e" providerId="ADAL" clId="{21EF6668-B00D-4110-8ADF-10B272477BA0}" dt="2024-06-27T09:33:47.413" v="884" actId="1076"/>
          <ac:picMkLst>
            <pc:docMk/>
            <pc:sldMk cId="1908960129" sldId="2147469954"/>
            <ac:picMk id="4" creationId="{F8A68911-C8F1-7824-E082-699E1B9DA4DF}"/>
          </ac:picMkLst>
        </pc:picChg>
        <pc:picChg chg="add mod">
          <ac:chgData name="TOUITOU Noemie GcooCftTsrFdt" userId="9da5af6b-c6c7-4008-bfdd-daa9f83c3a3e" providerId="ADAL" clId="{21EF6668-B00D-4110-8ADF-10B272477BA0}" dt="2024-06-27T09:34:00.996" v="886" actId="1076"/>
          <ac:picMkLst>
            <pc:docMk/>
            <pc:sldMk cId="1908960129" sldId="2147469954"/>
            <ac:picMk id="9" creationId="{3722865B-FCE5-98C9-08E6-D99619446E12}"/>
          </ac:picMkLst>
        </pc:picChg>
        <pc:cxnChg chg="add mod">
          <ac:chgData name="TOUITOU Noemie GcooCftTsrFdt" userId="9da5af6b-c6c7-4008-bfdd-daa9f83c3a3e" providerId="ADAL" clId="{21EF6668-B00D-4110-8ADF-10B272477BA0}" dt="2024-06-27T09:37:46.693" v="916" actId="14100"/>
          <ac:cxnSpMkLst>
            <pc:docMk/>
            <pc:sldMk cId="1908960129" sldId="2147469954"/>
            <ac:cxnSpMk id="7" creationId="{5CB1A90A-34C8-5BE5-355D-991DB969F7A7}"/>
          </ac:cxnSpMkLst>
        </pc:cxnChg>
      </pc:sldChg>
      <pc:sldChg chg="addSp delSp modSp mod">
        <pc:chgData name="TOUITOU Noemie GcooCftTsrFdt" userId="9da5af6b-c6c7-4008-bfdd-daa9f83c3a3e" providerId="ADAL" clId="{21EF6668-B00D-4110-8ADF-10B272477BA0}" dt="2024-06-27T09:55:11.767" v="1052" actId="1076"/>
        <pc:sldMkLst>
          <pc:docMk/>
          <pc:sldMk cId="515396407" sldId="2147469955"/>
        </pc:sldMkLst>
        <pc:spChg chg="add del">
          <ac:chgData name="TOUITOU Noemie GcooCftTsrFdt" userId="9da5af6b-c6c7-4008-bfdd-daa9f83c3a3e" providerId="ADAL" clId="{21EF6668-B00D-4110-8ADF-10B272477BA0}" dt="2024-06-27T09:48:44.131" v="956" actId="478"/>
          <ac:spMkLst>
            <pc:docMk/>
            <pc:sldMk cId="515396407" sldId="2147469955"/>
            <ac:spMk id="4" creationId="{F1A02F5D-C3D9-E5A5-0AAE-F3418688BD09}"/>
          </ac:spMkLst>
        </pc:spChg>
        <pc:spChg chg="add mod">
          <ac:chgData name="TOUITOU Noemie GcooCftTsrFdt" userId="9da5af6b-c6c7-4008-bfdd-daa9f83c3a3e" providerId="ADAL" clId="{21EF6668-B00D-4110-8ADF-10B272477BA0}" dt="2024-06-27T09:49:09.829" v="959" actId="1582"/>
          <ac:spMkLst>
            <pc:docMk/>
            <pc:sldMk cId="515396407" sldId="2147469955"/>
            <ac:spMk id="5" creationId="{8E955DC3-8A5B-1608-9ED3-ED173AFEF6E5}"/>
          </ac:spMkLst>
        </pc:spChg>
        <pc:spChg chg="add mod">
          <ac:chgData name="TOUITOU Noemie GcooCftTsrFdt" userId="9da5af6b-c6c7-4008-bfdd-daa9f83c3a3e" providerId="ADAL" clId="{21EF6668-B00D-4110-8ADF-10B272477BA0}" dt="2024-06-27T09:49:20.304" v="962" actId="1076"/>
          <ac:spMkLst>
            <pc:docMk/>
            <pc:sldMk cId="515396407" sldId="2147469955"/>
            <ac:spMk id="6" creationId="{AAC3E23D-60B0-D66B-4A06-4B3D5445B89C}"/>
          </ac:spMkLst>
        </pc:spChg>
        <pc:spChg chg="add mod">
          <ac:chgData name="TOUITOU Noemie GcooCftTsrFdt" userId="9da5af6b-c6c7-4008-bfdd-daa9f83c3a3e" providerId="ADAL" clId="{21EF6668-B00D-4110-8ADF-10B272477BA0}" dt="2024-06-27T09:49:48.998" v="974" actId="1076"/>
          <ac:spMkLst>
            <pc:docMk/>
            <pc:sldMk cId="515396407" sldId="2147469955"/>
            <ac:spMk id="7" creationId="{A259432D-B2C3-9C0E-1B09-E91C1F633B90}"/>
          </ac:spMkLst>
        </pc:spChg>
        <pc:spChg chg="add del mod">
          <ac:chgData name="TOUITOU Noemie GcooCftTsrFdt" userId="9da5af6b-c6c7-4008-bfdd-daa9f83c3a3e" providerId="ADAL" clId="{21EF6668-B00D-4110-8ADF-10B272477BA0}" dt="2024-06-27T09:49:55.102" v="976"/>
          <ac:spMkLst>
            <pc:docMk/>
            <pc:sldMk cId="515396407" sldId="2147469955"/>
            <ac:spMk id="8" creationId="{D306AF31-4649-C6AB-8B06-871A6CDA88D4}"/>
          </ac:spMkLst>
        </pc:spChg>
        <pc:spChg chg="add mod">
          <ac:chgData name="TOUITOU Noemie GcooCftTsrFdt" userId="9da5af6b-c6c7-4008-bfdd-daa9f83c3a3e" providerId="ADAL" clId="{21EF6668-B00D-4110-8ADF-10B272477BA0}" dt="2024-06-27T09:50:34.271" v="985" actId="1076"/>
          <ac:spMkLst>
            <pc:docMk/>
            <pc:sldMk cId="515396407" sldId="2147469955"/>
            <ac:spMk id="9" creationId="{1D00D97B-A4A5-1926-3842-B03A37D58735}"/>
          </ac:spMkLst>
        </pc:spChg>
        <pc:spChg chg="add mod">
          <ac:chgData name="TOUITOU Noemie GcooCftTsrFdt" userId="9da5af6b-c6c7-4008-bfdd-daa9f83c3a3e" providerId="ADAL" clId="{21EF6668-B00D-4110-8ADF-10B272477BA0}" dt="2024-06-27T09:52:50.985" v="1003" actId="1582"/>
          <ac:spMkLst>
            <pc:docMk/>
            <pc:sldMk cId="515396407" sldId="2147469955"/>
            <ac:spMk id="14" creationId="{3F978E0C-033D-0E35-5619-D6A06CFBFFA5}"/>
          </ac:spMkLst>
        </pc:spChg>
        <pc:spChg chg="mod">
          <ac:chgData name="TOUITOU Noemie GcooCftTsrFdt" userId="9da5af6b-c6c7-4008-bfdd-daa9f83c3a3e" providerId="ADAL" clId="{21EF6668-B00D-4110-8ADF-10B272477BA0}" dt="2024-06-27T09:43:36.952" v="948" actId="1076"/>
          <ac:spMkLst>
            <pc:docMk/>
            <pc:sldMk cId="515396407" sldId="2147469955"/>
            <ac:spMk id="15" creationId="{5B6F7630-63D4-6506-DF4C-B4EFF33A790E}"/>
          </ac:spMkLst>
        </pc:spChg>
        <pc:spChg chg="add mod">
          <ac:chgData name="TOUITOU Noemie GcooCftTsrFdt" userId="9da5af6b-c6c7-4008-bfdd-daa9f83c3a3e" providerId="ADAL" clId="{21EF6668-B00D-4110-8ADF-10B272477BA0}" dt="2024-06-27T09:53:05.713" v="1007" actId="14100"/>
          <ac:spMkLst>
            <pc:docMk/>
            <pc:sldMk cId="515396407" sldId="2147469955"/>
            <ac:spMk id="16" creationId="{9F00BF7B-89EE-BE55-398B-51298C84A103}"/>
          </ac:spMkLst>
        </pc:spChg>
        <pc:spChg chg="add mod">
          <ac:chgData name="TOUITOU Noemie GcooCftTsrFdt" userId="9da5af6b-c6c7-4008-bfdd-daa9f83c3a3e" providerId="ADAL" clId="{21EF6668-B00D-4110-8ADF-10B272477BA0}" dt="2024-06-27T09:53:53.887" v="1013" actId="1582"/>
          <ac:spMkLst>
            <pc:docMk/>
            <pc:sldMk cId="515396407" sldId="2147469955"/>
            <ac:spMk id="17" creationId="{DFC61CB5-9651-8523-867D-028DF70702F0}"/>
          </ac:spMkLst>
        </pc:spChg>
        <pc:spChg chg="add mod">
          <ac:chgData name="TOUITOU Noemie GcooCftTsrFdt" userId="9da5af6b-c6c7-4008-bfdd-daa9f83c3a3e" providerId="ADAL" clId="{21EF6668-B00D-4110-8ADF-10B272477BA0}" dt="2024-06-27T09:54:12.380" v="1018" actId="14100"/>
          <ac:spMkLst>
            <pc:docMk/>
            <pc:sldMk cId="515396407" sldId="2147469955"/>
            <ac:spMk id="18" creationId="{BD89ACCB-20B9-3F27-DCB5-55E35492F53D}"/>
          </ac:spMkLst>
        </pc:spChg>
        <pc:spChg chg="add mod">
          <ac:chgData name="TOUITOU Noemie GcooCftTsrFdt" userId="9da5af6b-c6c7-4008-bfdd-daa9f83c3a3e" providerId="ADAL" clId="{21EF6668-B00D-4110-8ADF-10B272477BA0}" dt="2024-06-27T09:54:24.686" v="1021" actId="14100"/>
          <ac:spMkLst>
            <pc:docMk/>
            <pc:sldMk cId="515396407" sldId="2147469955"/>
            <ac:spMk id="19" creationId="{B69D467B-2522-5359-7E37-B3C815C32D9F}"/>
          </ac:spMkLst>
        </pc:spChg>
        <pc:spChg chg="add mod">
          <ac:chgData name="TOUITOU Noemie GcooCftTsrFdt" userId="9da5af6b-c6c7-4008-bfdd-daa9f83c3a3e" providerId="ADAL" clId="{21EF6668-B00D-4110-8ADF-10B272477BA0}" dt="2024-06-27T09:54:31.863" v="1023" actId="1076"/>
          <ac:spMkLst>
            <pc:docMk/>
            <pc:sldMk cId="515396407" sldId="2147469955"/>
            <ac:spMk id="20" creationId="{570946B5-7A28-6FB8-84E5-7F7F45B51D8F}"/>
          </ac:spMkLst>
        </pc:spChg>
        <pc:spChg chg="add mod">
          <ac:chgData name="TOUITOU Noemie GcooCftTsrFdt" userId="9da5af6b-c6c7-4008-bfdd-daa9f83c3a3e" providerId="ADAL" clId="{21EF6668-B00D-4110-8ADF-10B272477BA0}" dt="2024-06-27T09:54:42.715" v="1025" actId="1076"/>
          <ac:spMkLst>
            <pc:docMk/>
            <pc:sldMk cId="515396407" sldId="2147469955"/>
            <ac:spMk id="21" creationId="{DF1E8A50-3927-BACC-4466-A439CE6C4DD2}"/>
          </ac:spMkLst>
        </pc:spChg>
        <pc:spChg chg="add mod">
          <ac:chgData name="TOUITOU Noemie GcooCftTsrFdt" userId="9da5af6b-c6c7-4008-bfdd-daa9f83c3a3e" providerId="ADAL" clId="{21EF6668-B00D-4110-8ADF-10B272477BA0}" dt="2024-06-27T09:55:11.767" v="1052" actId="1076"/>
          <ac:spMkLst>
            <pc:docMk/>
            <pc:sldMk cId="515396407" sldId="2147469955"/>
            <ac:spMk id="22" creationId="{7471B1A9-8C63-90C8-0369-50EAA936193F}"/>
          </ac:spMkLst>
        </pc:spChg>
        <pc:picChg chg="add mod">
          <ac:chgData name="TOUITOU Noemie GcooCftTsrFdt" userId="9da5af6b-c6c7-4008-bfdd-daa9f83c3a3e" providerId="ADAL" clId="{21EF6668-B00D-4110-8ADF-10B272477BA0}" dt="2024-06-27T09:48:27.878" v="954" actId="14100"/>
          <ac:picMkLst>
            <pc:docMk/>
            <pc:sldMk cId="515396407" sldId="2147469955"/>
            <ac:picMk id="3" creationId="{C3417AAE-6EA8-E67F-8B00-3761CF5C85C7}"/>
          </ac:picMkLst>
        </pc:picChg>
        <pc:picChg chg="add mod">
          <ac:chgData name="TOUITOU Noemie GcooCftTsrFdt" userId="9da5af6b-c6c7-4008-bfdd-daa9f83c3a3e" providerId="ADAL" clId="{21EF6668-B00D-4110-8ADF-10B272477BA0}" dt="2024-06-27T09:54:02.442" v="1016" actId="1076"/>
          <ac:picMkLst>
            <pc:docMk/>
            <pc:sldMk cId="515396407" sldId="2147469955"/>
            <ac:picMk id="11" creationId="{69747BD2-9A8A-A1FE-9EA2-30C7D3D5B625}"/>
          </ac:picMkLst>
        </pc:picChg>
        <pc:picChg chg="add mod">
          <ac:chgData name="TOUITOU Noemie GcooCftTsrFdt" userId="9da5af6b-c6c7-4008-bfdd-daa9f83c3a3e" providerId="ADAL" clId="{21EF6668-B00D-4110-8ADF-10B272477BA0}" dt="2024-06-27T09:52:15.316" v="998" actId="1076"/>
          <ac:picMkLst>
            <pc:docMk/>
            <pc:sldMk cId="515396407" sldId="2147469955"/>
            <ac:picMk id="13" creationId="{5BB8900F-4B49-F8B9-BBAC-0EEEB64FB0FA}"/>
          </ac:picMkLst>
        </pc:picChg>
      </pc:sldChg>
      <pc:sldChg chg="new del">
        <pc:chgData name="TOUITOU Noemie GcooCftTsrFdt" userId="9da5af6b-c6c7-4008-bfdd-daa9f83c3a3e" providerId="ADAL" clId="{21EF6668-B00D-4110-8ADF-10B272477BA0}" dt="2024-06-27T08:18:00.972" v="184" actId="47"/>
        <pc:sldMkLst>
          <pc:docMk/>
          <pc:sldMk cId="7767247" sldId="2147469956"/>
        </pc:sldMkLst>
      </pc:sldChg>
      <pc:sldChg chg="addSp delSp modSp add mod">
        <pc:chgData name="TOUITOU Noemie GcooCftTsrFdt" userId="9da5af6b-c6c7-4008-bfdd-daa9f83c3a3e" providerId="ADAL" clId="{21EF6668-B00D-4110-8ADF-10B272477BA0}" dt="2024-06-27T10:12:58.035" v="1189" actId="14100"/>
        <pc:sldMkLst>
          <pc:docMk/>
          <pc:sldMk cId="2173337589" sldId="2147469956"/>
        </pc:sldMkLst>
        <pc:spChg chg="del">
          <ac:chgData name="TOUITOU Noemie GcooCftTsrFdt" userId="9da5af6b-c6c7-4008-bfdd-daa9f83c3a3e" providerId="ADAL" clId="{21EF6668-B00D-4110-8ADF-10B272477BA0}" dt="2024-06-27T09:56:02.780" v="1054" actId="478"/>
          <ac:spMkLst>
            <pc:docMk/>
            <pc:sldMk cId="2173337589" sldId="2147469956"/>
            <ac:spMk id="5" creationId="{8E955DC3-8A5B-1608-9ED3-ED173AFEF6E5}"/>
          </ac:spMkLst>
        </pc:spChg>
        <pc:spChg chg="del">
          <ac:chgData name="TOUITOU Noemie GcooCftTsrFdt" userId="9da5af6b-c6c7-4008-bfdd-daa9f83c3a3e" providerId="ADAL" clId="{21EF6668-B00D-4110-8ADF-10B272477BA0}" dt="2024-06-27T09:56:02.780" v="1054" actId="478"/>
          <ac:spMkLst>
            <pc:docMk/>
            <pc:sldMk cId="2173337589" sldId="2147469956"/>
            <ac:spMk id="6" creationId="{AAC3E23D-60B0-D66B-4A06-4B3D5445B89C}"/>
          </ac:spMkLst>
        </pc:spChg>
        <pc:spChg chg="del">
          <ac:chgData name="TOUITOU Noemie GcooCftTsrFdt" userId="9da5af6b-c6c7-4008-bfdd-daa9f83c3a3e" providerId="ADAL" clId="{21EF6668-B00D-4110-8ADF-10B272477BA0}" dt="2024-06-27T09:56:02.780" v="1054" actId="478"/>
          <ac:spMkLst>
            <pc:docMk/>
            <pc:sldMk cId="2173337589" sldId="2147469956"/>
            <ac:spMk id="7" creationId="{A259432D-B2C3-9C0E-1B09-E91C1F633B90}"/>
          </ac:spMkLst>
        </pc:spChg>
        <pc:spChg chg="del">
          <ac:chgData name="TOUITOU Noemie GcooCftTsrFdt" userId="9da5af6b-c6c7-4008-bfdd-daa9f83c3a3e" providerId="ADAL" clId="{21EF6668-B00D-4110-8ADF-10B272477BA0}" dt="2024-06-27T09:56:02.780" v="1054" actId="478"/>
          <ac:spMkLst>
            <pc:docMk/>
            <pc:sldMk cId="2173337589" sldId="2147469956"/>
            <ac:spMk id="9" creationId="{1D00D97B-A4A5-1926-3842-B03A37D58735}"/>
          </ac:spMkLst>
        </pc:spChg>
        <pc:spChg chg="del">
          <ac:chgData name="TOUITOU Noemie GcooCftTsrFdt" userId="9da5af6b-c6c7-4008-bfdd-daa9f83c3a3e" providerId="ADAL" clId="{21EF6668-B00D-4110-8ADF-10B272477BA0}" dt="2024-06-27T09:56:02.780" v="1054" actId="478"/>
          <ac:spMkLst>
            <pc:docMk/>
            <pc:sldMk cId="2173337589" sldId="2147469956"/>
            <ac:spMk id="14" creationId="{3F978E0C-033D-0E35-5619-D6A06CFBFFA5}"/>
          </ac:spMkLst>
        </pc:spChg>
        <pc:spChg chg="del">
          <ac:chgData name="TOUITOU Noemie GcooCftTsrFdt" userId="9da5af6b-c6c7-4008-bfdd-daa9f83c3a3e" providerId="ADAL" clId="{21EF6668-B00D-4110-8ADF-10B272477BA0}" dt="2024-06-27T09:56:02.780" v="1054" actId="478"/>
          <ac:spMkLst>
            <pc:docMk/>
            <pc:sldMk cId="2173337589" sldId="2147469956"/>
            <ac:spMk id="16" creationId="{9F00BF7B-89EE-BE55-398B-51298C84A103}"/>
          </ac:spMkLst>
        </pc:spChg>
        <pc:spChg chg="del">
          <ac:chgData name="TOUITOU Noemie GcooCftTsrFdt" userId="9da5af6b-c6c7-4008-bfdd-daa9f83c3a3e" providerId="ADAL" clId="{21EF6668-B00D-4110-8ADF-10B272477BA0}" dt="2024-06-27T09:56:02.780" v="1054" actId="478"/>
          <ac:spMkLst>
            <pc:docMk/>
            <pc:sldMk cId="2173337589" sldId="2147469956"/>
            <ac:spMk id="17" creationId="{DFC61CB5-9651-8523-867D-028DF70702F0}"/>
          </ac:spMkLst>
        </pc:spChg>
        <pc:spChg chg="del">
          <ac:chgData name="TOUITOU Noemie GcooCftTsrFdt" userId="9da5af6b-c6c7-4008-bfdd-daa9f83c3a3e" providerId="ADAL" clId="{21EF6668-B00D-4110-8ADF-10B272477BA0}" dt="2024-06-27T09:56:02.780" v="1054" actId="478"/>
          <ac:spMkLst>
            <pc:docMk/>
            <pc:sldMk cId="2173337589" sldId="2147469956"/>
            <ac:spMk id="18" creationId="{BD89ACCB-20B9-3F27-DCB5-55E35492F53D}"/>
          </ac:spMkLst>
        </pc:spChg>
        <pc:spChg chg="del">
          <ac:chgData name="TOUITOU Noemie GcooCftTsrFdt" userId="9da5af6b-c6c7-4008-bfdd-daa9f83c3a3e" providerId="ADAL" clId="{21EF6668-B00D-4110-8ADF-10B272477BA0}" dt="2024-06-27T09:56:09.452" v="1056" actId="478"/>
          <ac:spMkLst>
            <pc:docMk/>
            <pc:sldMk cId="2173337589" sldId="2147469956"/>
            <ac:spMk id="19" creationId="{B69D467B-2522-5359-7E37-B3C815C32D9F}"/>
          </ac:spMkLst>
        </pc:spChg>
        <pc:spChg chg="del">
          <ac:chgData name="TOUITOU Noemie GcooCftTsrFdt" userId="9da5af6b-c6c7-4008-bfdd-daa9f83c3a3e" providerId="ADAL" clId="{21EF6668-B00D-4110-8ADF-10B272477BA0}" dt="2024-06-27T09:56:02.780" v="1054" actId="478"/>
          <ac:spMkLst>
            <pc:docMk/>
            <pc:sldMk cId="2173337589" sldId="2147469956"/>
            <ac:spMk id="20" creationId="{570946B5-7A28-6FB8-84E5-7F7F45B51D8F}"/>
          </ac:spMkLst>
        </pc:spChg>
        <pc:spChg chg="del">
          <ac:chgData name="TOUITOU Noemie GcooCftTsrFdt" userId="9da5af6b-c6c7-4008-bfdd-daa9f83c3a3e" providerId="ADAL" clId="{21EF6668-B00D-4110-8ADF-10B272477BA0}" dt="2024-06-27T09:56:06.770" v="1055" actId="478"/>
          <ac:spMkLst>
            <pc:docMk/>
            <pc:sldMk cId="2173337589" sldId="2147469956"/>
            <ac:spMk id="21" creationId="{DF1E8A50-3927-BACC-4466-A439CE6C4DD2}"/>
          </ac:spMkLst>
        </pc:spChg>
        <pc:spChg chg="del">
          <ac:chgData name="TOUITOU Noemie GcooCftTsrFdt" userId="9da5af6b-c6c7-4008-bfdd-daa9f83c3a3e" providerId="ADAL" clId="{21EF6668-B00D-4110-8ADF-10B272477BA0}" dt="2024-06-27T09:56:02.780" v="1054" actId="478"/>
          <ac:spMkLst>
            <pc:docMk/>
            <pc:sldMk cId="2173337589" sldId="2147469956"/>
            <ac:spMk id="22" creationId="{7471B1A9-8C63-90C8-0369-50EAA936193F}"/>
          </ac:spMkLst>
        </pc:spChg>
        <pc:spChg chg="add mod">
          <ac:chgData name="TOUITOU Noemie GcooCftTsrFdt" userId="9da5af6b-c6c7-4008-bfdd-daa9f83c3a3e" providerId="ADAL" clId="{21EF6668-B00D-4110-8ADF-10B272477BA0}" dt="2024-06-27T10:02:42.018" v="1119" actId="122"/>
          <ac:spMkLst>
            <pc:docMk/>
            <pc:sldMk cId="2173337589" sldId="2147469956"/>
            <ac:spMk id="29" creationId="{3B782A44-9E65-0807-793B-D298ADF87E70}"/>
          </ac:spMkLst>
        </pc:spChg>
        <pc:spChg chg="add mod">
          <ac:chgData name="TOUITOU Noemie GcooCftTsrFdt" userId="9da5af6b-c6c7-4008-bfdd-daa9f83c3a3e" providerId="ADAL" clId="{21EF6668-B00D-4110-8ADF-10B272477BA0}" dt="2024-06-27T10:03:10.990" v="1141" actId="1076"/>
          <ac:spMkLst>
            <pc:docMk/>
            <pc:sldMk cId="2173337589" sldId="2147469956"/>
            <ac:spMk id="30" creationId="{FA91E93F-3B24-6490-F7CC-4968EF3D8A3C}"/>
          </ac:spMkLst>
        </pc:spChg>
        <pc:spChg chg="add mod">
          <ac:chgData name="TOUITOU Noemie GcooCftTsrFdt" userId="9da5af6b-c6c7-4008-bfdd-daa9f83c3a3e" providerId="ADAL" clId="{21EF6668-B00D-4110-8ADF-10B272477BA0}" dt="2024-06-27T10:07:56.635" v="1146" actId="1076"/>
          <ac:spMkLst>
            <pc:docMk/>
            <pc:sldMk cId="2173337589" sldId="2147469956"/>
            <ac:spMk id="31" creationId="{9F19FF65-43D6-E7E4-897C-904CCA7EAE44}"/>
          </ac:spMkLst>
        </pc:spChg>
        <pc:spChg chg="add mod">
          <ac:chgData name="TOUITOU Noemie GcooCftTsrFdt" userId="9da5af6b-c6c7-4008-bfdd-daa9f83c3a3e" providerId="ADAL" clId="{21EF6668-B00D-4110-8ADF-10B272477BA0}" dt="2024-06-27T10:08:36.599" v="1156" actId="14100"/>
          <ac:spMkLst>
            <pc:docMk/>
            <pc:sldMk cId="2173337589" sldId="2147469956"/>
            <ac:spMk id="32" creationId="{DD24E398-D634-E028-2D1E-566B688F77B0}"/>
          </ac:spMkLst>
        </pc:spChg>
        <pc:spChg chg="add mod">
          <ac:chgData name="TOUITOU Noemie GcooCftTsrFdt" userId="9da5af6b-c6c7-4008-bfdd-daa9f83c3a3e" providerId="ADAL" clId="{21EF6668-B00D-4110-8ADF-10B272477BA0}" dt="2024-06-27T10:09:18.772" v="1160" actId="208"/>
          <ac:spMkLst>
            <pc:docMk/>
            <pc:sldMk cId="2173337589" sldId="2147469956"/>
            <ac:spMk id="33" creationId="{CE9CCC11-360C-7FD1-C410-DC4E2E3BFBB0}"/>
          </ac:spMkLst>
        </pc:spChg>
        <pc:spChg chg="add mod">
          <ac:chgData name="TOUITOU Noemie GcooCftTsrFdt" userId="9da5af6b-c6c7-4008-bfdd-daa9f83c3a3e" providerId="ADAL" clId="{21EF6668-B00D-4110-8ADF-10B272477BA0}" dt="2024-06-27T10:09:34.028" v="1164" actId="1076"/>
          <ac:spMkLst>
            <pc:docMk/>
            <pc:sldMk cId="2173337589" sldId="2147469956"/>
            <ac:spMk id="34" creationId="{8CBFAB62-84B6-9FD2-229E-C1A3392724D1}"/>
          </ac:spMkLst>
        </pc:spChg>
        <pc:spChg chg="add mod">
          <ac:chgData name="TOUITOU Noemie GcooCftTsrFdt" userId="9da5af6b-c6c7-4008-bfdd-daa9f83c3a3e" providerId="ADAL" clId="{21EF6668-B00D-4110-8ADF-10B272477BA0}" dt="2024-06-27T10:10:27.218" v="1168" actId="208"/>
          <ac:spMkLst>
            <pc:docMk/>
            <pc:sldMk cId="2173337589" sldId="2147469956"/>
            <ac:spMk id="35" creationId="{CC6072F1-11A7-F801-224A-012FF5F7C192}"/>
          </ac:spMkLst>
        </pc:spChg>
        <pc:spChg chg="add mod">
          <ac:chgData name="TOUITOU Noemie GcooCftTsrFdt" userId="9da5af6b-c6c7-4008-bfdd-daa9f83c3a3e" providerId="ADAL" clId="{21EF6668-B00D-4110-8ADF-10B272477BA0}" dt="2024-06-27T10:11:45.723" v="1180" actId="14100"/>
          <ac:spMkLst>
            <pc:docMk/>
            <pc:sldMk cId="2173337589" sldId="2147469956"/>
            <ac:spMk id="36" creationId="{D4E55880-598D-1C4E-9EEC-656192A088FF}"/>
          </ac:spMkLst>
        </pc:spChg>
        <pc:spChg chg="add mod">
          <ac:chgData name="TOUITOU Noemie GcooCftTsrFdt" userId="9da5af6b-c6c7-4008-bfdd-daa9f83c3a3e" providerId="ADAL" clId="{21EF6668-B00D-4110-8ADF-10B272477BA0}" dt="2024-06-27T10:12:47.254" v="1186" actId="208"/>
          <ac:spMkLst>
            <pc:docMk/>
            <pc:sldMk cId="2173337589" sldId="2147469956"/>
            <ac:spMk id="37" creationId="{C775CDAB-34EE-A517-B014-406D34A845B5}"/>
          </ac:spMkLst>
        </pc:spChg>
        <pc:spChg chg="add mod">
          <ac:chgData name="TOUITOU Noemie GcooCftTsrFdt" userId="9da5af6b-c6c7-4008-bfdd-daa9f83c3a3e" providerId="ADAL" clId="{21EF6668-B00D-4110-8ADF-10B272477BA0}" dt="2024-06-27T10:12:58.035" v="1189" actId="14100"/>
          <ac:spMkLst>
            <pc:docMk/>
            <pc:sldMk cId="2173337589" sldId="2147469956"/>
            <ac:spMk id="38" creationId="{65F3C66C-F608-A5B8-FECA-1665F154EEE5}"/>
          </ac:spMkLst>
        </pc:spChg>
        <pc:picChg chg="del">
          <ac:chgData name="TOUITOU Noemie GcooCftTsrFdt" userId="9da5af6b-c6c7-4008-bfdd-daa9f83c3a3e" providerId="ADAL" clId="{21EF6668-B00D-4110-8ADF-10B272477BA0}" dt="2024-06-27T09:56:02.780" v="1054" actId="478"/>
          <ac:picMkLst>
            <pc:docMk/>
            <pc:sldMk cId="2173337589" sldId="2147469956"/>
            <ac:picMk id="3" creationId="{C3417AAE-6EA8-E67F-8B00-3761CF5C85C7}"/>
          </ac:picMkLst>
        </pc:picChg>
        <pc:picChg chg="add mod">
          <ac:chgData name="TOUITOU Noemie GcooCftTsrFdt" userId="9da5af6b-c6c7-4008-bfdd-daa9f83c3a3e" providerId="ADAL" clId="{21EF6668-B00D-4110-8ADF-10B272477BA0}" dt="2024-06-27T09:57:27.441" v="1062" actId="1076"/>
          <ac:picMkLst>
            <pc:docMk/>
            <pc:sldMk cId="2173337589" sldId="2147469956"/>
            <ac:picMk id="4" creationId="{716C1117-A551-2673-F4E4-1063831C4E55}"/>
          </ac:picMkLst>
        </pc:picChg>
        <pc:picChg chg="add mod">
          <ac:chgData name="TOUITOU Noemie GcooCftTsrFdt" userId="9da5af6b-c6c7-4008-bfdd-daa9f83c3a3e" providerId="ADAL" clId="{21EF6668-B00D-4110-8ADF-10B272477BA0}" dt="2024-06-27T09:59:04.441" v="1065" actId="1076"/>
          <ac:picMkLst>
            <pc:docMk/>
            <pc:sldMk cId="2173337589" sldId="2147469956"/>
            <ac:picMk id="10" creationId="{F9AB6B97-6C6C-1729-AD8B-6A130E214C00}"/>
          </ac:picMkLst>
        </pc:picChg>
        <pc:picChg chg="del">
          <ac:chgData name="TOUITOU Noemie GcooCftTsrFdt" userId="9da5af6b-c6c7-4008-bfdd-daa9f83c3a3e" providerId="ADAL" clId="{21EF6668-B00D-4110-8ADF-10B272477BA0}" dt="2024-06-27T09:56:02.780" v="1054" actId="478"/>
          <ac:picMkLst>
            <pc:docMk/>
            <pc:sldMk cId="2173337589" sldId="2147469956"/>
            <ac:picMk id="11" creationId="{69747BD2-9A8A-A1FE-9EA2-30C7D3D5B625}"/>
          </ac:picMkLst>
        </pc:picChg>
        <pc:picChg chg="del">
          <ac:chgData name="TOUITOU Noemie GcooCftTsrFdt" userId="9da5af6b-c6c7-4008-bfdd-daa9f83c3a3e" providerId="ADAL" clId="{21EF6668-B00D-4110-8ADF-10B272477BA0}" dt="2024-06-27T09:56:02.780" v="1054" actId="478"/>
          <ac:picMkLst>
            <pc:docMk/>
            <pc:sldMk cId="2173337589" sldId="2147469956"/>
            <ac:picMk id="13" creationId="{5BB8900F-4B49-F8B9-BBAC-0EEEB64FB0FA}"/>
          </ac:picMkLst>
        </pc:picChg>
        <pc:picChg chg="add mod">
          <ac:chgData name="TOUITOU Noemie GcooCftTsrFdt" userId="9da5af6b-c6c7-4008-bfdd-daa9f83c3a3e" providerId="ADAL" clId="{21EF6668-B00D-4110-8ADF-10B272477BA0}" dt="2024-06-27T10:08:20.667" v="1153" actId="1076"/>
          <ac:picMkLst>
            <pc:docMk/>
            <pc:sldMk cId="2173337589" sldId="2147469956"/>
            <ac:picMk id="23" creationId="{1A184755-73A4-689D-25E6-AE01AC650CCB}"/>
          </ac:picMkLst>
        </pc:picChg>
        <pc:cxnChg chg="add mod">
          <ac:chgData name="TOUITOU Noemie GcooCftTsrFdt" userId="9da5af6b-c6c7-4008-bfdd-daa9f83c3a3e" providerId="ADAL" clId="{21EF6668-B00D-4110-8ADF-10B272477BA0}" dt="2024-06-27T10:01:28.904" v="1075" actId="1076"/>
          <ac:cxnSpMkLst>
            <pc:docMk/>
            <pc:sldMk cId="2173337589" sldId="2147469956"/>
            <ac:cxnSpMk id="25" creationId="{62C6198A-25A5-A654-DD09-F9635811F3CA}"/>
          </ac:cxnSpMkLst>
        </pc:cxnChg>
        <pc:cxnChg chg="add mod">
          <ac:chgData name="TOUITOU Noemie GcooCftTsrFdt" userId="9da5af6b-c6c7-4008-bfdd-daa9f83c3a3e" providerId="ADAL" clId="{21EF6668-B00D-4110-8ADF-10B272477BA0}" dt="2024-06-27T10:01:45.754" v="1080" actId="1076"/>
          <ac:cxnSpMkLst>
            <pc:docMk/>
            <pc:sldMk cId="2173337589" sldId="2147469956"/>
            <ac:cxnSpMk id="27" creationId="{3429312B-5DC2-B215-531C-91FEBAB2E1F8}"/>
          </ac:cxnSpMkLst>
        </pc:cxnChg>
      </pc:sldChg>
      <pc:sldChg chg="addSp modSp add mod">
        <pc:chgData name="TOUITOU Noemie GcooCftTsrFdt" userId="9da5af6b-c6c7-4008-bfdd-daa9f83c3a3e" providerId="ADAL" clId="{21EF6668-B00D-4110-8ADF-10B272477BA0}" dt="2024-06-27T10:14:56.988" v="1219" actId="255"/>
        <pc:sldMkLst>
          <pc:docMk/>
          <pc:sldMk cId="998954591" sldId="2147469957"/>
        </pc:sldMkLst>
        <pc:spChg chg="add mod">
          <ac:chgData name="TOUITOU Noemie GcooCftTsrFdt" userId="9da5af6b-c6c7-4008-bfdd-daa9f83c3a3e" providerId="ADAL" clId="{21EF6668-B00D-4110-8ADF-10B272477BA0}" dt="2024-06-27T10:14:56.988" v="1219" actId="255"/>
          <ac:spMkLst>
            <pc:docMk/>
            <pc:sldMk cId="998954591" sldId="2147469957"/>
            <ac:spMk id="4" creationId="{50643855-6219-C359-2401-6C437E389AC4}"/>
          </ac:spMkLst>
        </pc:spChg>
        <pc:picChg chg="add mod">
          <ac:chgData name="TOUITOU Noemie GcooCftTsrFdt" userId="9da5af6b-c6c7-4008-bfdd-daa9f83c3a3e" providerId="ADAL" clId="{21EF6668-B00D-4110-8ADF-10B272477BA0}" dt="2024-06-27T10:14:11.222" v="1192" actId="1076"/>
          <ac:picMkLst>
            <pc:docMk/>
            <pc:sldMk cId="998954591" sldId="2147469957"/>
            <ac:picMk id="3" creationId="{795C70ED-131B-E0FD-EEA2-9E8EDDC9A3AC}"/>
          </ac:picMkLst>
        </pc:picChg>
      </pc:sldChg>
      <pc:sldChg chg="addSp delSp modSp add mod">
        <pc:chgData name="TOUITOU Noemie GcooCftTsrFdt" userId="9da5af6b-c6c7-4008-bfdd-daa9f83c3a3e" providerId="ADAL" clId="{21EF6668-B00D-4110-8ADF-10B272477BA0}" dt="2024-06-27T10:47:07.109" v="1784" actId="1076"/>
        <pc:sldMkLst>
          <pc:docMk/>
          <pc:sldMk cId="3375081523" sldId="2147469958"/>
        </pc:sldMkLst>
        <pc:spChg chg="mod">
          <ac:chgData name="TOUITOU Noemie GcooCftTsrFdt" userId="9da5af6b-c6c7-4008-bfdd-daa9f83c3a3e" providerId="ADAL" clId="{21EF6668-B00D-4110-8ADF-10B272477BA0}" dt="2024-06-27T10:37:42.069" v="1675" actId="20577"/>
          <ac:spMkLst>
            <pc:docMk/>
            <pc:sldMk cId="3375081523" sldId="2147469958"/>
            <ac:spMk id="4" creationId="{50643855-6219-C359-2401-6C437E389AC4}"/>
          </ac:spMkLst>
        </pc:spChg>
        <pc:spChg chg="add mod">
          <ac:chgData name="TOUITOU Noemie GcooCftTsrFdt" userId="9da5af6b-c6c7-4008-bfdd-daa9f83c3a3e" providerId="ADAL" clId="{21EF6668-B00D-4110-8ADF-10B272477BA0}" dt="2024-06-27T10:40:34.658" v="1689" actId="1076"/>
          <ac:spMkLst>
            <pc:docMk/>
            <pc:sldMk cId="3375081523" sldId="2147469958"/>
            <ac:spMk id="6" creationId="{B3CF76B1-9702-4FC6-C943-65C90C6C8BBB}"/>
          </ac:spMkLst>
        </pc:spChg>
        <pc:spChg chg="add mod">
          <ac:chgData name="TOUITOU Noemie GcooCftTsrFdt" userId="9da5af6b-c6c7-4008-bfdd-daa9f83c3a3e" providerId="ADAL" clId="{21EF6668-B00D-4110-8ADF-10B272477BA0}" dt="2024-06-27T10:40:51.437" v="1692" actId="208"/>
          <ac:spMkLst>
            <pc:docMk/>
            <pc:sldMk cId="3375081523" sldId="2147469958"/>
            <ac:spMk id="7" creationId="{F2EFAE3B-7EDB-8CC1-B84A-C7F60884EBCF}"/>
          </ac:spMkLst>
        </pc:spChg>
        <pc:spChg chg="add mod">
          <ac:chgData name="TOUITOU Noemie GcooCftTsrFdt" userId="9da5af6b-c6c7-4008-bfdd-daa9f83c3a3e" providerId="ADAL" clId="{21EF6668-B00D-4110-8ADF-10B272477BA0}" dt="2024-06-27T10:42:06.028" v="1700" actId="14100"/>
          <ac:spMkLst>
            <pc:docMk/>
            <pc:sldMk cId="3375081523" sldId="2147469958"/>
            <ac:spMk id="11" creationId="{9BC7920A-3300-C6AA-90F2-2F86F7401CBD}"/>
          </ac:spMkLst>
        </pc:spChg>
        <pc:spChg chg="add del mod">
          <ac:chgData name="TOUITOU Noemie GcooCftTsrFdt" userId="9da5af6b-c6c7-4008-bfdd-daa9f83c3a3e" providerId="ADAL" clId="{21EF6668-B00D-4110-8ADF-10B272477BA0}" dt="2024-06-27T10:42:15.605" v="1702"/>
          <ac:spMkLst>
            <pc:docMk/>
            <pc:sldMk cId="3375081523" sldId="2147469958"/>
            <ac:spMk id="12" creationId="{98ABA073-FF84-F9D2-3AB9-C44CB87B9A49}"/>
          </ac:spMkLst>
        </pc:spChg>
        <pc:spChg chg="add mod">
          <ac:chgData name="TOUITOU Noemie GcooCftTsrFdt" userId="9da5af6b-c6c7-4008-bfdd-daa9f83c3a3e" providerId="ADAL" clId="{21EF6668-B00D-4110-8ADF-10B272477BA0}" dt="2024-06-27T10:42:27.397" v="1710" actId="20577"/>
          <ac:spMkLst>
            <pc:docMk/>
            <pc:sldMk cId="3375081523" sldId="2147469958"/>
            <ac:spMk id="13" creationId="{72EEF9C3-7D88-2747-4ED2-426A95D3EC8A}"/>
          </ac:spMkLst>
        </pc:spChg>
        <pc:spChg chg="add mod">
          <ac:chgData name="TOUITOU Noemie GcooCftTsrFdt" userId="9da5af6b-c6c7-4008-bfdd-daa9f83c3a3e" providerId="ADAL" clId="{21EF6668-B00D-4110-8ADF-10B272477BA0}" dt="2024-06-27T10:44:22.237" v="1771" actId="1076"/>
          <ac:spMkLst>
            <pc:docMk/>
            <pc:sldMk cId="3375081523" sldId="2147469958"/>
            <ac:spMk id="17" creationId="{1F37EEC9-21F0-3506-0844-8CD087FBE133}"/>
          </ac:spMkLst>
        </pc:spChg>
        <pc:spChg chg="add mod">
          <ac:chgData name="TOUITOU Noemie GcooCftTsrFdt" userId="9da5af6b-c6c7-4008-bfdd-daa9f83c3a3e" providerId="ADAL" clId="{21EF6668-B00D-4110-8ADF-10B272477BA0}" dt="2024-06-27T10:45:49.645" v="1775" actId="208"/>
          <ac:spMkLst>
            <pc:docMk/>
            <pc:sldMk cId="3375081523" sldId="2147469958"/>
            <ac:spMk id="18" creationId="{1D6EB809-ADFB-BF58-07ED-9E6C5C2A2926}"/>
          </ac:spMkLst>
        </pc:spChg>
        <pc:picChg chg="del">
          <ac:chgData name="TOUITOU Noemie GcooCftTsrFdt" userId="9da5af6b-c6c7-4008-bfdd-daa9f83c3a3e" providerId="ADAL" clId="{21EF6668-B00D-4110-8ADF-10B272477BA0}" dt="2024-06-27T10:37:32.392" v="1666" actId="478"/>
          <ac:picMkLst>
            <pc:docMk/>
            <pc:sldMk cId="3375081523" sldId="2147469958"/>
            <ac:picMk id="3" creationId="{795C70ED-131B-E0FD-EEA2-9E8EDDC9A3AC}"/>
          </ac:picMkLst>
        </pc:picChg>
        <pc:picChg chg="add mod">
          <ac:chgData name="TOUITOU Noemie GcooCftTsrFdt" userId="9da5af6b-c6c7-4008-bfdd-daa9f83c3a3e" providerId="ADAL" clId="{21EF6668-B00D-4110-8ADF-10B272477BA0}" dt="2024-06-27T10:40:15.926" v="1680" actId="1076"/>
          <ac:picMkLst>
            <pc:docMk/>
            <pc:sldMk cId="3375081523" sldId="2147469958"/>
            <ac:picMk id="5" creationId="{511343AC-20D1-C072-0232-C5260B456CA2}"/>
          </ac:picMkLst>
        </pc:picChg>
        <pc:picChg chg="add mod">
          <ac:chgData name="TOUITOU Noemie GcooCftTsrFdt" userId="9da5af6b-c6c7-4008-bfdd-daa9f83c3a3e" providerId="ADAL" clId="{21EF6668-B00D-4110-8ADF-10B272477BA0}" dt="2024-06-27T10:41:48.541" v="1695" actId="1076"/>
          <ac:picMkLst>
            <pc:docMk/>
            <pc:sldMk cId="3375081523" sldId="2147469958"/>
            <ac:picMk id="9" creationId="{3B99DC48-CE62-EDB0-6185-8C1C9B7A25A1}"/>
          </ac:picMkLst>
        </pc:picChg>
        <pc:picChg chg="add del mod">
          <ac:chgData name="TOUITOU Noemie GcooCftTsrFdt" userId="9da5af6b-c6c7-4008-bfdd-daa9f83c3a3e" providerId="ADAL" clId="{21EF6668-B00D-4110-8ADF-10B272477BA0}" dt="2024-06-27T10:41:54.878" v="1697" actId="478"/>
          <ac:picMkLst>
            <pc:docMk/>
            <pc:sldMk cId="3375081523" sldId="2147469958"/>
            <ac:picMk id="10" creationId="{B4E475ED-8BC3-9D9C-23A5-713D3DB26A37}"/>
          </ac:picMkLst>
        </pc:picChg>
        <pc:picChg chg="add mod">
          <ac:chgData name="TOUITOU Noemie GcooCftTsrFdt" userId="9da5af6b-c6c7-4008-bfdd-daa9f83c3a3e" providerId="ADAL" clId="{21EF6668-B00D-4110-8ADF-10B272477BA0}" dt="2024-06-27T10:47:07.109" v="1784" actId="1076"/>
          <ac:picMkLst>
            <pc:docMk/>
            <pc:sldMk cId="3375081523" sldId="2147469958"/>
            <ac:picMk id="20" creationId="{92926362-21A3-FE70-1276-FD0FC8498784}"/>
          </ac:picMkLst>
        </pc:picChg>
        <pc:cxnChg chg="add mod">
          <ac:chgData name="TOUITOU Noemie GcooCftTsrFdt" userId="9da5af6b-c6c7-4008-bfdd-daa9f83c3a3e" providerId="ADAL" clId="{21EF6668-B00D-4110-8ADF-10B272477BA0}" dt="2024-06-27T10:42:56.824" v="1712" actId="208"/>
          <ac:cxnSpMkLst>
            <pc:docMk/>
            <pc:sldMk cId="3375081523" sldId="2147469958"/>
            <ac:cxnSpMk id="16" creationId="{17B1F95C-7B68-A44D-8C91-79AB82007A45}"/>
          </ac:cxnSpMkLst>
        </pc:cxnChg>
      </pc:sldChg>
    </pc:docChg>
  </pc:docChgLst>
  <pc:docChgLst>
    <pc:chgData name="DLUS Laurent (EXT) ResgCftTsrDef" userId="cb4e85b5-596f-4b1d-b057-431c65441777" providerId="ADAL" clId="{EE5313DD-0E2E-4879-9004-BFEC2413C385}"/>
    <pc:docChg chg="custSel addSld delSld modSld sldOrd">
      <pc:chgData name="DLUS Laurent (EXT) ResgCftTsrDef" userId="cb4e85b5-596f-4b1d-b057-431c65441777" providerId="ADAL" clId="{EE5313DD-0E2E-4879-9004-BFEC2413C385}" dt="2024-05-06T16:05:38.482" v="133"/>
      <pc:docMkLst>
        <pc:docMk/>
      </pc:docMkLst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77139472" sldId="260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77139472" sldId="260"/>
            <ac:spMk id="8" creationId="{257C2E80-F5D4-9C4B-B4C5-6D6349EEFB8D}"/>
          </ac:spMkLst>
        </pc:spChg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77139472" sldId="260"/>
            <ac:spMk id="9" creationId="{76121A99-F8F0-A6F7-39C1-331F7304A2CD}"/>
          </ac:spMkLst>
        </pc:spChg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77139472" sldId="260"/>
            <ac:spMk id="10" creationId="{CC996103-B746-87BF-17C6-F5C3743E9593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47171600" sldId="261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47171600" sldId="261"/>
            <ac:spMk id="6" creationId="{23BEFA2E-1356-CC07-3C8B-07E6A113FF44}"/>
          </ac:spMkLst>
        </pc:spChg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47171600" sldId="261"/>
            <ac:spMk id="9" creationId="{F15FD195-009B-D5BB-0113-98B5BE2BF302}"/>
          </ac:spMkLst>
        </pc:spChg>
      </pc:sldChg>
      <pc:sldChg chg="modSp mod">
        <pc:chgData name="DLUS Laurent (EXT) ResgCftTsrDef" userId="cb4e85b5-596f-4b1d-b057-431c65441777" providerId="ADAL" clId="{EE5313DD-0E2E-4879-9004-BFEC2413C385}" dt="2024-05-06T16:03:41.020" v="71" actId="20577"/>
        <pc:sldMkLst>
          <pc:docMk/>
          <pc:sldMk cId="3053370306" sldId="266"/>
        </pc:sldMkLst>
        <pc:spChg chg="mod">
          <ac:chgData name="DLUS Laurent (EXT) ResgCftTsrDef" userId="cb4e85b5-596f-4b1d-b057-431c65441777" providerId="ADAL" clId="{EE5313DD-0E2E-4879-9004-BFEC2413C385}" dt="2024-05-06T16:03:41.020" v="71" actId="20577"/>
          <ac:spMkLst>
            <pc:docMk/>
            <pc:sldMk cId="3053370306" sldId="266"/>
            <ac:spMk id="5" creationId="{2CA55FF2-B313-65A2-C446-DEC9F0799256}"/>
          </ac:spMkLst>
        </pc:spChg>
      </pc:sldChg>
      <pc:sldChg chg="modSp mod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992154072" sldId="267"/>
        </pc:sldMkLst>
        <pc:spChg chg="mod">
          <ac:chgData name="DLUS Laurent (EXT) ResgCftTsrDef" userId="cb4e85b5-596f-4b1d-b057-431c65441777" providerId="ADAL" clId="{EE5313DD-0E2E-4879-9004-BFEC2413C385}" dt="2024-05-06T15:59:57.958" v="7" actId="14100"/>
          <ac:spMkLst>
            <pc:docMk/>
            <pc:sldMk cId="992154072" sldId="267"/>
            <ac:spMk id="13" creationId="{D4229DFD-3048-F1DD-54C0-0CAB9B79462F}"/>
          </ac:spMkLst>
        </pc:spChg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992154072" sldId="267"/>
            <ac:spMk id="15" creationId="{497EE6C6-0815-614C-4672-C92C730BE727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4121679461" sldId="269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4121679461" sldId="269"/>
            <ac:spMk id="15" creationId="{497EE6C6-0815-614C-4672-C92C730BE727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3065629751" sldId="270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3065629751" sldId="270"/>
            <ac:spMk id="14" creationId="{776569C8-CC1F-3687-3306-6D801B2B69D9}"/>
          </ac:spMkLst>
        </pc:spChg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3065629751" sldId="270"/>
            <ac:spMk id="15" creationId="{497EE6C6-0815-614C-4672-C92C730BE727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3055107777" sldId="277"/>
        </pc:sldMkLst>
        <pc:picChg chg="mod">
          <ac:chgData name="DLUS Laurent (EXT) ResgCftTsrDef" userId="cb4e85b5-596f-4b1d-b057-431c65441777" providerId="ADAL" clId="{EE5313DD-0E2E-4879-9004-BFEC2413C385}" dt="2024-05-06T16:01:31.463" v="39"/>
          <ac:picMkLst>
            <pc:docMk/>
            <pc:sldMk cId="3055107777" sldId="277"/>
            <ac:picMk id="18" creationId="{5D42CF7E-2A64-4072-BBD5-072869516739}"/>
          </ac:picMkLst>
        </pc:pic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3197501854" sldId="279"/>
        </pc:sldMkLst>
        <pc:picChg chg="mod">
          <ac:chgData name="DLUS Laurent (EXT) ResgCftTsrDef" userId="cb4e85b5-596f-4b1d-b057-431c65441777" providerId="ADAL" clId="{EE5313DD-0E2E-4879-9004-BFEC2413C385}" dt="2024-05-06T16:01:31.463" v="39"/>
          <ac:picMkLst>
            <pc:docMk/>
            <pc:sldMk cId="3197501854" sldId="279"/>
            <ac:picMk id="11" creationId="{82D73830-ED79-76F8-31AC-027E1461E05B}"/>
          </ac:picMkLst>
        </pc:pic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2394819397" sldId="281"/>
        </pc:sldMkLst>
        <pc:picChg chg="mod">
          <ac:chgData name="DLUS Laurent (EXT) ResgCftTsrDef" userId="cb4e85b5-596f-4b1d-b057-431c65441777" providerId="ADAL" clId="{EE5313DD-0E2E-4879-9004-BFEC2413C385}" dt="2024-05-06T16:01:31.463" v="39"/>
          <ac:picMkLst>
            <pc:docMk/>
            <pc:sldMk cId="2394819397" sldId="281"/>
            <ac:picMk id="5" creationId="{280BB01D-BACF-CC46-F154-E13DDC56B9BC}"/>
          </ac:picMkLst>
        </pc:pic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1420201607" sldId="285"/>
        </pc:sldMkLst>
        <pc:picChg chg="mod">
          <ac:chgData name="DLUS Laurent (EXT) ResgCftTsrDef" userId="cb4e85b5-596f-4b1d-b057-431c65441777" providerId="ADAL" clId="{EE5313DD-0E2E-4879-9004-BFEC2413C385}" dt="2024-05-06T16:01:31.463" v="39"/>
          <ac:picMkLst>
            <pc:docMk/>
            <pc:sldMk cId="1420201607" sldId="285"/>
            <ac:picMk id="11" creationId="{F18391DB-CB46-D67E-2AD7-F2250E691A75}"/>
          </ac:picMkLst>
        </pc:pic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2817935598" sldId="286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2817935598" sldId="286"/>
            <ac:spMk id="6" creationId="{821F298D-A6E5-3AF0-5735-BCD774C02DE3}"/>
          </ac:spMkLst>
        </pc:spChg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2817935598" sldId="286"/>
            <ac:spMk id="8" creationId="{D7F2E104-C20F-58AA-0529-DAE9E1F18A81}"/>
          </ac:spMkLst>
        </pc:spChg>
        <pc:picChg chg="mod">
          <ac:chgData name="DLUS Laurent (EXT) ResgCftTsrDef" userId="cb4e85b5-596f-4b1d-b057-431c65441777" providerId="ADAL" clId="{EE5313DD-0E2E-4879-9004-BFEC2413C385}" dt="2024-05-06T16:01:31.463" v="39"/>
          <ac:picMkLst>
            <pc:docMk/>
            <pc:sldMk cId="2817935598" sldId="286"/>
            <ac:picMk id="15" creationId="{6D165C4D-80CD-4121-032D-4AE60C29AD51}"/>
          </ac:picMkLst>
        </pc:pic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636056976" sldId="288"/>
        </pc:sldMkLst>
        <pc:picChg chg="mod">
          <ac:chgData name="DLUS Laurent (EXT) ResgCftTsrDef" userId="cb4e85b5-596f-4b1d-b057-431c65441777" providerId="ADAL" clId="{EE5313DD-0E2E-4879-9004-BFEC2413C385}" dt="2024-05-06T16:01:31.463" v="39"/>
          <ac:picMkLst>
            <pc:docMk/>
            <pc:sldMk cId="636056976" sldId="288"/>
            <ac:picMk id="9" creationId="{7A196D58-0544-4A17-8BDB-4182D223E9C2}"/>
          </ac:picMkLst>
        </pc:pic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796894414" sldId="289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796894414" sldId="289"/>
            <ac:spMk id="3" creationId="{700E7DA4-2960-5F58-3C33-17C57300C9B1}"/>
          </ac:spMkLst>
        </pc:spChg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796894414" sldId="289"/>
            <ac:spMk id="6" creationId="{C06498CF-40D1-DB35-6E75-5023A8A6CF60}"/>
          </ac:spMkLst>
        </pc:spChg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796894414" sldId="289"/>
            <ac:spMk id="16" creationId="{F74774F5-0135-C586-50AF-CD76BAB46C33}"/>
          </ac:spMkLst>
        </pc:spChg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796894414" sldId="289"/>
            <ac:spMk id="64" creationId="{B22F5579-EB4B-45E8-8D4B-959E2FC47597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3067756465" sldId="296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3067756465" sldId="296"/>
            <ac:spMk id="10" creationId="{E56CEA5F-EC06-0DDF-EEE3-7CD8F4030E77}"/>
          </ac:spMkLst>
        </pc:spChg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3067756465" sldId="296"/>
            <ac:spMk id="11" creationId="{1759AAD2-75BA-5E37-ABA7-CF327DB3FBB7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2188305417" sldId="297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2188305417" sldId="297"/>
            <ac:spMk id="7" creationId="{043D8346-D818-F1A5-A17E-0132F931850A}"/>
          </ac:spMkLst>
        </pc:spChg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2188305417" sldId="297"/>
            <ac:spMk id="8" creationId="{CEC3B07E-810C-4F9B-C077-FFE678920071}"/>
          </ac:spMkLst>
        </pc:spChg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2188305417" sldId="297"/>
            <ac:spMk id="13" creationId="{382E03D9-352E-487D-0BE8-2AB76ED5C151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1918113375" sldId="319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1918113375" sldId="319"/>
            <ac:spMk id="5" creationId="{940A353F-4E47-2B12-5A69-1CF47EFFA64F}"/>
          </ac:spMkLst>
        </pc:spChg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1918113375" sldId="319"/>
            <ac:spMk id="6" creationId="{931213DC-1D0A-D92F-654F-680AE9F27AE4}"/>
          </ac:spMkLst>
        </pc:spChg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1918113375" sldId="319"/>
            <ac:spMk id="7" creationId="{31253FBF-3D0F-1954-359B-54F025DA5ADD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2017644545" sldId="324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2017644545" sldId="324"/>
            <ac:spMk id="2" creationId="{12AEA112-CF1C-613B-103F-606B3D2F0028}"/>
          </ac:spMkLst>
        </pc:spChg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2017644545" sldId="324"/>
            <ac:spMk id="8" creationId="{257C2E80-F5D4-9C4B-B4C5-6D6349EEFB8D}"/>
          </ac:spMkLst>
        </pc:spChg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2017644545" sldId="324"/>
            <ac:spMk id="27" creationId="{0144519C-8E03-B887-1644-72182D03DCE9}"/>
          </ac:spMkLst>
        </pc:spChg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2017644545" sldId="324"/>
            <ac:spMk id="28" creationId="{2514C5BC-F3BD-1DCD-4384-496322C0FB17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1531692263" sldId="325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1531692263" sldId="325"/>
            <ac:spMk id="757" creationId="{8955E381-E8FC-B4BB-0725-3D04887628C6}"/>
          </ac:spMkLst>
        </pc:spChg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1531692263" sldId="325"/>
            <ac:spMk id="758" creationId="{8390C82F-F896-132D-71A6-C5BB2273002C}"/>
          </ac:spMkLst>
        </pc:spChg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1531692263" sldId="325"/>
            <ac:spMk id="759" creationId="{57219670-47AE-54DD-D71E-420054F3502A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826793853" sldId="327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826793853" sldId="327"/>
            <ac:spMk id="8" creationId="{6E4201A6-D8BF-2A60-3035-475B35CEB5BF}"/>
          </ac:spMkLst>
        </pc:spChg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826793853" sldId="327"/>
            <ac:spMk id="9" creationId="{B24186E2-5A22-6018-5DE0-83EA4D167E13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3965131326" sldId="328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3965131326" sldId="328"/>
            <ac:spMk id="8" creationId="{6E4201A6-D8BF-2A60-3035-475B35CEB5BF}"/>
          </ac:spMkLst>
        </pc:spChg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3965131326" sldId="328"/>
            <ac:spMk id="9" creationId="{B24186E2-5A22-6018-5DE0-83EA4D167E13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1628368550" sldId="330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1628368550" sldId="330"/>
            <ac:spMk id="8" creationId="{6E4201A6-D8BF-2A60-3035-475B35CEB5BF}"/>
          </ac:spMkLst>
        </pc:spChg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1628368550" sldId="330"/>
            <ac:spMk id="9" creationId="{B24186E2-5A22-6018-5DE0-83EA4D167E13}"/>
          </ac:spMkLst>
        </pc:spChg>
      </pc:sldChg>
      <pc:sldChg chg="modSp ord">
        <pc:chgData name="DLUS Laurent (EXT) ResgCftTsrDef" userId="cb4e85b5-596f-4b1d-b057-431c65441777" providerId="ADAL" clId="{EE5313DD-0E2E-4879-9004-BFEC2413C385}" dt="2024-05-06T16:05:38.482" v="133"/>
        <pc:sldMkLst>
          <pc:docMk/>
          <pc:sldMk cId="1347009222" sldId="335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1347009222" sldId="335"/>
            <ac:spMk id="5" creationId="{96CA21D9-F387-60B7-5608-A8E5BA82F780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2665137338" sldId="336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2665137338" sldId="336"/>
            <ac:spMk id="5" creationId="{96CA21D9-F387-60B7-5608-A8E5BA82F780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2469718451" sldId="337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2469718451" sldId="337"/>
            <ac:spMk id="5" creationId="{96CA21D9-F387-60B7-5608-A8E5BA82F780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3949746612" sldId="338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3949746612" sldId="338"/>
            <ac:spMk id="5" creationId="{96CA21D9-F387-60B7-5608-A8E5BA82F780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4284631221" sldId="339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4284631221" sldId="339"/>
            <ac:spMk id="5" creationId="{96CA21D9-F387-60B7-5608-A8E5BA82F780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6470094" sldId="340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6470094" sldId="340"/>
            <ac:spMk id="5" creationId="{96CA21D9-F387-60B7-5608-A8E5BA82F780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348290863" sldId="341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348290863" sldId="341"/>
            <ac:spMk id="5" creationId="{96CA21D9-F387-60B7-5608-A8E5BA82F780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1316283479" sldId="342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1316283479" sldId="342"/>
            <ac:spMk id="5" creationId="{96CA21D9-F387-60B7-5608-A8E5BA82F780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2848719951" sldId="343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2848719951" sldId="343"/>
            <ac:spMk id="5" creationId="{96CA21D9-F387-60B7-5608-A8E5BA82F780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2234568743" sldId="902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2234568743" sldId="902"/>
            <ac:spMk id="6" creationId="{99F7BC13-2750-413C-AB35-66645DDC85ED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4090083213" sldId="903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4090083213" sldId="903"/>
            <ac:spMk id="4" creationId="{34B3C90D-785F-4EC3-A7C9-99BA8622C7D8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1069258380" sldId="905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1069258380" sldId="905"/>
            <ac:spMk id="4" creationId="{34B3C90D-785F-4EC3-A7C9-99BA8622C7D8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3552973465" sldId="940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3552973465" sldId="940"/>
            <ac:spMk id="6" creationId="{99F7BC13-2750-413C-AB35-66645DDC85ED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3952997207" sldId="941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3952997207" sldId="941"/>
            <ac:spMk id="6" creationId="{99F7BC13-2750-413C-AB35-66645DDC85ED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631911740" sldId="943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631911740" sldId="943"/>
            <ac:spMk id="6" creationId="{99F7BC13-2750-413C-AB35-66645DDC85ED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2298923953" sldId="944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2298923953" sldId="944"/>
            <ac:spMk id="6" creationId="{99F7BC13-2750-413C-AB35-66645DDC85ED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4040103509" sldId="945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4040103509" sldId="945"/>
            <ac:spMk id="6" creationId="{99F7BC13-2750-413C-AB35-66645DDC85ED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1807110880" sldId="946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1807110880" sldId="946"/>
            <ac:spMk id="6" creationId="{99F7BC13-2750-413C-AB35-66645DDC85ED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1015291492" sldId="947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1015291492" sldId="947"/>
            <ac:spMk id="6" creationId="{99F7BC13-2750-413C-AB35-66645DDC85ED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2108765152" sldId="948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2108765152" sldId="948"/>
            <ac:spMk id="6" creationId="{99F7BC13-2750-413C-AB35-66645DDC85ED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1475696379" sldId="950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1475696379" sldId="950"/>
            <ac:spMk id="6" creationId="{99F7BC13-2750-413C-AB35-66645DDC85ED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3219808591" sldId="951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3219808591" sldId="951"/>
            <ac:spMk id="6" creationId="{99F7BC13-2750-413C-AB35-66645DDC85ED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2962509526" sldId="954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2962509526" sldId="954"/>
            <ac:spMk id="6" creationId="{99F7BC13-2750-413C-AB35-66645DDC85ED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2376240119" sldId="955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2376240119" sldId="955"/>
            <ac:spMk id="6" creationId="{99F7BC13-2750-413C-AB35-66645DDC85ED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4184453323" sldId="956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4184453323" sldId="956"/>
            <ac:spMk id="6" creationId="{99F7BC13-2750-413C-AB35-66645DDC85ED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682862452" sldId="957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682862452" sldId="957"/>
            <ac:spMk id="6" creationId="{99F7BC13-2750-413C-AB35-66645DDC85ED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3493869018" sldId="958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3493869018" sldId="958"/>
            <ac:spMk id="6" creationId="{99F7BC13-2750-413C-AB35-66645DDC85ED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561457201" sldId="959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561457201" sldId="959"/>
            <ac:spMk id="6" creationId="{99F7BC13-2750-413C-AB35-66645DDC85ED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4080401053" sldId="960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4080401053" sldId="960"/>
            <ac:spMk id="6" creationId="{99F7BC13-2750-413C-AB35-66645DDC85ED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157937996" sldId="961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157937996" sldId="961"/>
            <ac:spMk id="6" creationId="{99F7BC13-2750-413C-AB35-66645DDC85ED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3669906253" sldId="962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3669906253" sldId="962"/>
            <ac:spMk id="6" creationId="{99F7BC13-2750-413C-AB35-66645DDC85ED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3037408303" sldId="963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3037408303" sldId="963"/>
            <ac:spMk id="6" creationId="{99F7BC13-2750-413C-AB35-66645DDC85ED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3801636273" sldId="964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3801636273" sldId="964"/>
            <ac:spMk id="6" creationId="{99F7BC13-2750-413C-AB35-66645DDC85ED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1451314266" sldId="965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1451314266" sldId="965"/>
            <ac:spMk id="6" creationId="{99F7BC13-2750-413C-AB35-66645DDC85ED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962546251" sldId="966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962546251" sldId="966"/>
            <ac:spMk id="6" creationId="{99F7BC13-2750-413C-AB35-66645DDC85ED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3375012327" sldId="967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3375012327" sldId="967"/>
            <ac:spMk id="6" creationId="{99F7BC13-2750-413C-AB35-66645DDC85ED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1062617329" sldId="968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1062617329" sldId="968"/>
            <ac:spMk id="6" creationId="{99F7BC13-2750-413C-AB35-66645DDC85ED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2232213193" sldId="969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2232213193" sldId="969"/>
            <ac:spMk id="6" creationId="{99F7BC13-2750-413C-AB35-66645DDC85ED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2677218922" sldId="970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2677218922" sldId="970"/>
            <ac:spMk id="6" creationId="{99F7BC13-2750-413C-AB35-66645DDC85ED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944045634" sldId="971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944045634" sldId="971"/>
            <ac:spMk id="6" creationId="{99F7BC13-2750-413C-AB35-66645DDC85ED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190505616" sldId="972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190505616" sldId="972"/>
            <ac:spMk id="6" creationId="{99F7BC13-2750-413C-AB35-66645DDC85ED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448026883" sldId="973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448026883" sldId="973"/>
            <ac:spMk id="6" creationId="{99F7BC13-2750-413C-AB35-66645DDC85ED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2524226235" sldId="974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2524226235" sldId="974"/>
            <ac:spMk id="6" creationId="{99F7BC13-2750-413C-AB35-66645DDC85ED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3642110676" sldId="975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3642110676" sldId="975"/>
            <ac:spMk id="6" creationId="{99F7BC13-2750-413C-AB35-66645DDC85ED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4110824377" sldId="976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4110824377" sldId="976"/>
            <ac:spMk id="6" creationId="{99F7BC13-2750-413C-AB35-66645DDC85ED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3973558525" sldId="977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3973558525" sldId="977"/>
            <ac:spMk id="6" creationId="{99F7BC13-2750-413C-AB35-66645DDC85ED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3394693850" sldId="978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3394693850" sldId="978"/>
            <ac:spMk id="6" creationId="{99F7BC13-2750-413C-AB35-66645DDC85ED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3249145961" sldId="979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3249145961" sldId="979"/>
            <ac:spMk id="6" creationId="{99F7BC13-2750-413C-AB35-66645DDC85ED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782450351" sldId="980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782450351" sldId="980"/>
            <ac:spMk id="6" creationId="{99F7BC13-2750-413C-AB35-66645DDC85ED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817424624" sldId="983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817424624" sldId="983"/>
            <ac:spMk id="2" creationId="{93D3420E-3237-4D54-B350-24C8CF394CAE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4177901072" sldId="984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4177901072" sldId="984"/>
            <ac:spMk id="2" creationId="{C5429D8F-E840-4D73-9855-4363B12C8E00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3743448217" sldId="985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3743448217" sldId="985"/>
            <ac:spMk id="2" creationId="{D538BDBD-177C-4718-8F98-9565823DD9A2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3113838252" sldId="986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3113838252" sldId="986"/>
            <ac:spMk id="2" creationId="{811F63C0-45BC-4F5E-A899-23581207429F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278700085" sldId="987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278700085" sldId="987"/>
            <ac:spMk id="2" creationId="{5F3A0B97-9764-42F2-9C9D-78F7E2014221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1446882334" sldId="988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1446882334" sldId="988"/>
            <ac:spMk id="2" creationId="{A68C2AFD-35A1-4958-BEE2-A97DD3495D31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3946057596" sldId="989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3946057596" sldId="989"/>
            <ac:spMk id="2" creationId="{CD2DCE88-1A03-41F3-B42C-13038EAB8204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1623680598" sldId="990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1623680598" sldId="990"/>
            <ac:spMk id="2" creationId="{4B515776-BEFF-4131-8400-9B6083251456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2083917092" sldId="992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2083917092" sldId="992"/>
            <ac:spMk id="31" creationId="{00000000-0000-0000-0000-000000000000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3645819746" sldId="993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3645819746" sldId="993"/>
            <ac:spMk id="13" creationId="{00000000-0000-0000-0000-000000000000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3441366493" sldId="994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3441366493" sldId="994"/>
            <ac:spMk id="13" creationId="{00000000-0000-0000-0000-000000000000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358667381" sldId="995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358667381" sldId="995"/>
            <ac:spMk id="13" creationId="{00000000-0000-0000-0000-000000000000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2457127947" sldId="996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2457127947" sldId="996"/>
            <ac:spMk id="13" creationId="{00000000-0000-0000-0000-000000000000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3015171373" sldId="997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3015171373" sldId="997"/>
            <ac:spMk id="13" creationId="{00000000-0000-0000-0000-000000000000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748064322" sldId="998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748064322" sldId="998"/>
            <ac:spMk id="2" creationId="{9C4886A1-98E8-404F-BCDB-676863924AA7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3405858035" sldId="999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3405858035" sldId="999"/>
            <ac:spMk id="2" creationId="{6C6C767E-D9C9-45FE-BACC-9B4FB5C02527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1641804138" sldId="1000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1641804138" sldId="1000"/>
            <ac:spMk id="2" creationId="{3FED7CFA-E111-4AE1-A512-79A1CE3DD27F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1827756932" sldId="1001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1827756932" sldId="1001"/>
            <ac:spMk id="2" creationId="{F87786BE-3A30-4517-BF9C-ED5E96446057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3241335360" sldId="1002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3241335360" sldId="1002"/>
            <ac:spMk id="2" creationId="{13968199-2673-4C23-8F43-530638CA846E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2345406062" sldId="1003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2345406062" sldId="1003"/>
            <ac:spMk id="2" creationId="{56FFE64C-E084-45E7-AC4E-15AE700E3324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2473518375" sldId="1004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2473518375" sldId="1004"/>
            <ac:spMk id="2" creationId="{56FFE64C-E084-45E7-AC4E-15AE700E3324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2877434841" sldId="1005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2877434841" sldId="1005"/>
            <ac:spMk id="13" creationId="{00000000-0000-0000-0000-000000000000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2445074881" sldId="1008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2445074881" sldId="1008"/>
            <ac:spMk id="2" creationId="{CF55EC8E-22AD-439C-878E-49E7EAC2DB40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2599100072" sldId="1009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2599100072" sldId="1009"/>
            <ac:spMk id="2" creationId="{3335BFCF-FC5B-4D98-AD01-5E2CDA17C088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3494888553" sldId="1012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3494888553" sldId="1012"/>
            <ac:spMk id="2" creationId="{C5745CE2-7546-46D1-B590-FBCEE2FE137D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2703417215" sldId="1013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2703417215" sldId="1013"/>
            <ac:spMk id="2" creationId="{962FB173-1F28-49A4-B62A-E62E1E3E47E0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61743664" sldId="1014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61743664" sldId="1014"/>
            <ac:spMk id="2" creationId="{6A3491B9-2E5F-4DC5-8B35-CAE8B3DB6E01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3679528320" sldId="1015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3679528320" sldId="1015"/>
            <ac:spMk id="3" creationId="{3EC628A4-72BF-4BC6-938D-5D06BF0D0C7D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1977585682" sldId="1016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1977585682" sldId="1016"/>
            <ac:spMk id="3" creationId="{00000000-0000-0000-0000-000000000000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2475000705" sldId="1018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2475000705" sldId="1018"/>
            <ac:spMk id="2" creationId="{904A515F-A40D-48B9-8DD3-5C0B1DFE1410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1434461408" sldId="1019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1434461408" sldId="1019"/>
            <ac:spMk id="2" creationId="{E62960DE-D026-4DCF-B0F0-FF89F9D183CC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805397281" sldId="1021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805397281" sldId="1021"/>
            <ac:spMk id="2" creationId="{0B016702-BBDA-4308-BC33-132704AA9DD7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3285681308" sldId="1022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3285681308" sldId="1022"/>
            <ac:spMk id="2" creationId="{3A97FFE5-AD2C-427C-80E7-7BC0EC07608C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94673382" sldId="1023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94673382" sldId="1023"/>
            <ac:spMk id="2" creationId="{F936D1E6-E62C-4228-979A-38DC8D15DFE8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3046912588" sldId="1025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3046912588" sldId="1025"/>
            <ac:spMk id="13" creationId="{00000000-0000-0000-0000-000000000000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2088429321" sldId="1026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2088429321" sldId="1026"/>
            <ac:spMk id="13" creationId="{00000000-0000-0000-0000-000000000000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2916248094" sldId="1027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2916248094" sldId="1027"/>
            <ac:spMk id="13" creationId="{00000000-0000-0000-0000-000000000000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625699567" sldId="1028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625699567" sldId="1028"/>
            <ac:spMk id="13" creationId="{00000000-0000-0000-0000-000000000000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312609516" sldId="1029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312609516" sldId="1029"/>
            <ac:spMk id="13" creationId="{00000000-0000-0000-0000-000000000000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4064868221" sldId="1030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4064868221" sldId="1030"/>
            <ac:spMk id="13" creationId="{00000000-0000-0000-0000-000000000000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3163924690" sldId="1032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3163924690" sldId="1032"/>
            <ac:spMk id="13" creationId="{00000000-0000-0000-0000-000000000000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3437655617" sldId="1033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3437655617" sldId="1033"/>
            <ac:spMk id="2" creationId="{07603C88-CC38-42E0-B820-BEF81945E091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810130614" sldId="1034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810130614" sldId="1034"/>
            <ac:spMk id="2" creationId="{70B5AB4D-DDA2-4E3D-AD73-B65B363715CC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4114070525" sldId="1035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4114070525" sldId="1035"/>
            <ac:spMk id="2" creationId="{3B6EA77D-4D24-4A92-AEC4-9CE9DDB43EFC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1941520706" sldId="1036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1941520706" sldId="1036"/>
            <ac:spMk id="2" creationId="{98E9741B-EBD9-4D9C-A643-6B9058414498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3464241667" sldId="1037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3464241667" sldId="1037"/>
            <ac:spMk id="2" creationId="{F7D77F25-07B4-4A22-804A-D8B364CE274A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2099452893" sldId="1038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2099452893" sldId="1038"/>
            <ac:spMk id="2" creationId="{F4012806-B721-41C4-BCB9-8D69718DFACE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1926313371" sldId="1040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1926313371" sldId="1040"/>
            <ac:spMk id="2" creationId="{B0AD25B5-1F5E-4208-A6C9-7E76C4FC9399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3488998497" sldId="1042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3488998497" sldId="1042"/>
            <ac:spMk id="13" creationId="{00000000-0000-0000-0000-000000000000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581597739" sldId="1044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581597739" sldId="1044"/>
            <ac:spMk id="118" creationId="{00000000-0000-0000-0000-000000000000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2871822865" sldId="1045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2871822865" sldId="1045"/>
            <ac:spMk id="118" creationId="{00000000-0000-0000-0000-000000000000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598207884" sldId="1046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598207884" sldId="1046"/>
            <ac:spMk id="480" creationId="{00000000-0000-0000-0000-000000000000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539894403" sldId="1048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539894403" sldId="1048"/>
            <ac:spMk id="2" creationId="{AAC5CD58-D6CF-4A14-8007-AEB158217ED3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6386169" sldId="1049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6386169" sldId="1049"/>
            <ac:spMk id="31" creationId="{00000000-0000-0000-0000-000000000000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2983725698" sldId="1050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2983725698" sldId="1050"/>
            <ac:spMk id="118" creationId="{00000000-0000-0000-0000-000000000000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1308301210" sldId="1054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1308301210" sldId="1054"/>
            <ac:spMk id="480" creationId="{00000000-0000-0000-0000-000000000000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3233488498" sldId="1055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3233488498" sldId="1055"/>
            <ac:spMk id="480" creationId="{00000000-0000-0000-0000-000000000000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3703070755" sldId="1056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3703070755" sldId="1056"/>
            <ac:spMk id="2" creationId="{64919F8F-3679-480E-A331-7F7F1BEF2C27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4040772079" sldId="1057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4040772079" sldId="1057"/>
            <ac:spMk id="2" creationId="{FF199D18-0380-45B7-8DE2-AC3C5DEE0347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4028811115" sldId="1058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4028811115" sldId="1058"/>
            <ac:spMk id="2" creationId="{546D8F3F-705B-452F-8DF5-0DF17B98D378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2244936510" sldId="1059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2244936510" sldId="1059"/>
            <ac:spMk id="2" creationId="{D3DBA95F-C2A5-45C1-AA72-106854FED5A1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2481313977" sldId="1060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2481313977" sldId="1060"/>
            <ac:spMk id="2" creationId="{7BC78B69-4707-4930-A8D0-738E1DB82722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722183482" sldId="1061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722183482" sldId="1061"/>
            <ac:spMk id="2" creationId="{D72AA804-90E7-48C8-9F63-D4BDB587CCAC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1699952520" sldId="1062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1699952520" sldId="1062"/>
            <ac:spMk id="2" creationId="{7DB6349C-1CFE-4EE1-8FF4-5022CE0BD296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872218742" sldId="1063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872218742" sldId="1063"/>
            <ac:spMk id="2" creationId="{3693DBEB-38AD-4549-A6A2-19F98A5F95CC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662411427" sldId="1064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662411427" sldId="1064"/>
            <ac:spMk id="2" creationId="{DCBAF729-C7B0-4250-9207-08BB26464274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128541527" sldId="1080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128541527" sldId="1080"/>
            <ac:spMk id="2" creationId="{D3DBA95F-C2A5-45C1-AA72-106854FED5A1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750986997" sldId="1081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750986997" sldId="1081"/>
            <ac:spMk id="13" creationId="{00000000-0000-0000-0000-000000000000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2556392377" sldId="1083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2556392377" sldId="1083"/>
            <ac:spMk id="6" creationId="{99F7BC13-2750-413C-AB35-66645DDC85ED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3708171749" sldId="1102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3708171749" sldId="1102"/>
            <ac:spMk id="13" creationId="{00000000-0000-0000-0000-000000000000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509419888" sldId="1103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509419888" sldId="1103"/>
            <ac:spMk id="13" creationId="{00000000-0000-0000-0000-000000000000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1741659790" sldId="1104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1741659790" sldId="1104"/>
            <ac:spMk id="13" creationId="{00000000-0000-0000-0000-000000000000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80343682" sldId="1105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80343682" sldId="1105"/>
            <ac:spMk id="13" creationId="{00000000-0000-0000-0000-000000000000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2033816787" sldId="1106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2033816787" sldId="1106"/>
            <ac:spMk id="13" creationId="{00000000-0000-0000-0000-000000000000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638384029" sldId="1107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638384029" sldId="1107"/>
            <ac:spMk id="6" creationId="{99F7BC13-2750-413C-AB35-66645DDC85ED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537979339" sldId="1108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537979339" sldId="1108"/>
            <ac:spMk id="13" creationId="{00000000-0000-0000-0000-000000000000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706048495" sldId="1109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706048495" sldId="1109"/>
            <ac:spMk id="13" creationId="{00000000-0000-0000-0000-000000000000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1002143287" sldId="1112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1002143287" sldId="1112"/>
            <ac:spMk id="2" creationId="{FF199D18-0380-45B7-8DE2-AC3C5DEE0347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1795647901" sldId="1113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1795647901" sldId="1113"/>
            <ac:spMk id="6" creationId="{99F7BC13-2750-413C-AB35-66645DDC85ED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457137566" sldId="1114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457137566" sldId="1114"/>
            <ac:spMk id="6" creationId="{99F7BC13-2750-413C-AB35-66645DDC85ED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4053570203" sldId="2147376640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4053570203" sldId="2147376640"/>
            <ac:spMk id="2" creationId="{0C0D2E4B-3B56-CDC7-C36A-D8108FE9BBF3}"/>
          </ac:spMkLst>
        </pc:spChg>
      </pc:sldChg>
      <pc:sldChg chg="modSp">
        <pc:chgData name="DLUS Laurent (EXT) ResgCftTsrDef" userId="cb4e85b5-596f-4b1d-b057-431c65441777" providerId="ADAL" clId="{EE5313DD-0E2E-4879-9004-BFEC2413C385}" dt="2024-05-06T16:01:31.463" v="39"/>
        <pc:sldMkLst>
          <pc:docMk/>
          <pc:sldMk cId="3860280310" sldId="2147469951"/>
        </pc:sldMkLst>
        <pc:spChg chg="mod">
          <ac:chgData name="DLUS Laurent (EXT) ResgCftTsrDef" userId="cb4e85b5-596f-4b1d-b057-431c65441777" providerId="ADAL" clId="{EE5313DD-0E2E-4879-9004-BFEC2413C385}" dt="2024-05-06T16:01:31.463" v="39"/>
          <ac:spMkLst>
            <pc:docMk/>
            <pc:sldMk cId="3860280310" sldId="2147469951"/>
            <ac:spMk id="2" creationId="{0C0D2E4B-3B56-CDC7-C36A-D8108FE9BBF3}"/>
          </ac:spMkLst>
        </pc:spChg>
      </pc:sldChg>
      <pc:sldChg chg="modSp add del mod">
        <pc:chgData name="DLUS Laurent (EXT) ResgCftTsrDef" userId="cb4e85b5-596f-4b1d-b057-431c65441777" providerId="ADAL" clId="{EE5313DD-0E2E-4879-9004-BFEC2413C385}" dt="2024-05-06T16:00:27.344" v="11" actId="47"/>
        <pc:sldMkLst>
          <pc:docMk/>
          <pc:sldMk cId="2036253856" sldId="2147469952"/>
        </pc:sldMkLst>
        <pc:spChg chg="mod">
          <ac:chgData name="DLUS Laurent (EXT) ResgCftTsrDef" userId="cb4e85b5-596f-4b1d-b057-431c65441777" providerId="ADAL" clId="{EE5313DD-0E2E-4879-9004-BFEC2413C385}" dt="2024-05-06T16:00:24.715" v="10" actId="20577"/>
          <ac:spMkLst>
            <pc:docMk/>
            <pc:sldMk cId="2036253856" sldId="2147469952"/>
            <ac:spMk id="5" creationId="{940A353F-4E47-2B12-5A69-1CF47EFFA64F}"/>
          </ac:spMkLst>
        </pc:spChg>
      </pc:sldChg>
      <pc:sldChg chg="addSp delSp modSp add mod modClrScheme chgLayout">
        <pc:chgData name="DLUS Laurent (EXT) ResgCftTsrDef" userId="cb4e85b5-596f-4b1d-b057-431c65441777" providerId="ADAL" clId="{EE5313DD-0E2E-4879-9004-BFEC2413C385}" dt="2024-05-06T16:03:02.963" v="53" actId="20577"/>
        <pc:sldMkLst>
          <pc:docMk/>
          <pc:sldMk cId="2898465464" sldId="2147469952"/>
        </pc:sldMkLst>
        <pc:spChg chg="del mod ord">
          <ac:chgData name="DLUS Laurent (EXT) ResgCftTsrDef" userId="cb4e85b5-596f-4b1d-b057-431c65441777" providerId="ADAL" clId="{EE5313DD-0E2E-4879-9004-BFEC2413C385}" dt="2024-05-06T16:01:50.093" v="43" actId="478"/>
          <ac:spMkLst>
            <pc:docMk/>
            <pc:sldMk cId="2898465464" sldId="2147469952"/>
            <ac:spMk id="5" creationId="{940A353F-4E47-2B12-5A69-1CF47EFFA64F}"/>
          </ac:spMkLst>
        </pc:spChg>
        <pc:spChg chg="del mod">
          <ac:chgData name="DLUS Laurent (EXT) ResgCftTsrDef" userId="cb4e85b5-596f-4b1d-b057-431c65441777" providerId="ADAL" clId="{EE5313DD-0E2E-4879-9004-BFEC2413C385}" dt="2024-05-06T16:01:01.290" v="21" actId="478"/>
          <ac:spMkLst>
            <pc:docMk/>
            <pc:sldMk cId="2898465464" sldId="2147469952"/>
            <ac:spMk id="6" creationId="{931213DC-1D0A-D92F-654F-680AE9F27AE4}"/>
          </ac:spMkLst>
        </pc:spChg>
        <pc:spChg chg="del">
          <ac:chgData name="DLUS Laurent (EXT) ResgCftTsrDef" userId="cb4e85b5-596f-4b1d-b057-431c65441777" providerId="ADAL" clId="{EE5313DD-0E2E-4879-9004-BFEC2413C385}" dt="2024-05-06T16:01:05.098" v="23" actId="478"/>
          <ac:spMkLst>
            <pc:docMk/>
            <pc:sldMk cId="2898465464" sldId="2147469952"/>
            <ac:spMk id="7" creationId="{31253FBF-3D0F-1954-359B-54F025DA5ADD}"/>
          </ac:spMkLst>
        </pc:spChg>
        <pc:spChg chg="del mod">
          <ac:chgData name="DLUS Laurent (EXT) ResgCftTsrDef" userId="cb4e85b5-596f-4b1d-b057-431c65441777" providerId="ADAL" clId="{EE5313DD-0E2E-4879-9004-BFEC2413C385}" dt="2024-05-06T16:01:15.035" v="27" actId="478"/>
          <ac:spMkLst>
            <pc:docMk/>
            <pc:sldMk cId="2898465464" sldId="2147469952"/>
            <ac:spMk id="8" creationId="{51101057-4DC6-B3E6-96B3-E223BAAF4C96}"/>
          </ac:spMkLst>
        </pc:spChg>
        <pc:spChg chg="add del mod">
          <ac:chgData name="DLUS Laurent (EXT) ResgCftTsrDef" userId="cb4e85b5-596f-4b1d-b057-431c65441777" providerId="ADAL" clId="{EE5313DD-0E2E-4879-9004-BFEC2413C385}" dt="2024-05-06T16:01:02.516" v="22" actId="478"/>
          <ac:spMkLst>
            <pc:docMk/>
            <pc:sldMk cId="2898465464" sldId="2147469952"/>
            <ac:spMk id="12" creationId="{E55C9B22-9FA7-C211-5AE3-EB156624F6C2}"/>
          </ac:spMkLst>
        </pc:spChg>
        <pc:spChg chg="add del mod">
          <ac:chgData name="DLUS Laurent (EXT) ResgCftTsrDef" userId="cb4e85b5-596f-4b1d-b057-431c65441777" providerId="ADAL" clId="{EE5313DD-0E2E-4879-9004-BFEC2413C385}" dt="2024-05-06T16:01:07.022" v="24" actId="478"/>
          <ac:spMkLst>
            <pc:docMk/>
            <pc:sldMk cId="2898465464" sldId="2147469952"/>
            <ac:spMk id="14" creationId="{E4FF6F2C-886D-A094-8E6E-07491F849F2D}"/>
          </ac:spMkLst>
        </pc:spChg>
        <pc:spChg chg="add mod">
          <ac:chgData name="DLUS Laurent (EXT) ResgCftTsrDef" userId="cb4e85b5-596f-4b1d-b057-431c65441777" providerId="ADAL" clId="{EE5313DD-0E2E-4879-9004-BFEC2413C385}" dt="2024-05-06T16:03:02.963" v="53" actId="20577"/>
          <ac:spMkLst>
            <pc:docMk/>
            <pc:sldMk cId="2898465464" sldId="2147469952"/>
            <ac:spMk id="15" creationId="{5B6F7630-63D4-6506-DF4C-B4EFF33A790E}"/>
          </ac:spMkLst>
        </pc:spChg>
        <pc:spChg chg="add del mod">
          <ac:chgData name="DLUS Laurent (EXT) ResgCftTsrDef" userId="cb4e85b5-596f-4b1d-b057-431c65441777" providerId="ADAL" clId="{EE5313DD-0E2E-4879-9004-BFEC2413C385}" dt="2024-05-06T16:01:52.818" v="44" actId="478"/>
          <ac:spMkLst>
            <pc:docMk/>
            <pc:sldMk cId="2898465464" sldId="2147469952"/>
            <ac:spMk id="24" creationId="{7AC6141B-A271-0CA7-E27F-B76CA25D63F7}"/>
          </ac:spMkLst>
        </pc:spChg>
        <pc:spChg chg="add del mod ord">
          <ac:chgData name="DLUS Laurent (EXT) ResgCftTsrDef" userId="cb4e85b5-596f-4b1d-b057-431c65441777" providerId="ADAL" clId="{EE5313DD-0E2E-4879-9004-BFEC2413C385}" dt="2024-05-06T16:02:51.906" v="50" actId="700"/>
          <ac:spMkLst>
            <pc:docMk/>
            <pc:sldMk cId="2898465464" sldId="2147469952"/>
            <ac:spMk id="25" creationId="{5FC58EB1-5B8C-3DAC-7D54-6CA0E114BCDA}"/>
          </ac:spMkLst>
        </pc:spChg>
        <pc:spChg chg="add del mod ord">
          <ac:chgData name="DLUS Laurent (EXT) ResgCftTsrDef" userId="cb4e85b5-596f-4b1d-b057-431c65441777" providerId="ADAL" clId="{EE5313DD-0E2E-4879-9004-BFEC2413C385}" dt="2024-05-06T16:02:51.906" v="50" actId="700"/>
          <ac:spMkLst>
            <pc:docMk/>
            <pc:sldMk cId="2898465464" sldId="2147469952"/>
            <ac:spMk id="27" creationId="{6C615342-6A70-C0AC-0B3F-9E34390838F7}"/>
          </ac:spMkLst>
        </pc:spChg>
        <pc:spChg chg="add del mod ord">
          <ac:chgData name="DLUS Laurent (EXT) ResgCftTsrDef" userId="cb4e85b5-596f-4b1d-b057-431c65441777" providerId="ADAL" clId="{EE5313DD-0E2E-4879-9004-BFEC2413C385}" dt="2024-05-06T16:02:55.487" v="51" actId="478"/>
          <ac:spMkLst>
            <pc:docMk/>
            <pc:sldMk cId="2898465464" sldId="2147469952"/>
            <ac:spMk id="28" creationId="{6047E968-BB92-F3FE-C17C-3C8BD649B6F0}"/>
          </ac:spMkLst>
        </pc:spChg>
        <pc:grpChg chg="del">
          <ac:chgData name="DLUS Laurent (EXT) ResgCftTsrDef" userId="cb4e85b5-596f-4b1d-b057-431c65441777" providerId="ADAL" clId="{EE5313DD-0E2E-4879-9004-BFEC2413C385}" dt="2024-05-06T16:01:09.871" v="25" actId="478"/>
          <ac:grpSpMkLst>
            <pc:docMk/>
            <pc:sldMk cId="2898465464" sldId="2147469952"/>
            <ac:grpSpMk id="22" creationId="{A4A08C41-33D2-4F18-B55E-BE3DBB82A43F}"/>
          </ac:grpSpMkLst>
        </pc:grpChg>
        <pc:grpChg chg="del">
          <ac:chgData name="DLUS Laurent (EXT) ResgCftTsrDef" userId="cb4e85b5-596f-4b1d-b057-431c65441777" providerId="ADAL" clId="{EE5313DD-0E2E-4879-9004-BFEC2413C385}" dt="2024-05-06T16:01:17.205" v="28" actId="478"/>
          <ac:grpSpMkLst>
            <pc:docMk/>
            <pc:sldMk cId="2898465464" sldId="2147469952"/>
            <ac:grpSpMk id="331" creationId="{73E3796C-B6A9-FA94-B8DA-B11639D24FB2}"/>
          </ac:grpSpMkLst>
        </pc:grpChg>
        <pc:grpChg chg="del">
          <ac:chgData name="DLUS Laurent (EXT) ResgCftTsrDef" userId="cb4e85b5-596f-4b1d-b057-431c65441777" providerId="ADAL" clId="{EE5313DD-0E2E-4879-9004-BFEC2413C385}" dt="2024-05-06T16:01:17.205" v="28" actId="478"/>
          <ac:grpSpMkLst>
            <pc:docMk/>
            <pc:sldMk cId="2898465464" sldId="2147469952"/>
            <ac:grpSpMk id="332" creationId="{51A92EFE-52CB-7FAC-3061-D74EC66F3228}"/>
          </ac:grpSpMkLst>
        </pc:grpChg>
      </pc:sldChg>
      <pc:sldChg chg="modSp add mod">
        <pc:chgData name="DLUS Laurent (EXT) ResgCftTsrDef" userId="cb4e85b5-596f-4b1d-b057-431c65441777" providerId="ADAL" clId="{EE5313DD-0E2E-4879-9004-BFEC2413C385}" dt="2024-05-06T16:03:28.978" v="63" actId="20577"/>
        <pc:sldMkLst>
          <pc:docMk/>
          <pc:sldMk cId="825946703" sldId="2147469953"/>
        </pc:sldMkLst>
        <pc:spChg chg="mod">
          <ac:chgData name="DLUS Laurent (EXT) ResgCftTsrDef" userId="cb4e85b5-596f-4b1d-b057-431c65441777" providerId="ADAL" clId="{EE5313DD-0E2E-4879-9004-BFEC2413C385}" dt="2024-05-06T16:03:28.978" v="63" actId="20577"/>
          <ac:spMkLst>
            <pc:docMk/>
            <pc:sldMk cId="825946703" sldId="2147469953"/>
            <ac:spMk id="15" creationId="{5B6F7630-63D4-6506-DF4C-B4EFF33A790E}"/>
          </ac:spMkLst>
        </pc:spChg>
      </pc:sldChg>
      <pc:sldChg chg="modSp add mod">
        <pc:chgData name="DLUS Laurent (EXT) ResgCftTsrDef" userId="cb4e85b5-596f-4b1d-b057-431c65441777" providerId="ADAL" clId="{EE5313DD-0E2E-4879-9004-BFEC2413C385}" dt="2024-05-06T16:04:36.919" v="100" actId="20577"/>
        <pc:sldMkLst>
          <pc:docMk/>
          <pc:sldMk cId="1908960129" sldId="2147469954"/>
        </pc:sldMkLst>
        <pc:spChg chg="mod">
          <ac:chgData name="DLUS Laurent (EXT) ResgCftTsrDef" userId="cb4e85b5-596f-4b1d-b057-431c65441777" providerId="ADAL" clId="{EE5313DD-0E2E-4879-9004-BFEC2413C385}" dt="2024-05-06T16:04:36.919" v="100" actId="20577"/>
          <ac:spMkLst>
            <pc:docMk/>
            <pc:sldMk cId="1908960129" sldId="2147469954"/>
            <ac:spMk id="15" creationId="{5B6F7630-63D4-6506-DF4C-B4EFF33A790E}"/>
          </ac:spMkLst>
        </pc:spChg>
      </pc:sldChg>
      <pc:sldChg chg="modSp add mod ord">
        <pc:chgData name="DLUS Laurent (EXT) ResgCftTsrDef" userId="cb4e85b5-596f-4b1d-b057-431c65441777" providerId="ADAL" clId="{EE5313DD-0E2E-4879-9004-BFEC2413C385}" dt="2024-05-06T16:04:59.959" v="127"/>
        <pc:sldMkLst>
          <pc:docMk/>
          <pc:sldMk cId="515396407" sldId="2147469955"/>
        </pc:sldMkLst>
        <pc:spChg chg="mod">
          <ac:chgData name="DLUS Laurent (EXT) ResgCftTsrDef" userId="cb4e85b5-596f-4b1d-b057-431c65441777" providerId="ADAL" clId="{EE5313DD-0E2E-4879-9004-BFEC2413C385}" dt="2024-05-06T16:04:55.601" v="125" actId="20577"/>
          <ac:spMkLst>
            <pc:docMk/>
            <pc:sldMk cId="515396407" sldId="2147469955"/>
            <ac:spMk id="15" creationId="{5B6F7630-63D4-6506-DF4C-B4EFF33A790E}"/>
          </ac:spMkLst>
        </pc:spChg>
      </pc:sldChg>
    </pc:docChg>
  </pc:docChgLst>
  <pc:docChgLst>
    <pc:chgData name="ARGELES Laure ResgCftScrDef" userId="36d475cd-f1b6-4533-bcc2-358a0bd50597" providerId="ADAL" clId="{02DE7CBD-421D-42A3-AEC8-6D967479EB8A}"/>
    <pc:docChg chg="modSld">
      <pc:chgData name="ARGELES Laure ResgCftScrDef" userId="36d475cd-f1b6-4533-bcc2-358a0bd50597" providerId="ADAL" clId="{02DE7CBD-421D-42A3-AEC8-6D967479EB8A}" dt="2024-05-14T08:41:48.624" v="1" actId="27918"/>
      <pc:docMkLst>
        <pc:docMk/>
      </pc:docMkLst>
      <pc:sldChg chg="mod">
        <pc:chgData name="ARGELES Laure ResgCftScrDef" userId="36d475cd-f1b6-4533-bcc2-358a0bd50597" providerId="ADAL" clId="{02DE7CBD-421D-42A3-AEC8-6D967479EB8A}" dt="2024-05-14T08:41:48.624" v="1" actId="27918"/>
        <pc:sldMkLst>
          <pc:docMk/>
          <pc:sldMk cId="2599100072" sldId="100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E09ACA-0D57-E9C4-8FEF-ED0D650BA9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BB65B-B6E8-09B3-07B9-648B7DDB9A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CE069-4EB3-45ED-8280-59DBC70C625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3C89B1-7906-3657-7B68-AFEC4AB9AF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EF39B-DB9A-BFFC-F4DC-1E41F20D63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482E5-39F9-47F5-A64C-41C457CAC8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8014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65B45-5172-4EDE-9C8B-0E8F8563CBD5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2E66CE-AD60-4EAE-AF0F-C7BAF5C257D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0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E66CE-AD60-4EAE-AF0F-C7BAF5C257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2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E66CE-AD60-4EAE-AF0F-C7BAF5C257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31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E66CE-AD60-4EAE-AF0F-C7BAF5C257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11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E66CE-AD60-4EAE-AF0F-C7BAF5C257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68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E66CE-AD60-4EAE-AF0F-C7BAF5C257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89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E66CE-AD60-4EAE-AF0F-C7BAF5C257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35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E66CE-AD60-4EAE-AF0F-C7BAF5C257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48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trike="no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E66CE-AD60-4EAE-AF0F-C7BAF5C257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13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trike="no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E66CE-AD60-4EAE-AF0F-C7BAF5C257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98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2.svg"/><Relationship Id="rId21" Type="http://schemas.openxmlformats.org/officeDocument/2006/relationships/image" Target="../media/image23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23" Type="http://schemas.openxmlformats.org/officeDocument/2006/relationships/image" Target="../media/image25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B2CAE6-1D23-5DAF-8A36-3F48D0672C7B}"/>
              </a:ext>
            </a:extLst>
          </p:cNvPr>
          <p:cNvCxnSpPr/>
          <p:nvPr userDrawn="1"/>
        </p:nvCxnSpPr>
        <p:spPr>
          <a:xfrm>
            <a:off x="0" y="54506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09C7606-1534-95F4-5AF8-9ED64C6B843E}"/>
              </a:ext>
            </a:extLst>
          </p:cNvPr>
          <p:cNvSpPr/>
          <p:nvPr userDrawn="1"/>
        </p:nvSpPr>
        <p:spPr>
          <a:xfrm>
            <a:off x="282" y="191785"/>
            <a:ext cx="342618" cy="1581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8">
            <a:extLst>
              <a:ext uri="{FF2B5EF4-FFF2-40B4-BE49-F238E27FC236}">
                <a16:creationId xmlns:a16="http://schemas.microsoft.com/office/drawing/2014/main" id="{07433E66-5EAD-ACB6-D9D0-FD1C09E45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45" y="119469"/>
            <a:ext cx="11190993" cy="341632"/>
          </a:xfrm>
        </p:spPr>
        <p:txBody>
          <a:bodyPr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ADC067-335E-8F47-C420-4F45A5DC71B7}"/>
              </a:ext>
            </a:extLst>
          </p:cNvPr>
          <p:cNvCxnSpPr/>
          <p:nvPr userDrawn="1"/>
        </p:nvCxnSpPr>
        <p:spPr>
          <a:xfrm>
            <a:off x="0" y="6308784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15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exte bas + image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B2CAE6-1D23-5DAF-8A36-3F48D0672C7B}"/>
              </a:ext>
            </a:extLst>
          </p:cNvPr>
          <p:cNvCxnSpPr/>
          <p:nvPr userDrawn="1"/>
        </p:nvCxnSpPr>
        <p:spPr>
          <a:xfrm>
            <a:off x="0" y="54506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09C7606-1534-95F4-5AF8-9ED64C6B843E}"/>
              </a:ext>
            </a:extLst>
          </p:cNvPr>
          <p:cNvSpPr/>
          <p:nvPr userDrawn="1"/>
        </p:nvSpPr>
        <p:spPr>
          <a:xfrm>
            <a:off x="282" y="191785"/>
            <a:ext cx="342618" cy="1581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8">
            <a:extLst>
              <a:ext uri="{FF2B5EF4-FFF2-40B4-BE49-F238E27FC236}">
                <a16:creationId xmlns:a16="http://schemas.microsoft.com/office/drawing/2014/main" id="{B0012660-292A-BA5A-AFA1-2C8E3761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45" y="105619"/>
            <a:ext cx="11190993" cy="369332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1BD74C-0C97-4A7B-183E-E5B992D415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145" y="559506"/>
            <a:ext cx="11190993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5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B284D0-A823-621B-DF91-455C6FEA1932}"/>
              </a:ext>
            </a:extLst>
          </p:cNvPr>
          <p:cNvSpPr/>
          <p:nvPr userDrawn="1"/>
        </p:nvSpPr>
        <p:spPr>
          <a:xfrm>
            <a:off x="6096000" y="3664552"/>
            <a:ext cx="5545134" cy="2651760"/>
          </a:xfrm>
          <a:prstGeom prst="rect">
            <a:avLst/>
          </a:prstGeom>
          <a:solidFill>
            <a:srgbClr val="E8D0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B9D2EC78-F9B1-FC30-2494-E5D2375D914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224" y="1160463"/>
            <a:ext cx="5544914" cy="2504088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E2391ED-28C3-6BC3-2529-323C56CEAFA3}"/>
              </a:ext>
            </a:extLst>
          </p:cNvPr>
          <p:cNvSpPr>
            <a:spLocks noGrp="1"/>
          </p:cNvSpPr>
          <p:nvPr userDrawn="1"/>
        </p:nvSpPr>
        <p:spPr>
          <a:xfrm>
            <a:off x="3743218" y="3091075"/>
            <a:ext cx="4705563" cy="675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02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- Fo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wo people looking at a paper&#10;&#10;Description automatically generated with medium confidence">
            <a:extLst>
              <a:ext uri="{FF2B5EF4-FFF2-40B4-BE49-F238E27FC236}">
                <a16:creationId xmlns:a16="http://schemas.microsoft.com/office/drawing/2014/main" id="{01837A48-B101-F8DF-BC58-4B90C9E39F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A3105F0-3293-9CA4-0641-60A5C602594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102578" y="1786912"/>
            <a:ext cx="5284114" cy="510268"/>
          </a:xfrm>
        </p:spPr>
        <p:txBody>
          <a:bodyPr anchor="b">
            <a:noAutofit/>
          </a:bodyPr>
          <a:lstStyle>
            <a:lvl1pPr algn="r">
              <a:lnSpc>
                <a:spcPct val="97000"/>
              </a:lnSpc>
              <a:defRPr sz="2800" spc="-60" baseline="0">
                <a:solidFill>
                  <a:srgbClr val="47594F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D53668-31D3-F943-3145-D8663FFF99F6}"/>
              </a:ext>
            </a:extLst>
          </p:cNvPr>
          <p:cNvSpPr/>
          <p:nvPr userDrawn="1"/>
        </p:nvSpPr>
        <p:spPr>
          <a:xfrm>
            <a:off x="5925529" y="592850"/>
            <a:ext cx="5669063" cy="2520000"/>
          </a:xfrm>
          <a:prstGeom prst="rect">
            <a:avLst/>
          </a:prstGeom>
          <a:noFill/>
          <a:ln w="50800">
            <a:solidFill>
              <a:srgbClr val="4759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D6C4BB-6F03-FFD0-33AE-C3E8ED54300F}"/>
              </a:ext>
            </a:extLst>
          </p:cNvPr>
          <p:cNvSpPr/>
          <p:nvPr userDrawn="1"/>
        </p:nvSpPr>
        <p:spPr>
          <a:xfrm>
            <a:off x="5925529" y="3742945"/>
            <a:ext cx="5669063" cy="2520000"/>
          </a:xfrm>
          <a:prstGeom prst="rect">
            <a:avLst/>
          </a:prstGeom>
          <a:noFill/>
          <a:ln w="50800">
            <a:solidFill>
              <a:srgbClr val="4759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8612B1ED-D3CA-36D2-FE4A-9334AE70A6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02578" y="4601734"/>
            <a:ext cx="5284114" cy="364427"/>
          </a:xfrm>
        </p:spPr>
        <p:txBody>
          <a:bodyPr wrap="square">
            <a:noAutofit/>
          </a:bodyPr>
          <a:lstStyle>
            <a:lvl1pPr marL="0" indent="0" algn="r">
              <a:lnSpc>
                <a:spcPct val="111000"/>
              </a:lnSpc>
              <a:spcBef>
                <a:spcPts val="0"/>
              </a:spcBef>
              <a:buNone/>
              <a:defRPr sz="1050" spc="-40" baseline="0">
                <a:solidFill>
                  <a:srgbClr val="47594F"/>
                </a:solidFill>
                <a:latin typeface="Montserrat Medium" panose="00000600000000000000" pitchFamily="2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0BB59F71-584E-3919-4C3D-6CF7A69F7A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2578" y="3907929"/>
            <a:ext cx="5284114" cy="431168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spc="-40" baseline="0">
                <a:solidFill>
                  <a:srgbClr val="47594F"/>
                </a:solidFill>
                <a:latin typeface="+mj-lt"/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328C71E-517D-E9E9-723F-AED63A5435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2552700"/>
            <a:ext cx="5284788" cy="286232"/>
          </a:xfrm>
        </p:spPr>
        <p:txBody>
          <a:bodyPr/>
          <a:lstStyle>
            <a:lvl1pPr marL="0" indent="0" algn="r">
              <a:buNone/>
              <a:defRPr sz="1400" b="1">
                <a:solidFill>
                  <a:srgbClr val="47594F"/>
                </a:solidFill>
              </a:defRPr>
            </a:lvl1pPr>
            <a:lvl2pPr marL="457200" indent="0" algn="r">
              <a:buNone/>
              <a:defRPr b="1">
                <a:solidFill>
                  <a:srgbClr val="47594F"/>
                </a:solidFill>
              </a:defRPr>
            </a:lvl2pPr>
            <a:lvl3pPr marL="914400" indent="0" algn="r">
              <a:buNone/>
              <a:defRPr b="1">
                <a:solidFill>
                  <a:srgbClr val="47594F"/>
                </a:solidFill>
              </a:defRPr>
            </a:lvl3pPr>
            <a:lvl4pPr marL="1371600" indent="0" algn="r">
              <a:buNone/>
              <a:defRPr b="1">
                <a:solidFill>
                  <a:srgbClr val="47594F"/>
                </a:solidFill>
              </a:defRPr>
            </a:lvl4pPr>
            <a:lvl5pPr marL="1828800" indent="0" algn="r">
              <a:buNone/>
              <a:defRPr b="1">
                <a:solidFill>
                  <a:srgbClr val="47594F"/>
                </a:solidFill>
              </a:defRPr>
            </a:lvl5pPr>
          </a:lstStyle>
          <a:p>
            <a:pPr lvl="0"/>
            <a:r>
              <a:rPr lang="en-US" dirty="0"/>
              <a:t>CLICK TO SUBTITLE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E4B5468-AA61-EBE1-068A-0921FEF4B6E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1240" y="5504377"/>
            <a:ext cx="1690996" cy="10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66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ADA01D1-121F-6B04-8B15-760EDD933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58" y="2105437"/>
            <a:ext cx="4399170" cy="510268"/>
          </a:xfrm>
        </p:spPr>
        <p:txBody>
          <a:bodyPr anchor="b" anchorCtr="0">
            <a:noAutofit/>
          </a:bodyPr>
          <a:lstStyle>
            <a:lvl1pPr algn="l" defTabSz="914400" rtl="0" eaLnBrk="1" latinLnBrk="0" hangingPunct="1">
              <a:lnSpc>
                <a:spcPct val="97000"/>
              </a:lnSpc>
              <a:spcBef>
                <a:spcPct val="0"/>
              </a:spcBef>
              <a:buNone/>
              <a:defRPr lang="en-US" sz="2800" kern="1200" spc="-6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775EEC4-0127-C917-33B2-A01C35FB7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858" y="2682415"/>
            <a:ext cx="4399170" cy="29700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400" kern="1200" cap="all" spc="-40" baseline="0">
                <a:solidFill>
                  <a:schemeClr val="tx1"/>
                </a:solidFill>
                <a:latin typeface="Montserrat Bold" panose="00000800000000000000" pitchFamily="2" charset="0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D4D8867-927D-C97B-2B85-7378CB56DF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8858" y="4035864"/>
            <a:ext cx="4399170" cy="260136"/>
          </a:xfrm>
        </p:spPr>
        <p:txBody>
          <a:bodyPr wrap="square">
            <a:noAutofit/>
          </a:bodyPr>
          <a:lstStyle>
            <a:lvl1pPr marL="0" indent="0" algn="l">
              <a:lnSpc>
                <a:spcPct val="111000"/>
              </a:lnSpc>
              <a:spcBef>
                <a:spcPts val="0"/>
              </a:spcBef>
              <a:buNone/>
              <a:defRPr sz="1050" spc="-40" baseline="0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B88A7D8-ACD4-2C60-F652-2D707CAFB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858" y="3752523"/>
            <a:ext cx="4399170" cy="30777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spc="-40" baseline="0">
                <a:latin typeface="+mj-lt"/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77AC11AE-6588-F27F-90AB-835FB0481E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569425"/>
            <a:ext cx="5653088" cy="5662563"/>
          </a:xfrm>
          <a:custGeom>
            <a:avLst/>
            <a:gdLst>
              <a:gd name="connsiteX0" fmla="*/ 0 w 6040437"/>
              <a:gd name="connsiteY0" fmla="*/ 3204382 h 5863444"/>
              <a:gd name="connsiteX1" fmla="*/ 6040437 w 6040437"/>
              <a:gd name="connsiteY1" fmla="*/ 3204382 h 5863444"/>
              <a:gd name="connsiteX2" fmla="*/ 6040437 w 6040437"/>
              <a:gd name="connsiteY2" fmla="*/ 5863444 h 5863444"/>
              <a:gd name="connsiteX3" fmla="*/ 0 w 6040437"/>
              <a:gd name="connsiteY3" fmla="*/ 5863444 h 5863444"/>
              <a:gd name="connsiteX4" fmla="*/ 0 w 6040437"/>
              <a:gd name="connsiteY4" fmla="*/ 0 h 5863444"/>
              <a:gd name="connsiteX5" fmla="*/ 6040437 w 6040437"/>
              <a:gd name="connsiteY5" fmla="*/ 0 h 5863444"/>
              <a:gd name="connsiteX6" fmla="*/ 6040437 w 6040437"/>
              <a:gd name="connsiteY6" fmla="*/ 2659062 h 5863444"/>
              <a:gd name="connsiteX7" fmla="*/ 0 w 6040437"/>
              <a:gd name="connsiteY7" fmla="*/ 2659062 h 586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0437" h="5863444">
                <a:moveTo>
                  <a:pt x="0" y="3204382"/>
                </a:moveTo>
                <a:lnTo>
                  <a:pt x="6040437" y="3204382"/>
                </a:lnTo>
                <a:lnTo>
                  <a:pt x="6040437" y="5863444"/>
                </a:lnTo>
                <a:lnTo>
                  <a:pt x="0" y="5863444"/>
                </a:lnTo>
                <a:close/>
                <a:moveTo>
                  <a:pt x="0" y="0"/>
                </a:moveTo>
                <a:lnTo>
                  <a:pt x="6040437" y="0"/>
                </a:lnTo>
                <a:lnTo>
                  <a:pt x="6040437" y="2659062"/>
                </a:lnTo>
                <a:lnTo>
                  <a:pt x="0" y="2659062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94528CD-836E-859B-DAE3-D6209374A3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0" y="5504377"/>
            <a:ext cx="1690996" cy="10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21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- Fond couleur 1">
    <p:bg>
      <p:bgPr>
        <a:solidFill>
          <a:srgbClr val="DDD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E9EB29D-9646-674C-8389-78683186B69F}"/>
              </a:ext>
            </a:extLst>
          </p:cNvPr>
          <p:cNvSpPr/>
          <p:nvPr userDrawn="1"/>
        </p:nvSpPr>
        <p:spPr>
          <a:xfrm>
            <a:off x="5303520" y="3419496"/>
            <a:ext cx="6238240" cy="2798423"/>
          </a:xfrm>
          <a:prstGeom prst="rect">
            <a:avLst/>
          </a:prstGeom>
          <a:noFill/>
          <a:ln w="508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raphic 15">
            <a:extLst>
              <a:ext uri="{FF2B5EF4-FFF2-40B4-BE49-F238E27FC236}">
                <a16:creationId xmlns:a16="http://schemas.microsoft.com/office/drawing/2014/main" id="{74617A7C-0314-40AA-D784-79739829816A}"/>
              </a:ext>
            </a:extLst>
          </p:cNvPr>
          <p:cNvSpPr/>
          <p:nvPr/>
        </p:nvSpPr>
        <p:spPr>
          <a:xfrm>
            <a:off x="5303520" y="1462"/>
            <a:ext cx="6228704" cy="2752448"/>
          </a:xfrm>
          <a:custGeom>
            <a:avLst/>
            <a:gdLst>
              <a:gd name="connsiteX0" fmla="*/ 6228705 w 6228704"/>
              <a:gd name="connsiteY0" fmla="*/ 0 h 2752448"/>
              <a:gd name="connsiteX1" fmla="*/ 6228705 w 6228704"/>
              <a:gd name="connsiteY1" fmla="*/ 2752449 h 2752448"/>
              <a:gd name="connsiteX2" fmla="*/ 0 w 6228704"/>
              <a:gd name="connsiteY2" fmla="*/ 2752449 h 2752448"/>
              <a:gd name="connsiteX3" fmla="*/ 0 w 6228704"/>
              <a:gd name="connsiteY3" fmla="*/ 0 h 275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8704" h="2752448">
                <a:moveTo>
                  <a:pt x="6228705" y="0"/>
                </a:moveTo>
                <a:lnTo>
                  <a:pt x="6228705" y="2752449"/>
                </a:lnTo>
                <a:lnTo>
                  <a:pt x="0" y="2752449"/>
                </a:lnTo>
                <a:lnTo>
                  <a:pt x="0" y="0"/>
                </a:lnTo>
              </a:path>
            </a:pathLst>
          </a:custGeom>
          <a:noFill/>
          <a:ln w="50800" cap="flat">
            <a:solidFill>
              <a:schemeClr val="bg1">
                <a:alpha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3105F0-3293-9CA4-0641-60A5C602594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561480" y="1422478"/>
            <a:ext cx="5727326" cy="510268"/>
          </a:xfrm>
        </p:spPr>
        <p:txBody>
          <a:bodyPr wrap="square" anchor="b">
            <a:noAutofit/>
          </a:bodyPr>
          <a:lstStyle>
            <a:lvl1pPr algn="l">
              <a:lnSpc>
                <a:spcPct val="97000"/>
              </a:lnSpc>
              <a:defRPr sz="2800" spc="-60" baseline="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Modifiez le style du titre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21EB68-B3C9-1394-CFE6-5749733E0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1480" y="2020056"/>
            <a:ext cx="5727326" cy="286232"/>
          </a:xfrm>
        </p:spPr>
        <p:txBody>
          <a:bodyPr>
            <a:noAutofit/>
          </a:bodyPr>
          <a:lstStyle>
            <a:lvl1pPr marL="0" indent="0" algn="l">
              <a:buNone/>
              <a:defRPr sz="1400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noProof="0"/>
              <a:t>Modifiez le style des sous-titres du masque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D9015968-CC0D-F2BB-4BF1-5485B56516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4020" y="4090960"/>
            <a:ext cx="4399170" cy="260136"/>
          </a:xfrm>
        </p:spPr>
        <p:txBody>
          <a:bodyPr wrap="square">
            <a:noAutofit/>
          </a:bodyPr>
          <a:lstStyle>
            <a:lvl1pPr marL="0" indent="0" algn="l">
              <a:lnSpc>
                <a:spcPct val="111000"/>
              </a:lnSpc>
              <a:spcBef>
                <a:spcPts val="0"/>
              </a:spcBef>
              <a:buNone/>
              <a:defRPr sz="1050" spc="-40" baseline="0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91DDDF3F-3B7C-084A-5C71-684FBF2798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4020" y="3675813"/>
            <a:ext cx="4399170" cy="3077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spc="-40" baseline="0">
                <a:latin typeface="+mj-lt"/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7CEC000-B493-72D4-5B2E-28C7EA367F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0" y="5504377"/>
            <a:ext cx="1690996" cy="10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52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- Fond couleur 2">
    <p:bg>
      <p:bgPr>
        <a:solidFill>
          <a:srgbClr val="E4D1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E9EB29D-9646-674C-8389-78683186B69F}"/>
              </a:ext>
            </a:extLst>
          </p:cNvPr>
          <p:cNvSpPr/>
          <p:nvPr userDrawn="1"/>
        </p:nvSpPr>
        <p:spPr>
          <a:xfrm>
            <a:off x="5303520" y="3419496"/>
            <a:ext cx="6238240" cy="2798423"/>
          </a:xfrm>
          <a:prstGeom prst="rect">
            <a:avLst/>
          </a:prstGeom>
          <a:noFill/>
          <a:ln w="508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raphic 15">
            <a:extLst>
              <a:ext uri="{FF2B5EF4-FFF2-40B4-BE49-F238E27FC236}">
                <a16:creationId xmlns:a16="http://schemas.microsoft.com/office/drawing/2014/main" id="{74617A7C-0314-40AA-D784-79739829816A}"/>
              </a:ext>
            </a:extLst>
          </p:cNvPr>
          <p:cNvSpPr/>
          <p:nvPr/>
        </p:nvSpPr>
        <p:spPr>
          <a:xfrm>
            <a:off x="5303520" y="1462"/>
            <a:ext cx="6228704" cy="2752448"/>
          </a:xfrm>
          <a:custGeom>
            <a:avLst/>
            <a:gdLst>
              <a:gd name="connsiteX0" fmla="*/ 6228705 w 6228704"/>
              <a:gd name="connsiteY0" fmla="*/ 0 h 2752448"/>
              <a:gd name="connsiteX1" fmla="*/ 6228705 w 6228704"/>
              <a:gd name="connsiteY1" fmla="*/ 2752449 h 2752448"/>
              <a:gd name="connsiteX2" fmla="*/ 0 w 6228704"/>
              <a:gd name="connsiteY2" fmla="*/ 2752449 h 2752448"/>
              <a:gd name="connsiteX3" fmla="*/ 0 w 6228704"/>
              <a:gd name="connsiteY3" fmla="*/ 0 h 275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8704" h="2752448">
                <a:moveTo>
                  <a:pt x="6228705" y="0"/>
                </a:moveTo>
                <a:lnTo>
                  <a:pt x="6228705" y="2752449"/>
                </a:lnTo>
                <a:lnTo>
                  <a:pt x="0" y="2752449"/>
                </a:lnTo>
                <a:lnTo>
                  <a:pt x="0" y="0"/>
                </a:lnTo>
              </a:path>
            </a:pathLst>
          </a:custGeom>
          <a:noFill/>
          <a:ln w="50800" cap="flat">
            <a:solidFill>
              <a:schemeClr val="bg1">
                <a:alpha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3105F0-3293-9CA4-0641-60A5C602594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561480" y="1422478"/>
            <a:ext cx="5727326" cy="510268"/>
          </a:xfrm>
        </p:spPr>
        <p:txBody>
          <a:bodyPr wrap="square" anchor="b">
            <a:noAutofit/>
          </a:bodyPr>
          <a:lstStyle>
            <a:lvl1pPr algn="l">
              <a:lnSpc>
                <a:spcPct val="97000"/>
              </a:lnSpc>
              <a:defRPr sz="2800" spc="-60" baseline="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Modifiez le style du titre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21EB68-B3C9-1394-CFE6-5749733E0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1480" y="2020056"/>
            <a:ext cx="5727326" cy="286232"/>
          </a:xfrm>
        </p:spPr>
        <p:txBody>
          <a:bodyPr>
            <a:noAutofit/>
          </a:bodyPr>
          <a:lstStyle>
            <a:lvl1pPr marL="0" indent="0" algn="l">
              <a:buNone/>
              <a:defRPr sz="1400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noProof="0"/>
              <a:t>Modifiez le style des sous-titres du masque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D9015968-CC0D-F2BB-4BF1-5485B56516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4020" y="4090960"/>
            <a:ext cx="4399170" cy="260136"/>
          </a:xfrm>
        </p:spPr>
        <p:txBody>
          <a:bodyPr wrap="square">
            <a:noAutofit/>
          </a:bodyPr>
          <a:lstStyle>
            <a:lvl1pPr marL="0" indent="0" algn="l">
              <a:lnSpc>
                <a:spcPct val="111000"/>
              </a:lnSpc>
              <a:spcBef>
                <a:spcPts val="0"/>
              </a:spcBef>
              <a:buNone/>
              <a:defRPr sz="1050" spc="-40" baseline="0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91DDDF3F-3B7C-084A-5C71-684FBF2798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4020" y="3675813"/>
            <a:ext cx="4399170" cy="3077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spc="-40" baseline="0">
                <a:latin typeface="+mj-lt"/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AEE55-7D77-D593-5410-C08FD33B89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0" y="5504377"/>
            <a:ext cx="1690996" cy="10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11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- Fond couleur 3">
    <p:bg>
      <p:bgPr>
        <a:solidFill>
          <a:srgbClr val="F8D4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E9EB29D-9646-674C-8389-78683186B69F}"/>
              </a:ext>
            </a:extLst>
          </p:cNvPr>
          <p:cNvSpPr/>
          <p:nvPr userDrawn="1"/>
        </p:nvSpPr>
        <p:spPr>
          <a:xfrm>
            <a:off x="5303520" y="3419496"/>
            <a:ext cx="6238240" cy="2798423"/>
          </a:xfrm>
          <a:prstGeom prst="rect">
            <a:avLst/>
          </a:prstGeom>
          <a:noFill/>
          <a:ln w="50800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raphic 15">
            <a:extLst>
              <a:ext uri="{FF2B5EF4-FFF2-40B4-BE49-F238E27FC236}">
                <a16:creationId xmlns:a16="http://schemas.microsoft.com/office/drawing/2014/main" id="{74617A7C-0314-40AA-D784-79739829816A}"/>
              </a:ext>
            </a:extLst>
          </p:cNvPr>
          <p:cNvSpPr/>
          <p:nvPr/>
        </p:nvSpPr>
        <p:spPr>
          <a:xfrm>
            <a:off x="5303520" y="1462"/>
            <a:ext cx="6228704" cy="2752448"/>
          </a:xfrm>
          <a:custGeom>
            <a:avLst/>
            <a:gdLst>
              <a:gd name="connsiteX0" fmla="*/ 6228705 w 6228704"/>
              <a:gd name="connsiteY0" fmla="*/ 0 h 2752448"/>
              <a:gd name="connsiteX1" fmla="*/ 6228705 w 6228704"/>
              <a:gd name="connsiteY1" fmla="*/ 2752449 h 2752448"/>
              <a:gd name="connsiteX2" fmla="*/ 0 w 6228704"/>
              <a:gd name="connsiteY2" fmla="*/ 2752449 h 2752448"/>
              <a:gd name="connsiteX3" fmla="*/ 0 w 6228704"/>
              <a:gd name="connsiteY3" fmla="*/ 0 h 275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8704" h="2752448">
                <a:moveTo>
                  <a:pt x="6228705" y="0"/>
                </a:moveTo>
                <a:lnTo>
                  <a:pt x="6228705" y="2752449"/>
                </a:lnTo>
                <a:lnTo>
                  <a:pt x="0" y="2752449"/>
                </a:lnTo>
                <a:lnTo>
                  <a:pt x="0" y="0"/>
                </a:lnTo>
              </a:path>
            </a:pathLst>
          </a:custGeom>
          <a:noFill/>
          <a:ln w="50800" cap="flat">
            <a:solidFill>
              <a:schemeClr val="bg1">
                <a:alpha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3105F0-3293-9CA4-0641-60A5C602594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561480" y="1422478"/>
            <a:ext cx="5727326" cy="510268"/>
          </a:xfrm>
        </p:spPr>
        <p:txBody>
          <a:bodyPr wrap="square" anchor="b">
            <a:noAutofit/>
          </a:bodyPr>
          <a:lstStyle>
            <a:lvl1pPr algn="l">
              <a:lnSpc>
                <a:spcPct val="97000"/>
              </a:lnSpc>
              <a:defRPr sz="2800" spc="-60" baseline="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Modifiez le style du titre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21EB68-B3C9-1394-CFE6-5749733E0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1480" y="2020056"/>
            <a:ext cx="5727326" cy="286232"/>
          </a:xfrm>
        </p:spPr>
        <p:txBody>
          <a:bodyPr>
            <a:noAutofit/>
          </a:bodyPr>
          <a:lstStyle>
            <a:lvl1pPr marL="0" indent="0" algn="l">
              <a:buNone/>
              <a:defRPr sz="1400" cap="all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D9015968-CC0D-F2BB-4BF1-5485B56516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4020" y="4090960"/>
            <a:ext cx="4399170" cy="260136"/>
          </a:xfrm>
        </p:spPr>
        <p:txBody>
          <a:bodyPr wrap="square">
            <a:noAutofit/>
          </a:bodyPr>
          <a:lstStyle>
            <a:lvl1pPr marL="0" indent="0" algn="l">
              <a:lnSpc>
                <a:spcPct val="111000"/>
              </a:lnSpc>
              <a:spcBef>
                <a:spcPts val="0"/>
              </a:spcBef>
              <a:buNone/>
              <a:defRPr sz="1050" spc="-40" baseline="0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91DDDF3F-3B7C-084A-5C71-684FBF2798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4020" y="3675813"/>
            <a:ext cx="4399170" cy="3077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spc="-40" baseline="0">
                <a:latin typeface="+mj-lt"/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83E5C7F-1F92-C45F-D134-5C7E630F43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0" y="5504377"/>
            <a:ext cx="1690996" cy="10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99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- Filet rou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15">
            <a:extLst>
              <a:ext uri="{FF2B5EF4-FFF2-40B4-BE49-F238E27FC236}">
                <a16:creationId xmlns:a16="http://schemas.microsoft.com/office/drawing/2014/main" id="{74617A7C-0314-40AA-D784-79739829816A}"/>
              </a:ext>
            </a:extLst>
          </p:cNvPr>
          <p:cNvSpPr/>
          <p:nvPr/>
        </p:nvSpPr>
        <p:spPr>
          <a:xfrm>
            <a:off x="5264541" y="0"/>
            <a:ext cx="6228704" cy="2755661"/>
          </a:xfrm>
          <a:custGeom>
            <a:avLst/>
            <a:gdLst>
              <a:gd name="connsiteX0" fmla="*/ 6228705 w 6228704"/>
              <a:gd name="connsiteY0" fmla="*/ 0 h 2752448"/>
              <a:gd name="connsiteX1" fmla="*/ 6228705 w 6228704"/>
              <a:gd name="connsiteY1" fmla="*/ 2752449 h 2752448"/>
              <a:gd name="connsiteX2" fmla="*/ 0 w 6228704"/>
              <a:gd name="connsiteY2" fmla="*/ 2752449 h 2752448"/>
              <a:gd name="connsiteX3" fmla="*/ 0 w 6228704"/>
              <a:gd name="connsiteY3" fmla="*/ 0 h 275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28704" h="2752448">
                <a:moveTo>
                  <a:pt x="6228705" y="0"/>
                </a:moveTo>
                <a:lnTo>
                  <a:pt x="6228705" y="2752449"/>
                </a:lnTo>
                <a:lnTo>
                  <a:pt x="0" y="2752449"/>
                </a:lnTo>
                <a:lnTo>
                  <a:pt x="0" y="0"/>
                </a:lnTo>
              </a:path>
            </a:pathLst>
          </a:custGeom>
          <a:noFill/>
          <a:ln w="508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3105F0-3293-9CA4-0641-60A5C6025940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561480" y="1430098"/>
            <a:ext cx="5727326" cy="510268"/>
          </a:xfrm>
        </p:spPr>
        <p:txBody>
          <a:bodyPr wrap="square" anchor="b">
            <a:noAutofit/>
          </a:bodyPr>
          <a:lstStyle>
            <a:lvl1pPr algn="l">
              <a:lnSpc>
                <a:spcPct val="97000"/>
              </a:lnSpc>
              <a:defRPr sz="2800" spc="-60" baseline="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Modifiez le style du titre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21EB68-B3C9-1394-CFE6-5749733E0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1480" y="2012436"/>
            <a:ext cx="5727326" cy="286232"/>
          </a:xfrm>
        </p:spPr>
        <p:txBody>
          <a:bodyPr>
            <a:noAutofit/>
          </a:bodyPr>
          <a:lstStyle>
            <a:lvl1pPr marL="0" indent="0" algn="l">
              <a:buNone/>
              <a:defRPr sz="1400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noProof="0"/>
              <a:t>Modifiez le style des sous-titres du masque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9EB29D-9646-674C-8389-78683186B69F}"/>
              </a:ext>
            </a:extLst>
          </p:cNvPr>
          <p:cNvSpPr/>
          <p:nvPr userDrawn="1"/>
        </p:nvSpPr>
        <p:spPr>
          <a:xfrm>
            <a:off x="5264541" y="3419496"/>
            <a:ext cx="6238240" cy="2798423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B92788F9-705F-DB1A-4BFD-3D9A19E02B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4020" y="4090960"/>
            <a:ext cx="4399170" cy="260136"/>
          </a:xfrm>
        </p:spPr>
        <p:txBody>
          <a:bodyPr wrap="square">
            <a:noAutofit/>
          </a:bodyPr>
          <a:lstStyle>
            <a:lvl1pPr marL="0" indent="0" algn="l">
              <a:lnSpc>
                <a:spcPct val="111000"/>
              </a:lnSpc>
              <a:spcBef>
                <a:spcPts val="0"/>
              </a:spcBef>
              <a:buNone/>
              <a:defRPr sz="1050" spc="-40" baseline="0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23163D4D-32BF-9473-6030-6C396C3D4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4020" y="3675813"/>
            <a:ext cx="4399170" cy="30777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spc="-40" baseline="0">
                <a:latin typeface="+mj-lt"/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EB6CE13-8738-AD47-485F-98A624001F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0" y="5504377"/>
            <a:ext cx="1690996" cy="10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76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- Motif couleu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E9EB29D-9646-674C-8389-78683186B69F}"/>
              </a:ext>
            </a:extLst>
          </p:cNvPr>
          <p:cNvSpPr/>
          <p:nvPr userDrawn="1"/>
        </p:nvSpPr>
        <p:spPr>
          <a:xfrm>
            <a:off x="5323256" y="3429000"/>
            <a:ext cx="6212907" cy="2788919"/>
          </a:xfrm>
          <a:prstGeom prst="rect">
            <a:avLst/>
          </a:prstGeom>
          <a:solidFill>
            <a:srgbClr val="DED2E6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raphic 15">
            <a:extLst>
              <a:ext uri="{FF2B5EF4-FFF2-40B4-BE49-F238E27FC236}">
                <a16:creationId xmlns:a16="http://schemas.microsoft.com/office/drawing/2014/main" id="{74617A7C-0314-40AA-D784-79739829816A}"/>
              </a:ext>
            </a:extLst>
          </p:cNvPr>
          <p:cNvSpPr/>
          <p:nvPr/>
        </p:nvSpPr>
        <p:spPr>
          <a:xfrm>
            <a:off x="5323256" y="1462"/>
            <a:ext cx="6203410" cy="2749358"/>
          </a:xfrm>
          <a:custGeom>
            <a:avLst/>
            <a:gdLst>
              <a:gd name="connsiteX0" fmla="*/ 6203411 w 6203410"/>
              <a:gd name="connsiteY0" fmla="*/ 0 h 2752448"/>
              <a:gd name="connsiteX1" fmla="*/ 6203411 w 6203410"/>
              <a:gd name="connsiteY1" fmla="*/ 2752449 h 2752448"/>
              <a:gd name="connsiteX2" fmla="*/ 0 w 6203410"/>
              <a:gd name="connsiteY2" fmla="*/ 2752449 h 2752448"/>
              <a:gd name="connsiteX3" fmla="*/ 0 w 6203410"/>
              <a:gd name="connsiteY3" fmla="*/ 0 h 275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3410" h="2752448">
                <a:moveTo>
                  <a:pt x="6203411" y="0"/>
                </a:moveTo>
                <a:lnTo>
                  <a:pt x="6203411" y="2752449"/>
                </a:lnTo>
                <a:lnTo>
                  <a:pt x="0" y="2752449"/>
                </a:lnTo>
                <a:lnTo>
                  <a:pt x="0" y="0"/>
                </a:lnTo>
              </a:path>
            </a:pathLst>
          </a:custGeom>
          <a:solidFill>
            <a:srgbClr val="DED2E6"/>
          </a:solidFill>
          <a:ln w="504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2622DA47-9889-7204-D6AF-F3DAE745EE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4020" y="4090960"/>
            <a:ext cx="4399170" cy="260136"/>
          </a:xfrm>
        </p:spPr>
        <p:txBody>
          <a:bodyPr wrap="square">
            <a:spAutoFit/>
          </a:bodyPr>
          <a:lstStyle>
            <a:lvl1pPr marL="0" indent="0" algn="l">
              <a:lnSpc>
                <a:spcPct val="111000"/>
              </a:lnSpc>
              <a:spcBef>
                <a:spcPts val="0"/>
              </a:spcBef>
              <a:buNone/>
              <a:defRPr sz="1050" spc="-40" baseline="0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182106EB-5062-4572-6E2C-1797AB0153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4020" y="3675813"/>
            <a:ext cx="4399170" cy="30777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spc="-40" baseline="0">
                <a:latin typeface="+mj-lt"/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423DC550-9B7F-F935-BAB5-03AC0405F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1480" y="1430098"/>
            <a:ext cx="5727326" cy="510268"/>
          </a:xfrm>
        </p:spPr>
        <p:txBody>
          <a:bodyPr wrap="square" anchor="b">
            <a:noAutofit/>
          </a:bodyPr>
          <a:lstStyle>
            <a:lvl1pPr algn="l">
              <a:lnSpc>
                <a:spcPct val="97000"/>
              </a:lnSpc>
              <a:defRPr sz="2800" spc="-60" baseline="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Modifiez le style du titre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8D4AECE-9EAE-C812-336E-5256D7DFA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1480" y="2012436"/>
            <a:ext cx="5727326" cy="286232"/>
          </a:xfrm>
        </p:spPr>
        <p:txBody>
          <a:bodyPr>
            <a:noAutofit/>
          </a:bodyPr>
          <a:lstStyle>
            <a:lvl1pPr marL="0" indent="0" algn="l">
              <a:buNone/>
              <a:defRPr sz="1400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noProof="0"/>
              <a:t>Modifiez le style des sous-titres du masque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1C39D7B-F479-363E-A6CE-A5EE60C92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0" y="5504377"/>
            <a:ext cx="1690996" cy="10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57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- Motif couleur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E9EB29D-9646-674C-8389-78683186B69F}"/>
              </a:ext>
            </a:extLst>
          </p:cNvPr>
          <p:cNvSpPr/>
          <p:nvPr userDrawn="1"/>
        </p:nvSpPr>
        <p:spPr>
          <a:xfrm>
            <a:off x="5323256" y="3429000"/>
            <a:ext cx="6212907" cy="2788919"/>
          </a:xfrm>
          <a:prstGeom prst="rect">
            <a:avLst/>
          </a:prstGeom>
          <a:solidFill>
            <a:srgbClr val="E4D1B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raphic 15">
            <a:extLst>
              <a:ext uri="{FF2B5EF4-FFF2-40B4-BE49-F238E27FC236}">
                <a16:creationId xmlns:a16="http://schemas.microsoft.com/office/drawing/2014/main" id="{74617A7C-0314-40AA-D784-79739829816A}"/>
              </a:ext>
            </a:extLst>
          </p:cNvPr>
          <p:cNvSpPr/>
          <p:nvPr/>
        </p:nvSpPr>
        <p:spPr>
          <a:xfrm>
            <a:off x="5323256" y="1462"/>
            <a:ext cx="6203410" cy="2749358"/>
          </a:xfrm>
          <a:custGeom>
            <a:avLst/>
            <a:gdLst>
              <a:gd name="connsiteX0" fmla="*/ 6203411 w 6203410"/>
              <a:gd name="connsiteY0" fmla="*/ 0 h 2752448"/>
              <a:gd name="connsiteX1" fmla="*/ 6203411 w 6203410"/>
              <a:gd name="connsiteY1" fmla="*/ 2752449 h 2752448"/>
              <a:gd name="connsiteX2" fmla="*/ 0 w 6203410"/>
              <a:gd name="connsiteY2" fmla="*/ 2752449 h 2752448"/>
              <a:gd name="connsiteX3" fmla="*/ 0 w 6203410"/>
              <a:gd name="connsiteY3" fmla="*/ 0 h 275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3410" h="2752448">
                <a:moveTo>
                  <a:pt x="6203411" y="0"/>
                </a:moveTo>
                <a:lnTo>
                  <a:pt x="6203411" y="2752449"/>
                </a:lnTo>
                <a:lnTo>
                  <a:pt x="0" y="2752449"/>
                </a:lnTo>
                <a:lnTo>
                  <a:pt x="0" y="0"/>
                </a:lnTo>
              </a:path>
            </a:pathLst>
          </a:custGeom>
          <a:solidFill>
            <a:srgbClr val="E4D1BD"/>
          </a:solidFill>
          <a:ln w="504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2622DA47-9889-7204-D6AF-F3DAE745EE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4020" y="4090960"/>
            <a:ext cx="4399170" cy="260136"/>
          </a:xfrm>
        </p:spPr>
        <p:txBody>
          <a:bodyPr wrap="square">
            <a:spAutoFit/>
          </a:bodyPr>
          <a:lstStyle>
            <a:lvl1pPr marL="0" indent="0" algn="l">
              <a:lnSpc>
                <a:spcPct val="111000"/>
              </a:lnSpc>
              <a:spcBef>
                <a:spcPts val="0"/>
              </a:spcBef>
              <a:buNone/>
              <a:defRPr sz="1050" spc="-40" baseline="0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182106EB-5062-4572-6E2C-1797AB0153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4020" y="3675813"/>
            <a:ext cx="4399170" cy="30777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spc="-40" baseline="0">
                <a:latin typeface="+mj-lt"/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423DC550-9B7F-F935-BAB5-03AC0405F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1480" y="1430098"/>
            <a:ext cx="5727326" cy="510268"/>
          </a:xfrm>
        </p:spPr>
        <p:txBody>
          <a:bodyPr wrap="square" anchor="b">
            <a:noAutofit/>
          </a:bodyPr>
          <a:lstStyle>
            <a:lvl1pPr algn="l">
              <a:lnSpc>
                <a:spcPct val="97000"/>
              </a:lnSpc>
              <a:defRPr sz="2800" spc="-60" baseline="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Modifiez le style du titre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8D4AECE-9EAE-C812-336E-5256D7DFA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1480" y="2012436"/>
            <a:ext cx="5727326" cy="286232"/>
          </a:xfrm>
        </p:spPr>
        <p:txBody>
          <a:bodyPr>
            <a:noAutofit/>
          </a:bodyPr>
          <a:lstStyle>
            <a:lvl1pPr marL="0" indent="0" algn="l">
              <a:buNone/>
              <a:defRPr sz="1400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noProof="0"/>
              <a:t>Modifiez le style des sous-titres du masque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4848084-5085-5451-BD12-3AB0B01E85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0" y="5504377"/>
            <a:ext cx="1690996" cy="10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050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- Motif couleu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E9EB29D-9646-674C-8389-78683186B69F}"/>
              </a:ext>
            </a:extLst>
          </p:cNvPr>
          <p:cNvSpPr/>
          <p:nvPr userDrawn="1"/>
        </p:nvSpPr>
        <p:spPr>
          <a:xfrm>
            <a:off x="5323256" y="3429000"/>
            <a:ext cx="6212907" cy="2788919"/>
          </a:xfrm>
          <a:prstGeom prst="rect">
            <a:avLst/>
          </a:prstGeom>
          <a:solidFill>
            <a:srgbClr val="F8D4CA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raphic 15">
            <a:extLst>
              <a:ext uri="{FF2B5EF4-FFF2-40B4-BE49-F238E27FC236}">
                <a16:creationId xmlns:a16="http://schemas.microsoft.com/office/drawing/2014/main" id="{74617A7C-0314-40AA-D784-79739829816A}"/>
              </a:ext>
            </a:extLst>
          </p:cNvPr>
          <p:cNvSpPr/>
          <p:nvPr/>
        </p:nvSpPr>
        <p:spPr>
          <a:xfrm>
            <a:off x="5323256" y="1462"/>
            <a:ext cx="6203410" cy="2749358"/>
          </a:xfrm>
          <a:custGeom>
            <a:avLst/>
            <a:gdLst>
              <a:gd name="connsiteX0" fmla="*/ 6203411 w 6203410"/>
              <a:gd name="connsiteY0" fmla="*/ 0 h 2752448"/>
              <a:gd name="connsiteX1" fmla="*/ 6203411 w 6203410"/>
              <a:gd name="connsiteY1" fmla="*/ 2752449 h 2752448"/>
              <a:gd name="connsiteX2" fmla="*/ 0 w 6203410"/>
              <a:gd name="connsiteY2" fmla="*/ 2752449 h 2752448"/>
              <a:gd name="connsiteX3" fmla="*/ 0 w 6203410"/>
              <a:gd name="connsiteY3" fmla="*/ 0 h 275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03410" h="2752448">
                <a:moveTo>
                  <a:pt x="6203411" y="0"/>
                </a:moveTo>
                <a:lnTo>
                  <a:pt x="6203411" y="2752449"/>
                </a:lnTo>
                <a:lnTo>
                  <a:pt x="0" y="2752449"/>
                </a:lnTo>
                <a:lnTo>
                  <a:pt x="0" y="0"/>
                </a:lnTo>
              </a:path>
            </a:pathLst>
          </a:custGeom>
          <a:solidFill>
            <a:srgbClr val="F8D4CA"/>
          </a:solidFill>
          <a:ln w="5049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2622DA47-9889-7204-D6AF-F3DAE745EE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64020" y="4090960"/>
            <a:ext cx="4399170" cy="260136"/>
          </a:xfrm>
        </p:spPr>
        <p:txBody>
          <a:bodyPr wrap="square">
            <a:spAutoFit/>
          </a:bodyPr>
          <a:lstStyle>
            <a:lvl1pPr marL="0" indent="0" algn="l">
              <a:lnSpc>
                <a:spcPct val="111000"/>
              </a:lnSpc>
              <a:spcBef>
                <a:spcPts val="0"/>
              </a:spcBef>
              <a:buNone/>
              <a:defRPr sz="1050" spc="-40" baseline="0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182106EB-5062-4572-6E2C-1797AB0153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4020" y="3675813"/>
            <a:ext cx="4399170" cy="30777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spc="-40" baseline="0">
                <a:latin typeface="+mj-lt"/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423DC550-9B7F-F935-BAB5-03AC0405F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1480" y="1430098"/>
            <a:ext cx="5727326" cy="510268"/>
          </a:xfrm>
        </p:spPr>
        <p:txBody>
          <a:bodyPr wrap="square" anchor="b">
            <a:noAutofit/>
          </a:bodyPr>
          <a:lstStyle>
            <a:lvl1pPr algn="l">
              <a:lnSpc>
                <a:spcPct val="97000"/>
              </a:lnSpc>
              <a:defRPr sz="2800" spc="-60" baseline="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Modifiez le style du titre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8D4AECE-9EAE-C812-336E-5256D7DFA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1480" y="2012436"/>
            <a:ext cx="5727326" cy="286232"/>
          </a:xfrm>
        </p:spPr>
        <p:txBody>
          <a:bodyPr>
            <a:noAutofit/>
          </a:bodyPr>
          <a:lstStyle>
            <a:lvl1pPr marL="0" indent="0" algn="l">
              <a:buNone/>
              <a:defRPr sz="1400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noProof="0"/>
              <a:t>Modifiez le style des sous-titres du masque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77FB71E-F5C0-AD24-4BA5-5C1E9EAA71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240" y="5504377"/>
            <a:ext cx="1690996" cy="10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2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Titre +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B2CAE6-1D23-5DAF-8A36-3F48D0672C7B}"/>
              </a:ext>
            </a:extLst>
          </p:cNvPr>
          <p:cNvCxnSpPr/>
          <p:nvPr userDrawn="1"/>
        </p:nvCxnSpPr>
        <p:spPr>
          <a:xfrm>
            <a:off x="0" y="54506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09C7606-1534-95F4-5AF8-9ED64C6B843E}"/>
              </a:ext>
            </a:extLst>
          </p:cNvPr>
          <p:cNvSpPr/>
          <p:nvPr userDrawn="1"/>
        </p:nvSpPr>
        <p:spPr>
          <a:xfrm>
            <a:off x="282" y="191785"/>
            <a:ext cx="342618" cy="1581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8">
            <a:extLst>
              <a:ext uri="{FF2B5EF4-FFF2-40B4-BE49-F238E27FC236}">
                <a16:creationId xmlns:a16="http://schemas.microsoft.com/office/drawing/2014/main" id="{B0012660-292A-BA5A-AFA1-2C8E3761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45" y="119469"/>
            <a:ext cx="11190993" cy="341632"/>
          </a:xfrm>
        </p:spPr>
        <p:txBody>
          <a:bodyPr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Modifiez le style du titre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1BD74C-0C97-4A7B-183E-E5B992D415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145" y="559506"/>
            <a:ext cx="11190993" cy="36933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5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30094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- Fond couleu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A261A0-7056-F356-C016-0A57DF7830F5}"/>
              </a:ext>
            </a:extLst>
          </p:cNvPr>
          <p:cNvSpPr/>
          <p:nvPr userDrawn="1"/>
        </p:nvSpPr>
        <p:spPr>
          <a:xfrm>
            <a:off x="1188720" y="0"/>
            <a:ext cx="5750560" cy="2580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ection Number">
            <a:extLst>
              <a:ext uri="{FF2B5EF4-FFF2-40B4-BE49-F238E27FC236}">
                <a16:creationId xmlns:a16="http://schemas.microsoft.com/office/drawing/2014/main" id="{9CC41D7A-B834-EFC6-E4C7-3116D8D1B4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516404"/>
            <a:ext cx="4919243" cy="4275016"/>
          </a:xfrm>
        </p:spPr>
        <p:txBody>
          <a:bodyPr wrap="none">
            <a:noAutofit/>
          </a:bodyPr>
          <a:lstStyle>
            <a:lvl1pPr marL="0" indent="0" algn="r">
              <a:buNone/>
              <a:defRPr sz="305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X</a:t>
            </a:r>
            <a:endParaRPr lang="en-US" dirty="0"/>
          </a:p>
        </p:txBody>
      </p:sp>
      <p:sp>
        <p:nvSpPr>
          <p:cNvPr id="10" name="Divider Title">
            <a:extLst>
              <a:ext uri="{FF2B5EF4-FFF2-40B4-BE49-F238E27FC236}">
                <a16:creationId xmlns:a16="http://schemas.microsoft.com/office/drawing/2014/main" id="{24328027-BE4E-CB5C-98C0-E8BDF2E0C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7043" y="3743284"/>
            <a:ext cx="4794095" cy="510717"/>
          </a:xfrm>
        </p:spPr>
        <p:txBody>
          <a:bodyPr anchor="b" anchorCtr="0">
            <a:noAutofit/>
          </a:bodyPr>
          <a:lstStyle>
            <a:lvl1pPr>
              <a:lnSpc>
                <a:spcPct val="102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3" name="Divider Subtitle">
            <a:extLst>
              <a:ext uri="{FF2B5EF4-FFF2-40B4-BE49-F238E27FC236}">
                <a16:creationId xmlns:a16="http://schemas.microsoft.com/office/drawing/2014/main" id="{259B31BD-C08B-DF8E-21FE-28FFBCDA1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7043" y="4491099"/>
            <a:ext cx="4794095" cy="286232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680631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- Motif couleu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A261A0-7056-F356-C016-0A57DF7830F5}"/>
              </a:ext>
            </a:extLst>
          </p:cNvPr>
          <p:cNvSpPr/>
          <p:nvPr userDrawn="1"/>
        </p:nvSpPr>
        <p:spPr>
          <a:xfrm>
            <a:off x="0" y="4265576"/>
            <a:ext cx="5752618" cy="2592424"/>
          </a:xfrm>
          <a:prstGeom prst="rect">
            <a:avLst/>
          </a:prstGeom>
          <a:solidFill>
            <a:srgbClr val="DED2E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vider Title">
            <a:extLst>
              <a:ext uri="{FF2B5EF4-FFF2-40B4-BE49-F238E27FC236}">
                <a16:creationId xmlns:a16="http://schemas.microsoft.com/office/drawing/2014/main" id="{24328027-BE4E-CB5C-98C0-E8BDF2E0C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9331" y="3743284"/>
            <a:ext cx="5291808" cy="510717"/>
          </a:xfrm>
        </p:spPr>
        <p:txBody>
          <a:bodyPr anchor="b" anchorCtr="0">
            <a:noAutofit/>
          </a:bodyPr>
          <a:lstStyle>
            <a:lvl1pPr>
              <a:lnSpc>
                <a:spcPct val="102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3" name="Divider Subtitle">
            <a:extLst>
              <a:ext uri="{FF2B5EF4-FFF2-40B4-BE49-F238E27FC236}">
                <a16:creationId xmlns:a16="http://schemas.microsoft.com/office/drawing/2014/main" id="{259B31BD-C08B-DF8E-21FE-28FFBCDA1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9332" y="4491099"/>
            <a:ext cx="5291808" cy="286232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9" name="Section Number">
            <a:extLst>
              <a:ext uri="{FF2B5EF4-FFF2-40B4-BE49-F238E27FC236}">
                <a16:creationId xmlns:a16="http://schemas.microsoft.com/office/drawing/2014/main" id="{9CC41D7A-B834-EFC6-E4C7-3116D8D1B4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5750" y="1435379"/>
            <a:ext cx="4919243" cy="4275016"/>
          </a:xfrm>
        </p:spPr>
        <p:txBody>
          <a:bodyPr wrap="none">
            <a:noAutofit/>
          </a:bodyPr>
          <a:lstStyle>
            <a:lvl1pPr marL="0" indent="0" algn="r">
              <a:buNone/>
              <a:defRPr sz="30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823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- Filet gri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vider Title">
            <a:extLst>
              <a:ext uri="{FF2B5EF4-FFF2-40B4-BE49-F238E27FC236}">
                <a16:creationId xmlns:a16="http://schemas.microsoft.com/office/drawing/2014/main" id="{24328027-BE4E-CB5C-98C0-E8BDF2E0C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9291" y="3111757"/>
            <a:ext cx="4791847" cy="510717"/>
          </a:xfrm>
        </p:spPr>
        <p:txBody>
          <a:bodyPr anchor="b" anchorCtr="0">
            <a:noAutofit/>
          </a:bodyPr>
          <a:lstStyle>
            <a:lvl1pPr>
              <a:lnSpc>
                <a:spcPct val="102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3" name="Divider Subtitle">
            <a:extLst>
              <a:ext uri="{FF2B5EF4-FFF2-40B4-BE49-F238E27FC236}">
                <a16:creationId xmlns:a16="http://schemas.microsoft.com/office/drawing/2014/main" id="{259B31BD-C08B-DF8E-21FE-28FFBCDA1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9291" y="3793792"/>
            <a:ext cx="4791847" cy="286232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2" name="Graphic 3">
            <a:extLst>
              <a:ext uri="{FF2B5EF4-FFF2-40B4-BE49-F238E27FC236}">
                <a16:creationId xmlns:a16="http://schemas.microsoft.com/office/drawing/2014/main" id="{D36F5308-BE28-DE24-9446-5DEB151D354F}"/>
              </a:ext>
            </a:extLst>
          </p:cNvPr>
          <p:cNvSpPr/>
          <p:nvPr/>
        </p:nvSpPr>
        <p:spPr>
          <a:xfrm rot="10800000">
            <a:off x="1187847" y="4282978"/>
            <a:ext cx="5763682" cy="2577663"/>
          </a:xfrm>
          <a:custGeom>
            <a:avLst/>
            <a:gdLst>
              <a:gd name="connsiteX0" fmla="*/ 5763683 w 5763682"/>
              <a:gd name="connsiteY0" fmla="*/ 0 h 2577663"/>
              <a:gd name="connsiteX1" fmla="*/ 5763683 w 5763682"/>
              <a:gd name="connsiteY1" fmla="*/ 2577664 h 2577663"/>
              <a:gd name="connsiteX2" fmla="*/ 0 w 5763682"/>
              <a:gd name="connsiteY2" fmla="*/ 2577664 h 2577663"/>
              <a:gd name="connsiteX3" fmla="*/ 0 w 5763682"/>
              <a:gd name="connsiteY3" fmla="*/ 0 h 2577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3682" h="2577663">
                <a:moveTo>
                  <a:pt x="5763683" y="0"/>
                </a:moveTo>
                <a:lnTo>
                  <a:pt x="5763683" y="2577664"/>
                </a:lnTo>
                <a:lnTo>
                  <a:pt x="0" y="2577664"/>
                </a:lnTo>
                <a:lnTo>
                  <a:pt x="0" y="0"/>
                </a:lnTo>
              </a:path>
            </a:pathLst>
          </a:custGeom>
          <a:noFill/>
          <a:ln w="76200" cap="flat">
            <a:solidFill>
              <a:srgbClr val="DADADA"/>
            </a:solidFill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9" name="Section Number">
            <a:extLst>
              <a:ext uri="{FF2B5EF4-FFF2-40B4-BE49-F238E27FC236}">
                <a16:creationId xmlns:a16="http://schemas.microsoft.com/office/drawing/2014/main" id="{9CC41D7A-B834-EFC6-E4C7-3116D8D1B4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5750" y="1435379"/>
            <a:ext cx="4919243" cy="4275016"/>
          </a:xfrm>
        </p:spPr>
        <p:txBody>
          <a:bodyPr wrap="none">
            <a:noAutofit/>
          </a:bodyPr>
          <a:lstStyle>
            <a:lvl1pPr marL="0" indent="0" algn="r">
              <a:buNone/>
              <a:defRPr sz="30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906460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5CB6F60-516A-481E-8B6E-A5B2C8CAD824}"/>
              </a:ext>
            </a:extLst>
          </p:cNvPr>
          <p:cNvGrpSpPr/>
          <p:nvPr userDrawn="1"/>
        </p:nvGrpSpPr>
        <p:grpSpPr>
          <a:xfrm>
            <a:off x="-15240" y="-15241"/>
            <a:ext cx="12226290" cy="6890385"/>
            <a:chOff x="4572" y="0"/>
            <a:chExt cx="12187427" cy="685546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DBBA46A-5F1E-483C-9AEE-FD9629393C31}"/>
                </a:ext>
              </a:extLst>
            </p:cNvPr>
            <p:cNvSpPr/>
            <p:nvPr userDrawn="1"/>
          </p:nvSpPr>
          <p:spPr>
            <a:xfrm>
              <a:off x="4572" y="0"/>
              <a:ext cx="8500745" cy="6855396"/>
            </a:xfrm>
            <a:custGeom>
              <a:avLst/>
              <a:gdLst>
                <a:gd name="connsiteX0" fmla="*/ 0 w 8500745"/>
                <a:gd name="connsiteY0" fmla="*/ 0 h 6855396"/>
                <a:gd name="connsiteX1" fmla="*/ 851643 w 8500745"/>
                <a:gd name="connsiteY1" fmla="*/ 0 h 6855396"/>
                <a:gd name="connsiteX2" fmla="*/ 836022 w 8500745"/>
                <a:gd name="connsiteY2" fmla="*/ 28729 h 6855396"/>
                <a:gd name="connsiteX3" fmla="*/ 730822 w 8500745"/>
                <a:gd name="connsiteY3" fmla="*/ 533520 h 6855396"/>
                <a:gd name="connsiteX4" fmla="*/ 3549142 w 8500745"/>
                <a:gd name="connsiteY4" fmla="*/ 2385477 h 6855396"/>
                <a:gd name="connsiteX5" fmla="*/ 4625531 w 8500745"/>
                <a:gd name="connsiteY5" fmla="*/ 2604566 h 6855396"/>
                <a:gd name="connsiteX6" fmla="*/ 8500745 w 8500745"/>
                <a:gd name="connsiteY6" fmla="*/ 6547469 h 6855396"/>
                <a:gd name="connsiteX7" fmla="*/ 8491410 w 8500745"/>
                <a:gd name="connsiteY7" fmla="*/ 6855396 h 6855396"/>
                <a:gd name="connsiteX8" fmla="*/ 5906262 w 8500745"/>
                <a:gd name="connsiteY8" fmla="*/ 6855396 h 6855396"/>
                <a:gd name="connsiteX9" fmla="*/ 5917248 w 8500745"/>
                <a:gd name="connsiteY9" fmla="*/ 6666932 h 6855396"/>
                <a:gd name="connsiteX10" fmla="*/ 3098927 w 8500745"/>
                <a:gd name="connsiteY10" fmla="*/ 4755146 h 6855396"/>
                <a:gd name="connsiteX11" fmla="*/ 2022539 w 8500745"/>
                <a:gd name="connsiteY11" fmla="*/ 4536186 h 6855396"/>
                <a:gd name="connsiteX12" fmla="*/ 0 w 8500745"/>
                <a:gd name="connsiteY12" fmla="*/ 3859598 h 6855396"/>
                <a:gd name="connsiteX13" fmla="*/ 0 w 8500745"/>
                <a:gd name="connsiteY13" fmla="*/ 0 h 6855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500745" h="6855396">
                  <a:moveTo>
                    <a:pt x="0" y="0"/>
                  </a:moveTo>
                  <a:lnTo>
                    <a:pt x="851643" y="0"/>
                  </a:lnTo>
                  <a:lnTo>
                    <a:pt x="836022" y="28729"/>
                  </a:lnTo>
                  <a:cubicBezTo>
                    <a:pt x="766505" y="182256"/>
                    <a:pt x="730822" y="350837"/>
                    <a:pt x="730822" y="533520"/>
                  </a:cubicBezTo>
                  <a:cubicBezTo>
                    <a:pt x="730822" y="1549046"/>
                    <a:pt x="1298448" y="1927462"/>
                    <a:pt x="3549142" y="2385477"/>
                  </a:cubicBezTo>
                  <a:lnTo>
                    <a:pt x="4625531" y="2604566"/>
                  </a:lnTo>
                  <a:cubicBezTo>
                    <a:pt x="7326440" y="3162079"/>
                    <a:pt x="8500745" y="4356895"/>
                    <a:pt x="8500745" y="6547469"/>
                  </a:cubicBezTo>
                  <a:cubicBezTo>
                    <a:pt x="8500745" y="6652136"/>
                    <a:pt x="8497380" y="6754606"/>
                    <a:pt x="8491410" y="6855396"/>
                  </a:cubicBezTo>
                  <a:lnTo>
                    <a:pt x="5906262" y="6855396"/>
                  </a:lnTo>
                  <a:cubicBezTo>
                    <a:pt x="5913501" y="6794405"/>
                    <a:pt x="5917248" y="6731669"/>
                    <a:pt x="5917248" y="6666932"/>
                  </a:cubicBezTo>
                  <a:cubicBezTo>
                    <a:pt x="5917248" y="5571742"/>
                    <a:pt x="5388801" y="5213161"/>
                    <a:pt x="3098927" y="4755146"/>
                  </a:cubicBezTo>
                  <a:lnTo>
                    <a:pt x="2022539" y="4536186"/>
                  </a:lnTo>
                  <a:cubicBezTo>
                    <a:pt x="1216533" y="4374598"/>
                    <a:pt x="545148" y="4151697"/>
                    <a:pt x="0" y="3859598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A60AA46-B94F-43C7-808E-9212D29B19D5}"/>
                </a:ext>
              </a:extLst>
            </p:cNvPr>
            <p:cNvSpPr/>
            <p:nvPr userDrawn="1"/>
          </p:nvSpPr>
          <p:spPr>
            <a:xfrm>
              <a:off x="9777475" y="0"/>
              <a:ext cx="2414524" cy="6855460"/>
            </a:xfrm>
            <a:custGeom>
              <a:avLst/>
              <a:gdLst>
                <a:gd name="connsiteX0" fmla="*/ 863839 w 2414524"/>
                <a:gd name="connsiteY0" fmla="*/ 0 h 6855460"/>
                <a:gd name="connsiteX1" fmla="*/ 2414524 w 2414524"/>
                <a:gd name="connsiteY1" fmla="*/ 0 h 6855460"/>
                <a:gd name="connsiteX2" fmla="*/ 2414524 w 2414524"/>
                <a:gd name="connsiteY2" fmla="*/ 6855460 h 6855460"/>
                <a:gd name="connsiteX3" fmla="*/ 643890 w 2414524"/>
                <a:gd name="connsiteY3" fmla="*/ 6855460 h 6855460"/>
                <a:gd name="connsiteX4" fmla="*/ 0 w 2414524"/>
                <a:gd name="connsiteY4" fmla="*/ 3640121 h 6855460"/>
                <a:gd name="connsiteX5" fmla="*/ 713876 w 2414524"/>
                <a:gd name="connsiteY5" fmla="*/ 277452 h 6855460"/>
                <a:gd name="connsiteX6" fmla="*/ 863839 w 2414524"/>
                <a:gd name="connsiteY6" fmla="*/ 0 h 6855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4524" h="6855460">
                  <a:moveTo>
                    <a:pt x="863839" y="0"/>
                  </a:moveTo>
                  <a:lnTo>
                    <a:pt x="2414524" y="0"/>
                  </a:lnTo>
                  <a:lnTo>
                    <a:pt x="2414524" y="6855460"/>
                  </a:lnTo>
                  <a:lnTo>
                    <a:pt x="643890" y="6855460"/>
                  </a:lnTo>
                  <a:cubicBezTo>
                    <a:pt x="220726" y="5935297"/>
                    <a:pt x="64" y="4859037"/>
                    <a:pt x="0" y="3640121"/>
                  </a:cubicBezTo>
                  <a:cubicBezTo>
                    <a:pt x="0" y="2355578"/>
                    <a:pt x="244836" y="1229279"/>
                    <a:pt x="713876" y="277452"/>
                  </a:cubicBezTo>
                  <a:lnTo>
                    <a:pt x="863839" y="0"/>
                  </a:lnTo>
                  <a:close/>
                </a:path>
              </a:pathLst>
            </a:custGeom>
            <a:noFill/>
            <a:ln w="6350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sp>
        <p:nvSpPr>
          <p:cNvPr id="2" name="Text Placeholder 16">
            <a:extLst>
              <a:ext uri="{FF2B5EF4-FFF2-40B4-BE49-F238E27FC236}">
                <a16:creationId xmlns:a16="http://schemas.microsoft.com/office/drawing/2014/main" id="{E82D0D02-D2E7-CA4E-979D-3EAF5151EC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3874" y="1915184"/>
            <a:ext cx="11117263" cy="701731"/>
          </a:xfr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437975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 - Fo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8A330B6F-2823-D661-8152-F14D2E49F8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318080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noProof="0"/>
              <a:t>Cliquez sur l'icône pour ajouter une image</a:t>
            </a:r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474295BF-021E-4118-5F7B-FC36BE08DA4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3874" y="1915184"/>
            <a:ext cx="11117263" cy="701731"/>
          </a:xfr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245389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simpl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A92938F-186B-ECB5-E1B1-E64DFDD887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318080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C1E611-190A-B644-B62F-9817CC963367}"/>
              </a:ext>
            </a:extLst>
          </p:cNvPr>
          <p:cNvSpPr/>
          <p:nvPr userDrawn="1"/>
        </p:nvSpPr>
        <p:spPr>
          <a:xfrm>
            <a:off x="282" y="191785"/>
            <a:ext cx="342618" cy="1581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8">
            <a:extLst>
              <a:ext uri="{FF2B5EF4-FFF2-40B4-BE49-F238E27FC236}">
                <a16:creationId xmlns:a16="http://schemas.microsoft.com/office/drawing/2014/main" id="{8E1E0B37-AF7B-51CF-C598-E1FAB23F3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46" y="119469"/>
            <a:ext cx="5540520" cy="341632"/>
          </a:xfrm>
        </p:spPr>
        <p:txBody>
          <a:bodyPr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Modifiez le style du titre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0B3F873-62C0-60AB-26C3-F113BCF45DC1}"/>
              </a:ext>
            </a:extLst>
          </p:cNvPr>
          <p:cNvCxnSpPr>
            <a:cxnSpLocks/>
          </p:cNvCxnSpPr>
          <p:nvPr userDrawn="1"/>
        </p:nvCxnSpPr>
        <p:spPr>
          <a:xfrm>
            <a:off x="0" y="545066"/>
            <a:ext cx="609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1255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batim - Fo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A92938F-186B-ECB5-E1B1-E64DFDD887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318080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CEBC7CE5-EEAE-EADD-EE19-827E8CAB45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6560" y="2023955"/>
            <a:ext cx="5679440" cy="50783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8511188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batim - Image 1/2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A92938F-186B-ECB5-E1B1-E64DFDD887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318080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ext Placeholder 16">
            <a:extLst>
              <a:ext uri="{FF2B5EF4-FFF2-40B4-BE49-F238E27FC236}">
                <a16:creationId xmlns:a16="http://schemas.microsoft.com/office/drawing/2014/main" id="{35E3C3C5-FFC5-74E6-9C55-F4D06DE263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86805" y="1997061"/>
            <a:ext cx="5262283" cy="507831"/>
          </a:xfrm>
        </p:spPr>
        <p:txBody>
          <a:bodyPr/>
          <a:lstStyle>
            <a:lvl1pPr marL="0" indent="0" algn="r">
              <a:spcBef>
                <a:spcPts val="600"/>
              </a:spcBef>
              <a:buNone/>
              <a:def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3862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6CB0D90-F3A8-2F59-BE21-A23412729B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347" y="5659425"/>
            <a:ext cx="1174797" cy="7128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7F5F12A0-F14E-47E6-9A6C-614E7B12BEAE}"/>
              </a:ext>
            </a:extLst>
          </p:cNvPr>
          <p:cNvGrpSpPr/>
          <p:nvPr userDrawn="1"/>
        </p:nvGrpSpPr>
        <p:grpSpPr>
          <a:xfrm>
            <a:off x="-15240" y="-15241"/>
            <a:ext cx="12226290" cy="6890385"/>
            <a:chOff x="4572" y="0"/>
            <a:chExt cx="12187427" cy="6855460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7797E81-A1F3-4C18-90F0-5280EE6EC8A5}"/>
                </a:ext>
              </a:extLst>
            </p:cNvPr>
            <p:cNvSpPr/>
            <p:nvPr userDrawn="1"/>
          </p:nvSpPr>
          <p:spPr>
            <a:xfrm>
              <a:off x="4572" y="0"/>
              <a:ext cx="8500745" cy="6855396"/>
            </a:xfrm>
            <a:custGeom>
              <a:avLst/>
              <a:gdLst>
                <a:gd name="connsiteX0" fmla="*/ 0 w 8500745"/>
                <a:gd name="connsiteY0" fmla="*/ 0 h 6855396"/>
                <a:gd name="connsiteX1" fmla="*/ 851643 w 8500745"/>
                <a:gd name="connsiteY1" fmla="*/ 0 h 6855396"/>
                <a:gd name="connsiteX2" fmla="*/ 836022 w 8500745"/>
                <a:gd name="connsiteY2" fmla="*/ 28729 h 6855396"/>
                <a:gd name="connsiteX3" fmla="*/ 730822 w 8500745"/>
                <a:gd name="connsiteY3" fmla="*/ 533520 h 6855396"/>
                <a:gd name="connsiteX4" fmla="*/ 3549142 w 8500745"/>
                <a:gd name="connsiteY4" fmla="*/ 2385477 h 6855396"/>
                <a:gd name="connsiteX5" fmla="*/ 4625531 w 8500745"/>
                <a:gd name="connsiteY5" fmla="*/ 2604566 h 6855396"/>
                <a:gd name="connsiteX6" fmla="*/ 8500745 w 8500745"/>
                <a:gd name="connsiteY6" fmla="*/ 6547469 h 6855396"/>
                <a:gd name="connsiteX7" fmla="*/ 8491410 w 8500745"/>
                <a:gd name="connsiteY7" fmla="*/ 6855396 h 6855396"/>
                <a:gd name="connsiteX8" fmla="*/ 5906262 w 8500745"/>
                <a:gd name="connsiteY8" fmla="*/ 6855396 h 6855396"/>
                <a:gd name="connsiteX9" fmla="*/ 5917248 w 8500745"/>
                <a:gd name="connsiteY9" fmla="*/ 6666932 h 6855396"/>
                <a:gd name="connsiteX10" fmla="*/ 3098927 w 8500745"/>
                <a:gd name="connsiteY10" fmla="*/ 4755146 h 6855396"/>
                <a:gd name="connsiteX11" fmla="*/ 2022539 w 8500745"/>
                <a:gd name="connsiteY11" fmla="*/ 4536186 h 6855396"/>
                <a:gd name="connsiteX12" fmla="*/ 0 w 8500745"/>
                <a:gd name="connsiteY12" fmla="*/ 3859598 h 6855396"/>
                <a:gd name="connsiteX13" fmla="*/ 0 w 8500745"/>
                <a:gd name="connsiteY13" fmla="*/ 0 h 6855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500745" h="6855396">
                  <a:moveTo>
                    <a:pt x="0" y="0"/>
                  </a:moveTo>
                  <a:lnTo>
                    <a:pt x="851643" y="0"/>
                  </a:lnTo>
                  <a:lnTo>
                    <a:pt x="836022" y="28729"/>
                  </a:lnTo>
                  <a:cubicBezTo>
                    <a:pt x="766505" y="182256"/>
                    <a:pt x="730822" y="350837"/>
                    <a:pt x="730822" y="533520"/>
                  </a:cubicBezTo>
                  <a:cubicBezTo>
                    <a:pt x="730822" y="1549046"/>
                    <a:pt x="1298448" y="1927462"/>
                    <a:pt x="3549142" y="2385477"/>
                  </a:cubicBezTo>
                  <a:lnTo>
                    <a:pt x="4625531" y="2604566"/>
                  </a:lnTo>
                  <a:cubicBezTo>
                    <a:pt x="7326440" y="3162079"/>
                    <a:pt x="8500745" y="4356895"/>
                    <a:pt x="8500745" y="6547469"/>
                  </a:cubicBezTo>
                  <a:cubicBezTo>
                    <a:pt x="8500745" y="6652136"/>
                    <a:pt x="8497380" y="6754606"/>
                    <a:pt x="8491410" y="6855396"/>
                  </a:cubicBezTo>
                  <a:lnTo>
                    <a:pt x="5906262" y="6855396"/>
                  </a:lnTo>
                  <a:cubicBezTo>
                    <a:pt x="5913501" y="6794405"/>
                    <a:pt x="5917248" y="6731669"/>
                    <a:pt x="5917248" y="6666932"/>
                  </a:cubicBezTo>
                  <a:cubicBezTo>
                    <a:pt x="5917248" y="5571742"/>
                    <a:pt x="5388801" y="5213161"/>
                    <a:pt x="3098927" y="4755146"/>
                  </a:cubicBezTo>
                  <a:lnTo>
                    <a:pt x="2022539" y="4536186"/>
                  </a:lnTo>
                  <a:cubicBezTo>
                    <a:pt x="1216533" y="4374598"/>
                    <a:pt x="545148" y="4151697"/>
                    <a:pt x="0" y="3859598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DADF2C7-0B83-4F89-9231-33617D8B8BF9}"/>
                </a:ext>
              </a:extLst>
            </p:cNvPr>
            <p:cNvSpPr/>
            <p:nvPr userDrawn="1"/>
          </p:nvSpPr>
          <p:spPr>
            <a:xfrm>
              <a:off x="9777475" y="0"/>
              <a:ext cx="2414524" cy="6855460"/>
            </a:xfrm>
            <a:custGeom>
              <a:avLst/>
              <a:gdLst>
                <a:gd name="connsiteX0" fmla="*/ 863839 w 2414524"/>
                <a:gd name="connsiteY0" fmla="*/ 0 h 6855460"/>
                <a:gd name="connsiteX1" fmla="*/ 2414524 w 2414524"/>
                <a:gd name="connsiteY1" fmla="*/ 0 h 6855460"/>
                <a:gd name="connsiteX2" fmla="*/ 2414524 w 2414524"/>
                <a:gd name="connsiteY2" fmla="*/ 6855460 h 6855460"/>
                <a:gd name="connsiteX3" fmla="*/ 643890 w 2414524"/>
                <a:gd name="connsiteY3" fmla="*/ 6855460 h 6855460"/>
                <a:gd name="connsiteX4" fmla="*/ 0 w 2414524"/>
                <a:gd name="connsiteY4" fmla="*/ 3640121 h 6855460"/>
                <a:gd name="connsiteX5" fmla="*/ 713876 w 2414524"/>
                <a:gd name="connsiteY5" fmla="*/ 277452 h 6855460"/>
                <a:gd name="connsiteX6" fmla="*/ 863839 w 2414524"/>
                <a:gd name="connsiteY6" fmla="*/ 0 h 6855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4524" h="6855460">
                  <a:moveTo>
                    <a:pt x="863839" y="0"/>
                  </a:moveTo>
                  <a:lnTo>
                    <a:pt x="2414524" y="0"/>
                  </a:lnTo>
                  <a:lnTo>
                    <a:pt x="2414524" y="6855460"/>
                  </a:lnTo>
                  <a:lnTo>
                    <a:pt x="643890" y="6855460"/>
                  </a:lnTo>
                  <a:cubicBezTo>
                    <a:pt x="220726" y="5935297"/>
                    <a:pt x="64" y="4859037"/>
                    <a:pt x="0" y="3640121"/>
                  </a:cubicBezTo>
                  <a:cubicBezTo>
                    <a:pt x="0" y="2355578"/>
                    <a:pt x="244836" y="1229279"/>
                    <a:pt x="713876" y="277452"/>
                  </a:cubicBezTo>
                  <a:lnTo>
                    <a:pt x="863839" y="0"/>
                  </a:lnTo>
                  <a:close/>
                </a:path>
              </a:pathLst>
            </a:custGeom>
            <a:noFill/>
            <a:ln w="6350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7DD0992-69AF-2C6D-134A-76594DF52AEE}"/>
              </a:ext>
            </a:extLst>
          </p:cNvPr>
          <p:cNvSpPr/>
          <p:nvPr userDrawn="1"/>
        </p:nvSpPr>
        <p:spPr>
          <a:xfrm>
            <a:off x="487049" y="6276342"/>
            <a:ext cx="11212208" cy="245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F4AECC-7C6E-79BA-07D1-48AB7FEC04C5}"/>
              </a:ext>
            </a:extLst>
          </p:cNvPr>
          <p:cNvGrpSpPr/>
          <p:nvPr userDrawn="1"/>
        </p:nvGrpSpPr>
        <p:grpSpPr>
          <a:xfrm>
            <a:off x="487049" y="6336169"/>
            <a:ext cx="11212208" cy="126131"/>
            <a:chOff x="487049" y="6336169"/>
            <a:chExt cx="11212208" cy="126131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CEE22909-E822-AD09-8C41-C948B8D5975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7049" y="6354674"/>
              <a:ext cx="1219262" cy="98101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776EF837-1BB9-432D-309D-9A8CC53F47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44965" y="6354674"/>
              <a:ext cx="840870" cy="98101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6AAF15A1-D0A5-BEDB-1EAF-BDA7C83E1D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824489" y="6354674"/>
              <a:ext cx="924957" cy="98101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576FD062-3C0B-69F1-C253-4FC3701AA8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88100" y="6336169"/>
              <a:ext cx="1765836" cy="126131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4B7295E3-B910-FF82-8318-9F20C5309F6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792590" y="6354674"/>
              <a:ext cx="378393" cy="98101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3966581-E473-406B-E866-414F721D4B5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309637" y="6354674"/>
              <a:ext cx="770799" cy="98101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2BC5277-EA9A-C92B-358D-664E8780C6F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219090" y="6354674"/>
              <a:ext cx="840870" cy="98101"/>
            </a:xfrm>
            <a:prstGeom prst="rect">
              <a:avLst/>
            </a:prstGeom>
          </p:spPr>
        </p:pic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9ED860CB-88AD-5A0F-08AC-C64FC29278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198614" y="6354674"/>
              <a:ext cx="812842" cy="98101"/>
            </a:xfrm>
            <a:prstGeom prst="rect">
              <a:avLst/>
            </a:prstGeom>
          </p:spPr>
        </p:pic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238739BA-A260-EA91-E97C-2DB6E37926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9150110" y="6354674"/>
              <a:ext cx="1037074" cy="98101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80BE602F-CE7E-0DB1-6855-C4DB06105C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10325837" y="6354674"/>
              <a:ext cx="1373420" cy="981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67854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- Mot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836A2E0-1DB4-4ACE-AB38-E35934B4BC92}"/>
              </a:ext>
            </a:extLst>
          </p:cNvPr>
          <p:cNvGrpSpPr/>
          <p:nvPr userDrawn="1"/>
        </p:nvGrpSpPr>
        <p:grpSpPr>
          <a:xfrm>
            <a:off x="-50800" y="-28576"/>
            <a:ext cx="12293600" cy="6915150"/>
            <a:chOff x="-1" y="-2"/>
            <a:chExt cx="12192001" cy="68580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732EEF8-965D-3DBC-3C86-AF580CE80807}"/>
                </a:ext>
              </a:extLst>
            </p:cNvPr>
            <p:cNvSpPr/>
            <p:nvPr userDrawn="1"/>
          </p:nvSpPr>
          <p:spPr>
            <a:xfrm>
              <a:off x="5688005" y="-2"/>
              <a:ext cx="6503995" cy="6858002"/>
            </a:xfrm>
            <a:custGeom>
              <a:avLst/>
              <a:gdLst>
                <a:gd name="connsiteX0" fmla="*/ 1929885 w 6503995"/>
                <a:gd name="connsiteY0" fmla="*/ 0 h 6858002"/>
                <a:gd name="connsiteX1" fmla="*/ 6503995 w 6503995"/>
                <a:gd name="connsiteY1" fmla="*/ 0 h 6858002"/>
                <a:gd name="connsiteX2" fmla="*/ 6503995 w 6503995"/>
                <a:gd name="connsiteY2" fmla="*/ 977227 h 6858002"/>
                <a:gd name="connsiteX3" fmla="*/ 6056715 w 6503995"/>
                <a:gd name="connsiteY3" fmla="*/ 885658 h 6858002"/>
                <a:gd name="connsiteX4" fmla="*/ 4501495 w 6503995"/>
                <a:gd name="connsiteY4" fmla="*/ 750677 h 6858002"/>
                <a:gd name="connsiteX5" fmla="*/ 1542430 w 6503995"/>
                <a:gd name="connsiteY5" fmla="*/ 3435650 h 6858002"/>
                <a:gd name="connsiteX6" fmla="*/ 4501495 w 6503995"/>
                <a:gd name="connsiteY6" fmla="*/ 6063379 h 6858002"/>
                <a:gd name="connsiteX7" fmla="*/ 5712589 w 6503995"/>
                <a:gd name="connsiteY7" fmla="*/ 6063379 h 6858002"/>
                <a:gd name="connsiteX8" fmla="*/ 5712570 w 6503995"/>
                <a:gd name="connsiteY8" fmla="*/ 3435612 h 6858002"/>
                <a:gd name="connsiteX9" fmla="*/ 6503995 w 6503995"/>
                <a:gd name="connsiteY9" fmla="*/ 3435612 h 6858002"/>
                <a:gd name="connsiteX10" fmla="*/ 6503995 w 6503995"/>
                <a:gd name="connsiteY10" fmla="*/ 6858002 h 6858002"/>
                <a:gd name="connsiteX11" fmla="*/ 1903876 w 6503995"/>
                <a:gd name="connsiteY11" fmla="*/ 6858002 h 6858002"/>
                <a:gd name="connsiteX12" fmla="*/ 1864380 w 6503995"/>
                <a:gd name="connsiteY12" fmla="*/ 6837930 h 6858002"/>
                <a:gd name="connsiteX13" fmla="*/ 0 w 6503995"/>
                <a:gd name="connsiteY13" fmla="*/ 3435650 h 6858002"/>
                <a:gd name="connsiteX14" fmla="*/ 1864380 w 6503995"/>
                <a:gd name="connsiteY14" fmla="*/ 33290 h 6858002"/>
                <a:gd name="connsiteX15" fmla="*/ 1929885 w 6503995"/>
                <a:gd name="connsiteY15" fmla="*/ 0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3995" h="6858002">
                  <a:moveTo>
                    <a:pt x="1929885" y="0"/>
                  </a:moveTo>
                  <a:lnTo>
                    <a:pt x="6503995" y="0"/>
                  </a:lnTo>
                  <a:lnTo>
                    <a:pt x="6503995" y="977227"/>
                  </a:lnTo>
                  <a:lnTo>
                    <a:pt x="6056715" y="885658"/>
                  </a:lnTo>
                  <a:cubicBezTo>
                    <a:pt x="5538298" y="795683"/>
                    <a:pt x="5007029" y="750677"/>
                    <a:pt x="4501495" y="750677"/>
                  </a:cubicBezTo>
                  <a:cubicBezTo>
                    <a:pt x="2627737" y="750677"/>
                    <a:pt x="1542430" y="1744677"/>
                    <a:pt x="1542430" y="3435650"/>
                  </a:cubicBezTo>
                  <a:cubicBezTo>
                    <a:pt x="1542430" y="5080847"/>
                    <a:pt x="2639205" y="6063379"/>
                    <a:pt x="4501495" y="6063379"/>
                  </a:cubicBezTo>
                  <a:lnTo>
                    <a:pt x="5712589" y="6063379"/>
                  </a:lnTo>
                  <a:lnTo>
                    <a:pt x="5712570" y="3435612"/>
                  </a:lnTo>
                  <a:lnTo>
                    <a:pt x="6503995" y="3435612"/>
                  </a:lnTo>
                  <a:lnTo>
                    <a:pt x="6503995" y="6858002"/>
                  </a:lnTo>
                  <a:lnTo>
                    <a:pt x="1903876" y="6858002"/>
                  </a:lnTo>
                  <a:lnTo>
                    <a:pt x="1864380" y="6837930"/>
                  </a:lnTo>
                  <a:cubicBezTo>
                    <a:pt x="660506" y="6186569"/>
                    <a:pt x="0" y="5020861"/>
                    <a:pt x="0" y="3435650"/>
                  </a:cubicBezTo>
                  <a:cubicBezTo>
                    <a:pt x="0" y="1850387"/>
                    <a:pt x="660507" y="684659"/>
                    <a:pt x="1864380" y="33290"/>
                  </a:cubicBezTo>
                  <a:lnTo>
                    <a:pt x="1929885" y="0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59B4497-2FCD-1074-5B09-7801C7F21C8B}"/>
                </a:ext>
              </a:extLst>
            </p:cNvPr>
            <p:cNvSpPr/>
            <p:nvPr userDrawn="1"/>
          </p:nvSpPr>
          <p:spPr>
            <a:xfrm>
              <a:off x="-1" y="-1"/>
              <a:ext cx="4945340" cy="6858001"/>
            </a:xfrm>
            <a:custGeom>
              <a:avLst/>
              <a:gdLst>
                <a:gd name="connsiteX0" fmla="*/ 0 w 4945340"/>
                <a:gd name="connsiteY0" fmla="*/ 0 h 6858001"/>
                <a:gd name="connsiteX1" fmla="*/ 4476919 w 4945340"/>
                <a:gd name="connsiteY1" fmla="*/ 0 h 6858001"/>
                <a:gd name="connsiteX2" fmla="*/ 4476919 w 4945340"/>
                <a:gd name="connsiteY2" fmla="*/ 1036321 h 6858001"/>
                <a:gd name="connsiteX3" fmla="*/ 2100507 w 4945340"/>
                <a:gd name="connsiteY3" fmla="*/ 750676 h 6858001"/>
                <a:gd name="connsiteX4" fmla="*/ 409620 w 4945340"/>
                <a:gd name="connsiteY4" fmla="*/ 1653284 h 6858001"/>
                <a:gd name="connsiteX5" fmla="*/ 2054816 w 4945340"/>
                <a:gd name="connsiteY5" fmla="*/ 2715826 h 6858001"/>
                <a:gd name="connsiteX6" fmla="*/ 2683171 w 4945340"/>
                <a:gd name="connsiteY6" fmla="*/ 2841528 h 6858001"/>
                <a:gd name="connsiteX7" fmla="*/ 4945340 w 4945340"/>
                <a:gd name="connsiteY7" fmla="*/ 5103696 h 6858001"/>
                <a:gd name="connsiteX8" fmla="*/ 4125607 w 4945340"/>
                <a:gd name="connsiteY8" fmla="*/ 6838853 h 6858001"/>
                <a:gd name="connsiteX9" fmla="*/ 4095908 w 4945340"/>
                <a:gd name="connsiteY9" fmla="*/ 6858001 h 6858001"/>
                <a:gd name="connsiteX10" fmla="*/ 0 w 4945340"/>
                <a:gd name="connsiteY10" fmla="*/ 6858001 h 6858001"/>
                <a:gd name="connsiteX11" fmla="*/ 0 w 4945340"/>
                <a:gd name="connsiteY11" fmla="*/ 6006164 h 6858001"/>
                <a:gd name="connsiteX12" fmla="*/ 338176 w 4945340"/>
                <a:gd name="connsiteY12" fmla="*/ 6046264 h 6858001"/>
                <a:gd name="connsiteX13" fmla="*/ 1632096 w 4945340"/>
                <a:gd name="connsiteY13" fmla="*/ 6120538 h 6858001"/>
                <a:gd name="connsiteX14" fmla="*/ 3437227 w 4945340"/>
                <a:gd name="connsiteY14" fmla="*/ 5172238 h 6858001"/>
                <a:gd name="connsiteX15" fmla="*/ 1792021 w 4945340"/>
                <a:gd name="connsiteY15" fmla="*/ 4075387 h 6858001"/>
                <a:gd name="connsiteX16" fmla="*/ 1163676 w 4945340"/>
                <a:gd name="connsiteY16" fmla="*/ 3949761 h 6858001"/>
                <a:gd name="connsiteX17" fmla="*/ 149857 w 4945340"/>
                <a:gd name="connsiteY17" fmla="*/ 3642884 h 6858001"/>
                <a:gd name="connsiteX18" fmla="*/ 0 w 4945340"/>
                <a:gd name="connsiteY18" fmla="*/ 3568588 h 6858001"/>
                <a:gd name="connsiteX19" fmla="*/ 0 w 4945340"/>
                <a:gd name="connsiteY19" fmla="*/ 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945340" h="6858001">
                  <a:moveTo>
                    <a:pt x="0" y="0"/>
                  </a:moveTo>
                  <a:lnTo>
                    <a:pt x="4476919" y="0"/>
                  </a:lnTo>
                  <a:lnTo>
                    <a:pt x="4476919" y="1036321"/>
                  </a:lnTo>
                  <a:cubicBezTo>
                    <a:pt x="3597247" y="842068"/>
                    <a:pt x="2854563" y="750676"/>
                    <a:pt x="2100507" y="750676"/>
                  </a:cubicBezTo>
                  <a:cubicBezTo>
                    <a:pt x="1026592" y="750676"/>
                    <a:pt x="409620" y="1082012"/>
                    <a:pt x="409620" y="1653284"/>
                  </a:cubicBezTo>
                  <a:cubicBezTo>
                    <a:pt x="409620" y="2235938"/>
                    <a:pt x="740956" y="2453031"/>
                    <a:pt x="2054816" y="2715826"/>
                  </a:cubicBezTo>
                  <a:lnTo>
                    <a:pt x="2683171" y="2841528"/>
                  </a:lnTo>
                  <a:cubicBezTo>
                    <a:pt x="4259826" y="3161396"/>
                    <a:pt x="4945340" y="3846911"/>
                    <a:pt x="4945340" y="5103696"/>
                  </a:cubicBezTo>
                  <a:cubicBezTo>
                    <a:pt x="4945340" y="5863438"/>
                    <a:pt x="4665436" y="6446114"/>
                    <a:pt x="4125607" y="6838853"/>
                  </a:cubicBezTo>
                  <a:lnTo>
                    <a:pt x="4095908" y="6858001"/>
                  </a:lnTo>
                  <a:lnTo>
                    <a:pt x="0" y="6858001"/>
                  </a:lnTo>
                  <a:lnTo>
                    <a:pt x="0" y="6006164"/>
                  </a:lnTo>
                  <a:lnTo>
                    <a:pt x="338176" y="6046264"/>
                  </a:lnTo>
                  <a:cubicBezTo>
                    <a:pt x="792337" y="6094825"/>
                    <a:pt x="1232218" y="6120538"/>
                    <a:pt x="1632096" y="6120538"/>
                  </a:cubicBezTo>
                  <a:cubicBezTo>
                    <a:pt x="2831713" y="6120538"/>
                    <a:pt x="3437227" y="5800583"/>
                    <a:pt x="3437227" y="5172238"/>
                  </a:cubicBezTo>
                  <a:cubicBezTo>
                    <a:pt x="3437227" y="4543883"/>
                    <a:pt x="3128741" y="4338172"/>
                    <a:pt x="1792021" y="4075387"/>
                  </a:cubicBezTo>
                  <a:lnTo>
                    <a:pt x="1163676" y="3949761"/>
                  </a:lnTo>
                  <a:cubicBezTo>
                    <a:pt x="772356" y="3872642"/>
                    <a:pt x="435309" y="3771241"/>
                    <a:pt x="149857" y="3642884"/>
                  </a:cubicBezTo>
                  <a:lnTo>
                    <a:pt x="0" y="356858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56690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Titre + Sous-titre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B2CAE6-1D23-5DAF-8A36-3F48D0672C7B}"/>
              </a:ext>
            </a:extLst>
          </p:cNvPr>
          <p:cNvCxnSpPr/>
          <p:nvPr userDrawn="1"/>
        </p:nvCxnSpPr>
        <p:spPr>
          <a:xfrm>
            <a:off x="0" y="54506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09C7606-1534-95F4-5AF8-9ED64C6B843E}"/>
              </a:ext>
            </a:extLst>
          </p:cNvPr>
          <p:cNvSpPr/>
          <p:nvPr userDrawn="1"/>
        </p:nvSpPr>
        <p:spPr>
          <a:xfrm>
            <a:off x="282" y="191785"/>
            <a:ext cx="342618" cy="1581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8">
            <a:extLst>
              <a:ext uri="{FF2B5EF4-FFF2-40B4-BE49-F238E27FC236}">
                <a16:creationId xmlns:a16="http://schemas.microsoft.com/office/drawing/2014/main" id="{B0012660-292A-BA5A-AFA1-2C8E3761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45" y="119469"/>
            <a:ext cx="11190993" cy="341632"/>
          </a:xfrm>
        </p:spPr>
        <p:txBody>
          <a:bodyPr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Modifiez le style du titre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1BD74C-0C97-4A7B-183E-E5B992D415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146" y="559506"/>
            <a:ext cx="11198156" cy="36933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5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E96DD-5B65-425D-8BBD-A671798FBD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2914" y="1160463"/>
            <a:ext cx="11198156" cy="51387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864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432000" y="516933"/>
            <a:ext cx="11328000" cy="276999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defRPr lang="en-US" noProof="0" dirty="0">
                <a:latin typeface="+mj-lt"/>
              </a:defRPr>
            </a:lvl1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6" name="Sources">
            <a:extLst>
              <a:ext uri="{FF2B5EF4-FFF2-40B4-BE49-F238E27FC236}">
                <a16:creationId xmlns:a16="http://schemas.microsoft.com/office/drawing/2014/main" id="{44691C9B-787E-48C1-BDA5-A310AD5E3E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6012181"/>
            <a:ext cx="11328000" cy="179917"/>
          </a:xfrm>
          <a:prstGeom prst="rect">
            <a:avLst/>
          </a:prstGeom>
        </p:spPr>
        <p:txBody>
          <a:bodyPr tIns="0" rIns="0" bIns="36000" anchor="b" anchorCtr="0"/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/>
              <a:t>Click to add sources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0168931-F605-4E53-922E-B5DE7077265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3917" y="1007936"/>
            <a:ext cx="11328000" cy="25859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Tx/>
              <a:buNone/>
              <a:defRPr lang="fr-FR" sz="1867" b="1" kern="1200" baseline="0" noProof="0" dirty="0">
                <a:solidFill>
                  <a:schemeClr val="bg2"/>
                </a:solidFill>
                <a:latin typeface="+mn-lt"/>
                <a:ea typeface="Source Sans Pro" pitchFamily="34" charset="0"/>
                <a:cs typeface="Arial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90000"/>
              <a:buFontTx/>
              <a:buNone/>
            </a:pPr>
            <a:r>
              <a:rPr lang="en-US" noProof="0"/>
              <a:t>Click to add sub-title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788D0F-DDF7-4033-A15A-D24B8AE8FA21}"/>
              </a:ext>
            </a:extLst>
          </p:cNvPr>
          <p:cNvSpPr/>
          <p:nvPr userDrawn="1"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>
              <a:latin typeface="Quicksand Light" pitchFamily="2" charset="0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AF0065-3D22-49D7-BC76-C12278469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34585"/>
            <a:ext cx="11328000" cy="1400383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2pPr marL="420589" indent="-228594">
              <a:buFont typeface="Wingdings" panose="05000000000000000000" pitchFamily="2" charset="2"/>
              <a:buChar char=""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12585" indent="-228594">
              <a:buFont typeface="Source Sans Pro" panose="020B0503030403020204" pitchFamily="34" charset="0"/>
              <a:buChar char="–"/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04580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617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_Right sid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433915" y="557457"/>
            <a:ext cx="7437967" cy="23647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5" name="Sources">
            <a:extLst>
              <a:ext uri="{FF2B5EF4-FFF2-40B4-BE49-F238E27FC236}">
                <a16:creationId xmlns:a16="http://schemas.microsoft.com/office/drawing/2014/main" id="{EDF8D696-937F-42D0-A2BB-5AE856EF92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6012181"/>
            <a:ext cx="7439881" cy="179917"/>
          </a:xfrm>
          <a:prstGeom prst="rect">
            <a:avLst/>
          </a:prstGeom>
        </p:spPr>
        <p:txBody>
          <a:bodyPr tIns="0" rIns="0" bIns="36000" anchor="b" anchorCtr="0"/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/>
              <a:t>Click to add sources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145554-7D16-47DF-A0A5-E6986D7FF91A}"/>
              </a:ext>
            </a:extLst>
          </p:cNvPr>
          <p:cNvSpPr/>
          <p:nvPr userDrawn="1"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>
              <a:latin typeface="Quicksand Light" pitchFamily="2" charset="0"/>
            </a:endParaRP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E686FAEA-0798-4A94-A949-6314EA6C5F9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3917" y="1007936"/>
            <a:ext cx="7440000" cy="25859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Tx/>
              <a:buNone/>
              <a:defRPr lang="fr-FR" sz="1867" b="1" i="0" kern="1200" baseline="0" noProof="0" dirty="0">
                <a:solidFill>
                  <a:schemeClr val="bg2"/>
                </a:solidFill>
                <a:latin typeface="+mn-lt"/>
                <a:ea typeface="Source Sans Pro" pitchFamily="34" charset="0"/>
                <a:cs typeface="Arial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90000"/>
              <a:buFontTx/>
              <a:buNone/>
            </a:pPr>
            <a:r>
              <a:rPr lang="en-US" noProof="0"/>
              <a:t>Click to add sub-title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4D5E082-19E9-4D8D-9F6C-D1503B0154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1800" y="1534584"/>
            <a:ext cx="7440000" cy="1400383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defRPr lang="en-US" dirty="0"/>
            </a:lvl1pPr>
            <a:lvl2pPr marL="420589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12585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04580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>
              <a:defRPr lang="en-US" dirty="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89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_2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1056000" y="2036613"/>
            <a:ext cx="5520000" cy="118199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>
            <a:lvl1pPr>
              <a:defRPr lang="en-US" sz="4267" b="1" spc="0" noProof="0" dirty="0">
                <a:solidFill>
                  <a:schemeClr val="bg2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section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6000" y="3638401"/>
            <a:ext cx="5520000" cy="461665"/>
          </a:xfrm>
          <a:prstGeom prst="rect">
            <a:avLst/>
          </a:prstGeom>
        </p:spPr>
        <p:txBody>
          <a:bodyPr wrap="square" rIns="0">
            <a:spAutoFit/>
          </a:bodyPr>
          <a:lstStyle>
            <a:lvl1pPr marL="0" indent="0" algn="l" defTabSz="1219170" rtl="0" eaLnBrk="1" latinLnBrk="0" hangingPunct="1">
              <a:spcBef>
                <a:spcPts val="533"/>
              </a:spcBef>
              <a:buClr>
                <a:schemeClr val="tx2"/>
              </a:buClr>
              <a:buSzPct val="90000"/>
              <a:buFont typeface="Wingdings" pitchFamily="2" charset="2"/>
              <a:buNone/>
              <a:defRPr lang="en-US" sz="24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0" indent="0" algn="l">
              <a:spcBef>
                <a:spcPts val="533"/>
              </a:spcBef>
              <a:buNone/>
              <a:defRPr lang="en-GB" sz="2400" b="1" kern="1200" dirty="0">
                <a:solidFill>
                  <a:schemeClr val="bg2"/>
                </a:solidFill>
                <a:latin typeface="Source Sans Pro" panose="020B0503030403020204" pitchFamily="34" charset="0"/>
                <a:ea typeface="+mn-ea"/>
                <a:cs typeface="Arial" pitchFamily="34" charset="0"/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subsection title</a:t>
            </a:r>
          </a:p>
        </p:txBody>
      </p:sp>
      <p:sp>
        <p:nvSpPr>
          <p:cNvPr id="8" name="Picture Placeholder">
            <a:extLst>
              <a:ext uri="{FF2B5EF4-FFF2-40B4-BE49-F238E27FC236}">
                <a16:creationId xmlns:a16="http://schemas.microsoft.com/office/drawing/2014/main" id="{F5A6D089-4F00-427C-9F3B-72C8307ECF3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12000" y="0"/>
            <a:ext cx="5280000" cy="6858000"/>
          </a:xfrm>
          <a:prstGeom prst="rect">
            <a:avLst/>
          </a:prstGeom>
          <a:ln>
            <a:noFill/>
          </a:ln>
        </p:spPr>
        <p:txBody>
          <a:bodyPr anchor="ctr">
            <a:noAutofit/>
          </a:bodyPr>
          <a:lstStyle>
            <a:lvl1pPr algn="ctr">
              <a:buNone/>
              <a:defRPr b="0" i="1" baseline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Click to insert </a:t>
            </a:r>
            <a:r>
              <a:rPr lang="fr-FR" err="1"/>
              <a:t>picture</a:t>
            </a:r>
            <a:endParaRPr lang="en-US"/>
          </a:p>
        </p:txBody>
      </p:sp>
      <p:pic>
        <p:nvPicPr>
          <p:cNvPr id="6" name="Picture 5" descr="logo_SG.wmf">
            <a:extLst>
              <a:ext uri="{FF2B5EF4-FFF2-40B4-BE49-F238E27FC236}">
                <a16:creationId xmlns:a16="http://schemas.microsoft.com/office/drawing/2014/main" id="{0C0DDCB3-9534-4212-88AC-1191165DEB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000" y="6155351"/>
            <a:ext cx="2398184" cy="4683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6ED1B9-9D93-4DC5-9C26-E085B3ECE031}"/>
              </a:ext>
            </a:extLst>
          </p:cNvPr>
          <p:cNvSpPr/>
          <p:nvPr userDrawn="1"/>
        </p:nvSpPr>
        <p:spPr>
          <a:xfrm>
            <a:off x="516871" y="3322651"/>
            <a:ext cx="4272000" cy="120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Quicksand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720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33918" y="1331385"/>
            <a:ext cx="11330516" cy="123110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 noProof="0"/>
              <a:t>Niveau 1</a:t>
            </a:r>
          </a:p>
          <a:p>
            <a:pPr lvl="1"/>
            <a:r>
              <a:rPr lang="fr-FR" noProof="0"/>
              <a:t>Niveau 2</a:t>
            </a:r>
          </a:p>
          <a:p>
            <a:pPr lvl="2"/>
            <a:r>
              <a:rPr lang="fr-FR" noProof="0"/>
              <a:t>Niveau 3</a:t>
            </a:r>
          </a:p>
          <a:p>
            <a:pPr lvl="3"/>
            <a:r>
              <a:rPr lang="fr-FR" noProof="0"/>
              <a:t>Niveau 4</a:t>
            </a:r>
          </a:p>
          <a:p>
            <a:pPr lvl="4"/>
            <a:r>
              <a:rPr lang="fr-FR" noProof="0"/>
              <a:t>Niveau 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33918" y="6096352"/>
            <a:ext cx="11330516" cy="179917"/>
          </a:xfrm>
        </p:spPr>
        <p:txBody>
          <a:bodyPr tIns="0" rIns="0" bIns="36000" anchor="b" anchorCtr="0"/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noProof="0"/>
              <a:t>Cliquer pour ajouter des sources ou des notes</a:t>
            </a:r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AA5F2A87-168E-4BB2-9FC6-0CCB2DB5BB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916" y="557457"/>
            <a:ext cx="11328000" cy="236475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E610C0-09DE-47DB-AB3E-AC6C7E85E335}"/>
              </a:ext>
            </a:extLst>
          </p:cNvPr>
          <p:cNvSpPr/>
          <p:nvPr userDrawn="1"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>
              <a:latin typeface="Quicksand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54026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33918" y="1331385"/>
            <a:ext cx="11330516" cy="188085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noProof="0"/>
              <a:t>Niveau 1</a:t>
            </a:r>
          </a:p>
          <a:p>
            <a:pPr lvl="1"/>
            <a:r>
              <a:rPr lang="fr-FR" noProof="0"/>
              <a:t>Niveau 2</a:t>
            </a:r>
          </a:p>
          <a:p>
            <a:pPr lvl="2"/>
            <a:r>
              <a:rPr lang="fr-FR" noProof="0"/>
              <a:t>Niveau 3</a:t>
            </a:r>
          </a:p>
          <a:p>
            <a:pPr lvl="3"/>
            <a:r>
              <a:rPr lang="fr-FR" noProof="0"/>
              <a:t>Niveau 4</a:t>
            </a:r>
          </a:p>
          <a:p>
            <a:pPr lvl="4"/>
            <a:r>
              <a:rPr lang="fr-FR" noProof="0"/>
              <a:t>Niveau 5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33918" y="6096352"/>
            <a:ext cx="11330516" cy="179917"/>
          </a:xfrm>
        </p:spPr>
        <p:txBody>
          <a:bodyPr tIns="0" rIns="0" bIns="36000" anchor="b" anchorCtr="0"/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noProof="0"/>
              <a:t>Cliquer pour ajouter des sources ou des notes</a:t>
            </a:r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174266FF-992D-4A00-83CD-AA727A86C5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916" y="557457"/>
            <a:ext cx="11328000" cy="236475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298C3-57D0-4556-A644-9932EE9C6434}"/>
              </a:ext>
            </a:extLst>
          </p:cNvPr>
          <p:cNvSpPr/>
          <p:nvPr userDrawn="1"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>
              <a:latin typeface="Quicksand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1522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33918" y="6096352"/>
            <a:ext cx="11330516" cy="179917"/>
          </a:xfrm>
        </p:spPr>
        <p:txBody>
          <a:bodyPr tIns="0" rIns="0" bIns="36000" anchor="b" anchorCtr="0"/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noProof="0"/>
              <a:t>Cliquer pour ajouter des sources ou des notes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41E6CFFD-66AE-42F9-88A1-FC23EF6DBF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916" y="557457"/>
            <a:ext cx="11328000" cy="236475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7F0474-1DAB-4688-AF26-2DCB7C88F1E4}"/>
              </a:ext>
            </a:extLst>
          </p:cNvPr>
          <p:cNvSpPr/>
          <p:nvPr userDrawn="1"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>
              <a:latin typeface="Quicksand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2949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33918" y="6096352"/>
            <a:ext cx="11330516" cy="179917"/>
          </a:xfrm>
        </p:spPr>
        <p:txBody>
          <a:bodyPr tIns="0" rIns="0" bIns="36000" anchor="b" anchorCtr="0"/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fr-FR" noProof="0"/>
              <a:t>Cliquer pour ajouter des sources ou des notes</a:t>
            </a:r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4719CA5A-F61F-4A7A-B78B-75905D3360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916" y="557457"/>
            <a:ext cx="11328000" cy="236475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BBB6AC-6F29-4457-9B0E-211C49710423}"/>
              </a:ext>
            </a:extLst>
          </p:cNvPr>
          <p:cNvSpPr/>
          <p:nvPr userDrawn="1"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>
              <a:latin typeface="Quicksand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430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433916" y="557457"/>
            <a:ext cx="11328000" cy="236475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5" name="Sources">
            <a:extLst>
              <a:ext uri="{FF2B5EF4-FFF2-40B4-BE49-F238E27FC236}">
                <a16:creationId xmlns:a16="http://schemas.microsoft.com/office/drawing/2014/main" id="{EDF8D696-937F-42D0-A2BB-5AE856EF92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6012181"/>
            <a:ext cx="11328000" cy="179917"/>
          </a:xfrm>
          <a:prstGeom prst="rect">
            <a:avLst/>
          </a:prstGeom>
        </p:spPr>
        <p:txBody>
          <a:bodyPr tIns="0" rIns="0" bIns="36000" anchor="b" anchorCtr="0"/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/>
              <a:t>Click to add sources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C8E765-7214-4A36-B32A-D18CCEC2BFC9}"/>
              </a:ext>
            </a:extLst>
          </p:cNvPr>
          <p:cNvSpPr/>
          <p:nvPr userDrawn="1"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>
              <a:latin typeface="Quicksand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9911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_Left sid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Sources">
            <a:extLst>
              <a:ext uri="{FF2B5EF4-FFF2-40B4-BE49-F238E27FC236}">
                <a16:creationId xmlns:a16="http://schemas.microsoft.com/office/drawing/2014/main" id="{EDF8D696-937F-42D0-A2BB-5AE856EF92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37233" y="6012181"/>
            <a:ext cx="7027200" cy="179917"/>
          </a:xfrm>
          <a:prstGeom prst="rect">
            <a:avLst/>
          </a:prstGeom>
        </p:spPr>
        <p:txBody>
          <a:bodyPr tIns="0" rIns="0" bIns="36000" anchor="b" anchorCtr="0"/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/>
              <a:t>Click to add sources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B620084-3877-4EDA-8E7A-9F6B0576B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117" y="1534585"/>
            <a:ext cx="7027200" cy="1400383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2pPr marL="420589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12585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04580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010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433914" y="557457"/>
            <a:ext cx="11328403" cy="23647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/>
              <a:t>Click to add title</a:t>
            </a:r>
          </a:p>
        </p:txBody>
      </p:sp>
      <p:sp>
        <p:nvSpPr>
          <p:cNvPr id="5" name="Sources">
            <a:extLst>
              <a:ext uri="{FF2B5EF4-FFF2-40B4-BE49-F238E27FC236}">
                <a16:creationId xmlns:a16="http://schemas.microsoft.com/office/drawing/2014/main" id="{EDF8D696-937F-42D0-A2BB-5AE856EF92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6012181"/>
            <a:ext cx="11329919" cy="179917"/>
          </a:xfrm>
          <a:prstGeom prst="rect">
            <a:avLst/>
          </a:prstGeom>
        </p:spPr>
        <p:txBody>
          <a:bodyPr tIns="0" rIns="0" bIns="36000" anchor="b" anchorCtr="0"/>
          <a:lstStyle>
            <a:lvl1pPr marL="2117" indent="-2117">
              <a:spcBef>
                <a:spcPts val="0"/>
              </a:spcBef>
              <a:buNone/>
              <a:defRPr sz="933" b="0" i="1" baseline="0">
                <a:solidFill>
                  <a:schemeClr val="tx1"/>
                </a:solidFill>
              </a:defRPr>
            </a:lvl1pPr>
            <a:lvl2pPr marL="239994" indent="-239994">
              <a:spcBef>
                <a:spcPts val="0"/>
              </a:spcBef>
              <a:buNone/>
              <a:defRPr sz="933" i="1" baseline="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1"/>
            <a:r>
              <a:rPr lang="en-GB" noProof="0"/>
              <a:t>Click to add sources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145554-7D16-47DF-A0A5-E6986D7FF91A}"/>
              </a:ext>
            </a:extLst>
          </p:cNvPr>
          <p:cNvSpPr/>
          <p:nvPr userDrawn="1"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>
              <a:latin typeface="Quicksand Light" pitchFamily="2" charset="0"/>
            </a:endParaRP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E686FAEA-0798-4A94-A949-6314EA6C5F9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3917" y="1007936"/>
            <a:ext cx="11328000" cy="25859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FontTx/>
              <a:buNone/>
              <a:defRPr lang="fr-FR" sz="1867" b="1" kern="1200" baseline="0" noProof="0" dirty="0">
                <a:solidFill>
                  <a:schemeClr val="bg2"/>
                </a:solidFill>
                <a:latin typeface="+mn-lt"/>
                <a:ea typeface="Source Sans Pro" pitchFamily="34" charset="0"/>
                <a:cs typeface="Arial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1">
                  <a:lumMod val="65000"/>
                  <a:lumOff val="35000"/>
                </a:schemeClr>
              </a:buClr>
              <a:buSzPct val="90000"/>
              <a:buFontTx/>
              <a:buNone/>
            </a:pPr>
            <a:r>
              <a:rPr lang="en-US" noProof="0"/>
              <a:t>Click to add sub-title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0463BCE-CCCF-4B8F-8FB1-E4FA8101B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917" y="1545873"/>
            <a:ext cx="5376000" cy="409920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vert="horz" wrap="square" lIns="36000" tIns="36000" rIns="36000" bIns="36000" rtlCol="0">
            <a:noAutofit/>
          </a:bodyPr>
          <a:lstStyle>
            <a:lvl1pPr marL="95998" indent="-95998" algn="l" defTabSz="1219170" rtl="0" eaLnBrk="1" latinLnBrk="0" hangingPunct="1">
              <a:spcBef>
                <a:spcPts val="533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Source Sans Pro" panose="020B0503030403020204" pitchFamily="34" charset="0"/>
              <a:buChar char="_"/>
              <a:defRPr lang="en-US" sz="1467" b="1" kern="1200" baseline="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>
              <a:defRPr lang="en-US" sz="1467" dirty="0" smtClean="0"/>
            </a:lvl2pPr>
            <a:lvl3pPr>
              <a:defRPr lang="en-US" sz="1467" dirty="0" smtClean="0"/>
            </a:lvl3pPr>
            <a:lvl4pPr>
              <a:defRPr lang="en-US" sz="1467" dirty="0" smtClean="0"/>
            </a:lvl4pPr>
            <a:lvl5pPr>
              <a:defRPr lang="en-US" sz="1867" dirty="0"/>
            </a:lvl5pPr>
          </a:lstStyle>
          <a:p>
            <a:pPr marL="191995" lvl="0" indent="-191995"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"/>
            </a:pPr>
            <a:r>
              <a:rPr lang="fr-FR"/>
              <a:t>Modifier les styles du texte du masque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008761F-CD57-48A0-B67A-B7F82D1E6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34585"/>
            <a:ext cx="5520000" cy="1400383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2pPr marL="420589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12585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04580" indent="-228594">
              <a:defRPr lang="en-US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6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Titre + Sous-titre + Texte 1/2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B2CAE6-1D23-5DAF-8A36-3F48D0672C7B}"/>
              </a:ext>
            </a:extLst>
          </p:cNvPr>
          <p:cNvCxnSpPr/>
          <p:nvPr userDrawn="1"/>
        </p:nvCxnSpPr>
        <p:spPr>
          <a:xfrm>
            <a:off x="0" y="54506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09C7606-1534-95F4-5AF8-9ED64C6B843E}"/>
              </a:ext>
            </a:extLst>
          </p:cNvPr>
          <p:cNvSpPr/>
          <p:nvPr userDrawn="1"/>
        </p:nvSpPr>
        <p:spPr>
          <a:xfrm>
            <a:off x="282" y="191785"/>
            <a:ext cx="342618" cy="1581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8">
            <a:extLst>
              <a:ext uri="{FF2B5EF4-FFF2-40B4-BE49-F238E27FC236}">
                <a16:creationId xmlns:a16="http://schemas.microsoft.com/office/drawing/2014/main" id="{B0012660-292A-BA5A-AFA1-2C8E3761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45" y="119469"/>
            <a:ext cx="11190993" cy="341632"/>
          </a:xfrm>
        </p:spPr>
        <p:txBody>
          <a:bodyPr>
            <a:no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1BD74C-0C97-4A7B-183E-E5B992D415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145" y="559506"/>
            <a:ext cx="11190993" cy="36933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5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E96DD-5B65-425D-8BBD-A671798FBD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2913" y="1160463"/>
            <a:ext cx="5653087" cy="51387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7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Texte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B2CAE6-1D23-5DAF-8A36-3F48D0672C7B}"/>
              </a:ext>
            </a:extLst>
          </p:cNvPr>
          <p:cNvCxnSpPr/>
          <p:nvPr userDrawn="1"/>
        </p:nvCxnSpPr>
        <p:spPr>
          <a:xfrm>
            <a:off x="0" y="54506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09C7606-1534-95F4-5AF8-9ED64C6B843E}"/>
              </a:ext>
            </a:extLst>
          </p:cNvPr>
          <p:cNvSpPr/>
          <p:nvPr userDrawn="1"/>
        </p:nvSpPr>
        <p:spPr>
          <a:xfrm>
            <a:off x="282" y="191785"/>
            <a:ext cx="342618" cy="1581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8">
            <a:extLst>
              <a:ext uri="{FF2B5EF4-FFF2-40B4-BE49-F238E27FC236}">
                <a16:creationId xmlns:a16="http://schemas.microsoft.com/office/drawing/2014/main" id="{B0012660-292A-BA5A-AFA1-2C8E3761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46" y="105619"/>
            <a:ext cx="11190994" cy="369332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1BD74C-0C97-4A7B-183E-E5B992D415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145" y="559506"/>
            <a:ext cx="11190994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5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7745F-623F-4699-8E7B-DACC8EE73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850" y="1160463"/>
            <a:ext cx="5418138" cy="51387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6AFF3ED-C7FD-4610-BD14-0E88651E4E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23001" y="1160463"/>
            <a:ext cx="5418138" cy="513873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4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Texte + Bloc 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B2CAE6-1D23-5DAF-8A36-3F48D0672C7B}"/>
              </a:ext>
            </a:extLst>
          </p:cNvPr>
          <p:cNvCxnSpPr/>
          <p:nvPr userDrawn="1"/>
        </p:nvCxnSpPr>
        <p:spPr>
          <a:xfrm>
            <a:off x="0" y="54506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09C7606-1534-95F4-5AF8-9ED64C6B843E}"/>
              </a:ext>
            </a:extLst>
          </p:cNvPr>
          <p:cNvSpPr/>
          <p:nvPr userDrawn="1"/>
        </p:nvSpPr>
        <p:spPr>
          <a:xfrm>
            <a:off x="282" y="191785"/>
            <a:ext cx="342618" cy="1581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8">
            <a:extLst>
              <a:ext uri="{FF2B5EF4-FFF2-40B4-BE49-F238E27FC236}">
                <a16:creationId xmlns:a16="http://schemas.microsoft.com/office/drawing/2014/main" id="{B0012660-292A-BA5A-AFA1-2C8E3761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45" y="105619"/>
            <a:ext cx="11190993" cy="369332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1BD74C-0C97-4A7B-183E-E5B992D415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145" y="559506"/>
            <a:ext cx="11190993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5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CA3CD5-D777-4C81-A91B-DFC196492250}"/>
              </a:ext>
            </a:extLst>
          </p:cNvPr>
          <p:cNvSpPr/>
          <p:nvPr userDrawn="1"/>
        </p:nvSpPr>
        <p:spPr>
          <a:xfrm>
            <a:off x="6503938" y="1160463"/>
            <a:ext cx="5137200" cy="5138031"/>
          </a:xfrm>
          <a:prstGeom prst="rect">
            <a:avLst/>
          </a:prstGeom>
          <a:solidFill>
            <a:srgbClr val="E8D0B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E9D0BA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240A7-5423-4C4F-87B4-9F26E20A3D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2913" y="1160463"/>
            <a:ext cx="5653087" cy="514826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34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Bandeau graphiqu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B2CAE6-1D23-5DAF-8A36-3F48D0672C7B}"/>
              </a:ext>
            </a:extLst>
          </p:cNvPr>
          <p:cNvCxnSpPr/>
          <p:nvPr userDrawn="1"/>
        </p:nvCxnSpPr>
        <p:spPr>
          <a:xfrm>
            <a:off x="0" y="54506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09C7606-1534-95F4-5AF8-9ED64C6B843E}"/>
              </a:ext>
            </a:extLst>
          </p:cNvPr>
          <p:cNvSpPr/>
          <p:nvPr userDrawn="1"/>
        </p:nvSpPr>
        <p:spPr>
          <a:xfrm>
            <a:off x="282" y="191785"/>
            <a:ext cx="342618" cy="1581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8">
            <a:extLst>
              <a:ext uri="{FF2B5EF4-FFF2-40B4-BE49-F238E27FC236}">
                <a16:creationId xmlns:a16="http://schemas.microsoft.com/office/drawing/2014/main" id="{B0012660-292A-BA5A-AFA1-2C8E3761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45" y="105619"/>
            <a:ext cx="11190993" cy="369332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1BD74C-0C97-4A7B-183E-E5B992D415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145" y="559506"/>
            <a:ext cx="11190993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5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3342E4-ACDF-9275-AF4B-F0BD39D49C4C}"/>
              </a:ext>
            </a:extLst>
          </p:cNvPr>
          <p:cNvSpPr/>
          <p:nvPr userDrawn="1"/>
        </p:nvSpPr>
        <p:spPr>
          <a:xfrm>
            <a:off x="0" y="1518483"/>
            <a:ext cx="12192000" cy="4188618"/>
          </a:xfrm>
          <a:prstGeom prst="rect">
            <a:avLst/>
          </a:prstGeom>
          <a:solidFill>
            <a:srgbClr val="E8D0B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E9D0BA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5572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Image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B2CAE6-1D23-5DAF-8A36-3F48D0672C7B}"/>
              </a:ext>
            </a:extLst>
          </p:cNvPr>
          <p:cNvCxnSpPr/>
          <p:nvPr userDrawn="1"/>
        </p:nvCxnSpPr>
        <p:spPr>
          <a:xfrm>
            <a:off x="0" y="54506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09C7606-1534-95F4-5AF8-9ED64C6B843E}"/>
              </a:ext>
            </a:extLst>
          </p:cNvPr>
          <p:cNvSpPr/>
          <p:nvPr userDrawn="1"/>
        </p:nvSpPr>
        <p:spPr>
          <a:xfrm>
            <a:off x="282" y="191785"/>
            <a:ext cx="342618" cy="1581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8">
            <a:extLst>
              <a:ext uri="{FF2B5EF4-FFF2-40B4-BE49-F238E27FC236}">
                <a16:creationId xmlns:a16="http://schemas.microsoft.com/office/drawing/2014/main" id="{B0012660-292A-BA5A-AFA1-2C8E3761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45" y="105619"/>
            <a:ext cx="11190993" cy="369332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E2391ED-28C3-6BC3-2529-323C56CEAFA3}"/>
              </a:ext>
            </a:extLst>
          </p:cNvPr>
          <p:cNvSpPr>
            <a:spLocks noGrp="1"/>
          </p:cNvSpPr>
          <p:nvPr userDrawn="1"/>
        </p:nvSpPr>
        <p:spPr>
          <a:xfrm>
            <a:off x="3743218" y="3091075"/>
            <a:ext cx="4705563" cy="675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Picture Placeholder 18">
            <a:extLst>
              <a:ext uri="{FF2B5EF4-FFF2-40B4-BE49-F238E27FC236}">
                <a16:creationId xmlns:a16="http://schemas.microsoft.com/office/drawing/2014/main" id="{4896FEF7-67C4-BD0A-7AFD-64C4F47895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160466"/>
            <a:ext cx="6400800" cy="5152468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B7077220-990E-4474-A7B4-34F3F1C02B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145" y="559506"/>
            <a:ext cx="11190993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5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3673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- Image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B2CAE6-1D23-5DAF-8A36-3F48D0672C7B}"/>
              </a:ext>
            </a:extLst>
          </p:cNvPr>
          <p:cNvCxnSpPr/>
          <p:nvPr userDrawn="1"/>
        </p:nvCxnSpPr>
        <p:spPr>
          <a:xfrm>
            <a:off x="0" y="54506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09C7606-1534-95F4-5AF8-9ED64C6B843E}"/>
              </a:ext>
            </a:extLst>
          </p:cNvPr>
          <p:cNvSpPr/>
          <p:nvPr userDrawn="1"/>
        </p:nvSpPr>
        <p:spPr>
          <a:xfrm>
            <a:off x="282" y="191785"/>
            <a:ext cx="342618" cy="1581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8">
            <a:extLst>
              <a:ext uri="{FF2B5EF4-FFF2-40B4-BE49-F238E27FC236}">
                <a16:creationId xmlns:a16="http://schemas.microsoft.com/office/drawing/2014/main" id="{B0012660-292A-BA5A-AFA1-2C8E3761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45" y="105619"/>
            <a:ext cx="11190993" cy="369332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1BD74C-0C97-4A7B-183E-E5B992D415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145" y="559506"/>
            <a:ext cx="11190993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5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B9D2EC78-F9B1-FC30-2494-E5D2375D914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64192" y="1160464"/>
            <a:ext cx="6427808" cy="5148261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fr-FR" noProof="0"/>
              <a:t>Cliquez sur l'icône pour ajouter une image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E2391ED-28C3-6BC3-2529-323C56CEAFA3}"/>
              </a:ext>
            </a:extLst>
          </p:cNvPr>
          <p:cNvSpPr>
            <a:spLocks noGrp="1"/>
          </p:cNvSpPr>
          <p:nvPr userDrawn="1"/>
        </p:nvSpPr>
        <p:spPr>
          <a:xfrm>
            <a:off x="3743218" y="3091075"/>
            <a:ext cx="4705563" cy="675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3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4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1BE7DF21-B1DC-9522-BEE1-40D69716EBB0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13804" y="6311607"/>
            <a:ext cx="903674" cy="548298"/>
          </a:xfrm>
          <a:prstGeom prst="rect">
            <a:avLst/>
          </a:prstGeom>
        </p:spPr>
      </p:pic>
      <p:sp>
        <p:nvSpPr>
          <p:cNvPr id="20" name="Footer">
            <a:extLst>
              <a:ext uri="{FF2B5EF4-FFF2-40B4-BE49-F238E27FC236}">
                <a16:creationId xmlns:a16="http://schemas.microsoft.com/office/drawing/2014/main" id="{5C0F667F-C821-4ABA-B619-DAC582473828}"/>
              </a:ext>
            </a:extLst>
          </p:cNvPr>
          <p:cNvSpPr txBox="1"/>
          <p:nvPr userDrawn="1"/>
        </p:nvSpPr>
        <p:spPr>
          <a:xfrm>
            <a:off x="11416739" y="6403241"/>
            <a:ext cx="360000" cy="360000"/>
          </a:xfrm>
          <a:prstGeom prst="rect">
            <a:avLst/>
          </a:prstGeom>
          <a:noFill/>
        </p:spPr>
        <p:txBody>
          <a:bodyPr wrap="none" lIns="72000" tIns="36000" rIns="72000" bIns="36000" anchor="ctr">
            <a:noAutofit/>
          </a:bodyPr>
          <a:lstStyle/>
          <a:p>
            <a:pPr marL="0" algn="r" defTabSz="914400" rtl="0" eaLnBrk="1" latinLnBrk="0" hangingPunct="1"/>
            <a:fld id="{DB19D1FB-FBA4-469C-9BAE-9F2990C35437}" type="slidenum">
              <a:rPr lang="fr-FR" sz="700" b="0" cap="none" normalizeH="0" baseline="0" smtClean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+mj-lt"/>
                <a:ea typeface="Source Sans Pro" pitchFamily="34" charset="0"/>
              </a:rPr>
              <a:pPr marL="0" algn="r" defTabSz="914400" rtl="0" eaLnBrk="1" latinLnBrk="0" hangingPunct="1"/>
              <a:t>‹N°›</a:t>
            </a:fld>
            <a:endParaRPr lang="fr-FR" sz="700" b="1" kern="1200" cap="none" normalizeH="0" baseline="0" noProof="0" dirty="0">
              <a:solidFill>
                <a:schemeClr val="tx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+mj-lt"/>
              <a:ea typeface="Source Sans Pro" pitchFamily="34" charset="0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56D64-7B6E-A5D7-9AA9-ECDDB10E7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281053"/>
            <a:ext cx="11198225" cy="3693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A5971-8F45-4B90-60EF-C50B6F354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1155065"/>
            <a:ext cx="11198225" cy="125418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fr-FR" noProof="0" dirty="0"/>
              <a:t>Style de texte paragraphe</a:t>
            </a:r>
          </a:p>
          <a:p>
            <a:pPr lvl="1"/>
            <a:r>
              <a:rPr lang="fr-FR" noProof="0" dirty="0"/>
              <a:t>Puce de niveau 1</a:t>
            </a:r>
          </a:p>
          <a:p>
            <a:pPr lvl="2"/>
            <a:r>
              <a:rPr lang="fr-FR" noProof="0" dirty="0"/>
              <a:t>Puce de niveau 2</a:t>
            </a:r>
          </a:p>
          <a:p>
            <a:pPr lvl="3"/>
            <a:r>
              <a:rPr lang="fr-FR" noProof="0" dirty="0"/>
              <a:t>Puce de niveau 3</a:t>
            </a:r>
          </a:p>
          <a:p>
            <a:pPr lvl="4"/>
            <a:r>
              <a:rPr lang="fr-FR" noProof="0" dirty="0"/>
              <a:t>Titre de paragraphe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AD2A7A-FBE1-4971-8E1A-FF12AB035AA3}"/>
              </a:ext>
            </a:extLst>
          </p:cNvPr>
          <p:cNvCxnSpPr>
            <a:cxnSpLocks/>
          </p:cNvCxnSpPr>
          <p:nvPr userDrawn="1"/>
        </p:nvCxnSpPr>
        <p:spPr>
          <a:xfrm flipV="1">
            <a:off x="9792986" y="6540041"/>
            <a:ext cx="0" cy="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D2E47C4-CDDA-4659-A0CD-412D05B62121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56940" y="6540041"/>
            <a:ext cx="0" cy="8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atePresentation">
            <a:extLst>
              <a:ext uri="{FF2B5EF4-FFF2-40B4-BE49-F238E27FC236}">
                <a16:creationId xmlns:a16="http://schemas.microsoft.com/office/drawing/2014/main" id="{FE15CD8F-9676-4FA6-B067-BA5A2CD3D63A}"/>
              </a:ext>
            </a:extLst>
          </p:cNvPr>
          <p:cNvSpPr txBox="1"/>
          <p:nvPr userDrawn="1"/>
        </p:nvSpPr>
        <p:spPr>
          <a:xfrm>
            <a:off x="9791719" y="6403241"/>
            <a:ext cx="765222" cy="360000"/>
          </a:xfrm>
          <a:prstGeom prst="rect">
            <a:avLst/>
          </a:prstGeom>
          <a:noFill/>
        </p:spPr>
        <p:txBody>
          <a:bodyPr wrap="none" lIns="72000" tIns="36000" rIns="72000" bIns="36000" anchor="ctr">
            <a:noAutofit/>
          </a:bodyPr>
          <a:lstStyle/>
          <a:p>
            <a:pPr marL="0" algn="ctr" defTabSz="914400" rtl="0" eaLnBrk="1" latinLnBrk="0" hangingPunct="1"/>
            <a:r>
              <a:rPr lang="fr-FR" sz="700" b="0" cap="none" normalizeH="0" baseline="0" dirty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+mn-lt"/>
                <a:ea typeface="Source Sans Pro" pitchFamily="34" charset="0"/>
              </a:rPr>
              <a:t>00/00/2023</a:t>
            </a:r>
            <a:endParaRPr lang="fr-FR" sz="700" b="1" kern="1200" cap="none" normalizeH="0" baseline="0" noProof="0" dirty="0">
              <a:solidFill>
                <a:schemeClr val="tx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+mn-lt"/>
              <a:ea typeface="Source Sans Pro" pitchFamily="34" charset="0"/>
              <a:cs typeface="+mn-cs"/>
            </a:endParaRPr>
          </a:p>
        </p:txBody>
      </p:sp>
      <p:sp>
        <p:nvSpPr>
          <p:cNvPr id="27" name="Footer">
            <a:extLst>
              <a:ext uri="{FF2B5EF4-FFF2-40B4-BE49-F238E27FC236}">
                <a16:creationId xmlns:a16="http://schemas.microsoft.com/office/drawing/2014/main" id="{6CB34104-B5E6-428A-B658-60CE2DEA0382}"/>
              </a:ext>
            </a:extLst>
          </p:cNvPr>
          <p:cNvSpPr txBox="1"/>
          <p:nvPr userDrawn="1"/>
        </p:nvSpPr>
        <p:spPr>
          <a:xfrm>
            <a:off x="1498352" y="6403241"/>
            <a:ext cx="8293367" cy="360000"/>
          </a:xfrm>
          <a:prstGeom prst="rect">
            <a:avLst/>
          </a:prstGeom>
          <a:noFill/>
        </p:spPr>
        <p:txBody>
          <a:bodyPr wrap="none" lIns="72000" tIns="36000" rIns="72000" bIns="36000" anchor="ctr">
            <a:noAutofit/>
          </a:bodyPr>
          <a:lstStyle/>
          <a:p>
            <a:pPr marL="0" algn="r" defTabSz="914400" rtl="0" eaLnBrk="1" latinLnBrk="0" hangingPunct="1"/>
            <a:r>
              <a:rPr lang="fr-FR" sz="700" b="0" cap="none" normalizeH="0" baseline="0" dirty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+mn-lt"/>
                <a:ea typeface="Source Sans Pro" pitchFamily="34" charset="0"/>
              </a:rPr>
              <a:t>Titre de la présentation</a:t>
            </a:r>
            <a:endParaRPr lang="fr-FR" sz="700" b="1" kern="1200" cap="none" normalizeH="0" baseline="0" noProof="0" dirty="0">
              <a:solidFill>
                <a:schemeClr val="tx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+mn-lt"/>
              <a:ea typeface="Source Sans Pro" pitchFamily="34" charset="0"/>
              <a:cs typeface="+mn-cs"/>
            </a:endParaRPr>
          </a:p>
        </p:txBody>
      </p:sp>
      <p:sp>
        <p:nvSpPr>
          <p:cNvPr id="28" name="PrivacyLevel">
            <a:extLst>
              <a:ext uri="{FF2B5EF4-FFF2-40B4-BE49-F238E27FC236}">
                <a16:creationId xmlns:a16="http://schemas.microsoft.com/office/drawing/2014/main" id="{D04FD65C-97C8-4A6B-843B-7FF121D4A827}"/>
              </a:ext>
            </a:extLst>
          </p:cNvPr>
          <p:cNvSpPr txBox="1"/>
          <p:nvPr userDrawn="1"/>
        </p:nvSpPr>
        <p:spPr>
          <a:xfrm>
            <a:off x="10556307" y="6403241"/>
            <a:ext cx="765222" cy="360000"/>
          </a:xfrm>
          <a:prstGeom prst="rect">
            <a:avLst/>
          </a:prstGeom>
          <a:noFill/>
        </p:spPr>
        <p:txBody>
          <a:bodyPr wrap="none" lIns="72000" tIns="36000" rIns="72000" bIns="36000" anchor="ctr">
            <a:noAutofit/>
          </a:bodyPr>
          <a:lstStyle/>
          <a:p>
            <a:pPr marL="0" algn="ctr" defTabSz="914400" rtl="0" eaLnBrk="1" latinLnBrk="0" hangingPunct="1"/>
            <a:r>
              <a:rPr lang="fr-FR" sz="700" b="0" cap="none" normalizeH="0" baseline="0" dirty="0">
                <a:solidFill>
                  <a:schemeClr val="tx1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+mn-lt"/>
                <a:ea typeface="Source Sans Pro" pitchFamily="34" charset="0"/>
              </a:rPr>
              <a:t>C1/C2/C3</a:t>
            </a:r>
            <a:endParaRPr lang="fr-FR" sz="700" b="1" kern="1200" cap="none" normalizeH="0" baseline="0" noProof="0" dirty="0">
              <a:solidFill>
                <a:schemeClr val="tx1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  <a:latin typeface="+mn-lt"/>
              <a:ea typeface="Source Sans Pro" pitchFamily="34" charset="0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422CED6-B7AE-4699-AE81-F4AE5B9A5FE0}"/>
              </a:ext>
            </a:extLst>
          </p:cNvPr>
          <p:cNvCxnSpPr/>
          <p:nvPr userDrawn="1"/>
        </p:nvCxnSpPr>
        <p:spPr>
          <a:xfrm>
            <a:off x="0" y="6308784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44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05" r:id="rId2"/>
    <p:sldLayoutId id="2147483732" r:id="rId3"/>
    <p:sldLayoutId id="2147483733" r:id="rId4"/>
    <p:sldLayoutId id="2147483669" r:id="rId5"/>
    <p:sldLayoutId id="2147483681" r:id="rId6"/>
    <p:sldLayoutId id="2147483716" r:id="rId7"/>
    <p:sldLayoutId id="2147483671" r:id="rId8"/>
    <p:sldLayoutId id="2147483670" r:id="rId9"/>
    <p:sldLayoutId id="2147483656" r:id="rId10"/>
    <p:sldLayoutId id="2147483650" r:id="rId11"/>
    <p:sldLayoutId id="2147483651" r:id="rId12"/>
    <p:sldLayoutId id="2147483652" r:id="rId13"/>
    <p:sldLayoutId id="2147483728" r:id="rId14"/>
    <p:sldLayoutId id="2147483729" r:id="rId15"/>
    <p:sldLayoutId id="2147483653" r:id="rId16"/>
    <p:sldLayoutId id="2147483654" r:id="rId17"/>
    <p:sldLayoutId id="2147483730" r:id="rId18"/>
    <p:sldLayoutId id="2147483731" r:id="rId19"/>
    <p:sldLayoutId id="2147483657" r:id="rId20"/>
    <p:sldLayoutId id="2147483658" r:id="rId21"/>
    <p:sldLayoutId id="2147483659" r:id="rId22"/>
    <p:sldLayoutId id="2147483664" r:id="rId23"/>
    <p:sldLayoutId id="2147483667" r:id="rId24"/>
    <p:sldLayoutId id="2147483734" r:id="rId25"/>
    <p:sldLayoutId id="2147483660" r:id="rId26"/>
    <p:sldLayoutId id="2147483665" r:id="rId27"/>
    <p:sldLayoutId id="2147483715" r:id="rId28"/>
    <p:sldLayoutId id="2147483717" r:id="rId29"/>
    <p:sldLayoutId id="2147483735" r:id="rId30"/>
    <p:sldLayoutId id="2147483736" r:id="rId31"/>
    <p:sldLayoutId id="2147483737" r:id="rId32"/>
    <p:sldLayoutId id="2147483738" r:id="rId33"/>
    <p:sldLayoutId id="2147483739" r:id="rId34"/>
    <p:sldLayoutId id="2147483740" r:id="rId35"/>
    <p:sldLayoutId id="2147483741" r:id="rId36"/>
    <p:sldLayoutId id="2147483742" r:id="rId37"/>
    <p:sldLayoutId id="2147483743" r:id="rId38"/>
    <p:sldLayoutId id="2147483744" r:id="rId3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2000" kern="1200" noProof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lang="fr-FR" sz="1100" kern="1200" spc="-1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14400" rtl="0" eaLnBrk="1" latinLnBrk="0" hangingPunct="1">
        <a:lnSpc>
          <a:spcPct val="100000"/>
        </a:lnSpc>
        <a:spcBef>
          <a:spcPts val="600"/>
        </a:spcBef>
        <a:buFontTx/>
        <a:buBlip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</a:buBlip>
        <a:defRPr sz="11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274638" algn="l" defTabSz="914400" rtl="0" eaLnBrk="1" latinLnBrk="0" hangingPunct="1">
        <a:lnSpc>
          <a:spcPct val="100000"/>
        </a:lnSpc>
        <a:spcBef>
          <a:spcPts val="400"/>
        </a:spcBef>
        <a:buFontTx/>
        <a:buBlip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</a:buBlip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8038" indent="-266700" algn="l" defTabSz="914400" rtl="0" eaLnBrk="1" latinLnBrk="0" hangingPunct="1">
        <a:lnSpc>
          <a:spcPct val="100000"/>
        </a:lnSpc>
        <a:spcBef>
          <a:spcPts val="200"/>
        </a:spcBef>
        <a:buFontTx/>
        <a:buBlip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</a:buBlip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200" b="1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31">
          <p15:clr>
            <a:srgbClr val="F26B43"/>
          </p15:clr>
        </p15:guide>
        <p15:guide id="2" pos="3840">
          <p15:clr>
            <a:srgbClr val="F26B43"/>
          </p15:clr>
        </p15:guide>
        <p15:guide id="4" pos="7333">
          <p15:clr>
            <a:srgbClr val="F26B43"/>
          </p15:clr>
        </p15:guide>
        <p15:guide id="5" pos="33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12.xml"/><Relationship Id="rId7" Type="http://schemas.openxmlformats.org/officeDocument/2006/relationships/image" Target="../media/image47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46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>
            <a:extLst>
              <a:ext uri="{FF2B5EF4-FFF2-40B4-BE49-F238E27FC236}">
                <a16:creationId xmlns:a16="http://schemas.microsoft.com/office/drawing/2014/main" id="{80B43B82-45A6-E49F-B517-9759F53D9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2578" y="1786911"/>
            <a:ext cx="5284114" cy="1163159"/>
          </a:xfrm>
        </p:spPr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WELCOME EVERYONE</a:t>
            </a:r>
            <a:br>
              <a:rPr lang="fr-FR" dirty="0"/>
            </a:br>
            <a:r>
              <a:rPr lang="fr-FR" dirty="0" err="1"/>
              <a:t>Presentation</a:t>
            </a:r>
            <a:r>
              <a:rPr lang="fr-FR" dirty="0"/>
              <a:t> of the </a:t>
            </a:r>
            <a:r>
              <a:rPr lang="fr-FR" dirty="0" err="1"/>
              <a:t>work</a:t>
            </a:r>
            <a:r>
              <a:rPr lang="fr-FR" dirty="0"/>
              <a:t> I </a:t>
            </a:r>
            <a:r>
              <a:rPr lang="fr-FR" dirty="0" err="1"/>
              <a:t>did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six-</a:t>
            </a:r>
            <a:r>
              <a:rPr lang="fr-FR" dirty="0" err="1"/>
              <a:t>week</a:t>
            </a:r>
            <a:r>
              <a:rPr lang="fr-FR" dirty="0"/>
              <a:t> </a:t>
            </a:r>
            <a:r>
              <a:rPr lang="fr-FR"/>
              <a:t>internship</a:t>
            </a:r>
            <a:r>
              <a:rPr lang="fr-FR" dirty="0"/>
              <a:t> …</a:t>
            </a:r>
            <a:endParaRPr lang="en-US" dirty="0"/>
          </a:p>
        </p:txBody>
      </p: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C79BDF27-7E99-8382-04A6-104EFEF1BA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58712" y="3907931"/>
            <a:ext cx="4399170" cy="307777"/>
          </a:xfrm>
        </p:spPr>
        <p:txBody>
          <a:bodyPr/>
          <a:lstStyle/>
          <a:p>
            <a:r>
              <a:rPr lang="fr-FR" dirty="0"/>
              <a:t>TOUITOU NOEMIE </a:t>
            </a:r>
          </a:p>
          <a:p>
            <a:r>
              <a:rPr lang="fr-FR" dirty="0"/>
              <a:t>STAGIAIRE EN DEVELOPPEMENT</a:t>
            </a:r>
            <a:endParaRPr lang="en-US" dirty="0"/>
          </a:p>
        </p:txBody>
      </p:sp>
      <p:pic>
        <p:nvPicPr>
          <p:cNvPr id="5" name="Picture 4" descr="A person holding a piece of paper&#10;&#10;Description automatically generated">
            <a:extLst>
              <a:ext uri="{FF2B5EF4-FFF2-40B4-BE49-F238E27FC236}">
                <a16:creationId xmlns:a16="http://schemas.microsoft.com/office/drawing/2014/main" id="{6CD558AB-D702-54B1-CF04-5FABA1EDE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853" y="699835"/>
            <a:ext cx="2503175" cy="255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43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BF62CB7D-BF57-F8D7-1C51-0C12F2340CB7}"/>
              </a:ext>
            </a:extLst>
          </p:cNvPr>
          <p:cNvSpPr txBox="1">
            <a:spLocks/>
          </p:cNvSpPr>
          <p:nvPr/>
        </p:nvSpPr>
        <p:spPr>
          <a:xfrm>
            <a:off x="410668" y="2926848"/>
            <a:ext cx="7296418" cy="13203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chemeClr val="accent1"/>
                </a:solidFill>
              </a:rPr>
              <a:t>THANK YOU ALL </a:t>
            </a:r>
          </a:p>
          <a:p>
            <a:r>
              <a:rPr lang="fr-FR" dirty="0"/>
              <a:t>for </a:t>
            </a:r>
            <a:r>
              <a:rPr lang="fr-FR" dirty="0" err="1"/>
              <a:t>your</a:t>
            </a:r>
            <a:r>
              <a:rPr lang="fr-FR" dirty="0"/>
              <a:t> attention.</a:t>
            </a: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1DEAC1F0-A0FD-D04F-7152-73B77C351383}"/>
              </a:ext>
            </a:extLst>
          </p:cNvPr>
          <p:cNvSpPr txBox="1">
            <a:spLocks/>
          </p:cNvSpPr>
          <p:nvPr/>
        </p:nvSpPr>
        <p:spPr>
          <a:xfrm>
            <a:off x="759011" y="1041442"/>
            <a:ext cx="10954018" cy="13203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It </a:t>
            </a:r>
            <a:r>
              <a:rPr lang="fr-FR" dirty="0" err="1"/>
              <a:t>was</a:t>
            </a:r>
            <a:r>
              <a:rPr lang="fr-FR" dirty="0"/>
              <a:t> a </a:t>
            </a:r>
            <a:r>
              <a:rPr lang="fr-FR" dirty="0" err="1"/>
              <a:t>pleasure</a:t>
            </a:r>
            <a:r>
              <a:rPr lang="fr-FR" dirty="0"/>
              <a:t> to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811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>
            <a:extLst>
              <a:ext uri="{FF2B5EF4-FFF2-40B4-BE49-F238E27FC236}">
                <a16:creationId xmlns:a16="http://schemas.microsoft.com/office/drawing/2014/main" id="{5B6F7630-63D4-6506-DF4C-B4EFF33A790E}"/>
              </a:ext>
            </a:extLst>
          </p:cNvPr>
          <p:cNvSpPr txBox="1">
            <a:spLocks/>
          </p:cNvSpPr>
          <p:nvPr/>
        </p:nvSpPr>
        <p:spPr>
          <a:xfrm>
            <a:off x="0" y="745299"/>
            <a:ext cx="12191999" cy="341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000" kern="1200" noProof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000" dirty="0"/>
              <a:t>THE OBJECTIVE OF MY WORK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6BCEF65-CF29-0DCF-14BF-8AF4A34C3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863" y="1999029"/>
            <a:ext cx="737507" cy="76443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4CADE54-C47C-2EA0-CB3E-25FDEF9A8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804" y="2986441"/>
            <a:ext cx="764778" cy="80924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94EC3E3-D80E-3B66-6C8C-C827BFEEE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2214" y="5187010"/>
            <a:ext cx="646747" cy="8039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6CF017F-071D-1423-F36D-039A7ECF20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4965" y="3596674"/>
            <a:ext cx="2354990" cy="79292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197ED9F-336F-4019-379E-BAAFBFE862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97926" y="2717005"/>
            <a:ext cx="611019" cy="74213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1A90486-6BB3-D453-DE1F-802586633B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5257" y="2704413"/>
            <a:ext cx="611019" cy="74213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B579A5F-24BC-B26F-D4B5-879B3A9312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4507" y="5255028"/>
            <a:ext cx="770572" cy="73801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78733BD7-EF46-0186-7242-9EC7E32C4A11}"/>
              </a:ext>
            </a:extLst>
          </p:cNvPr>
          <p:cNvSpPr txBox="1"/>
          <p:nvPr/>
        </p:nvSpPr>
        <p:spPr>
          <a:xfrm>
            <a:off x="130526" y="2117136"/>
            <a:ext cx="2490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Using</a:t>
            </a:r>
            <a:r>
              <a:rPr lang="fr-FR" dirty="0"/>
              <a:t> the </a:t>
            </a:r>
            <a:r>
              <a:rPr lang="fr-FR" dirty="0" err="1"/>
              <a:t>GIE’s</a:t>
            </a:r>
            <a:r>
              <a:rPr lang="fr-FR" dirty="0"/>
              <a:t> PowerPoint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42AC5B-9BE2-BA63-ECEE-BA8D509CAF14}"/>
              </a:ext>
            </a:extLst>
          </p:cNvPr>
          <p:cNvSpPr/>
          <p:nvPr/>
        </p:nvSpPr>
        <p:spPr>
          <a:xfrm>
            <a:off x="400594" y="2117136"/>
            <a:ext cx="1957270" cy="646331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3B8509D-9378-F05C-8E49-30D33A04FDAC}"/>
              </a:ext>
            </a:extLst>
          </p:cNvPr>
          <p:cNvSpPr txBox="1"/>
          <p:nvPr/>
        </p:nvSpPr>
        <p:spPr>
          <a:xfrm>
            <a:off x="174068" y="3067690"/>
            <a:ext cx="2403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Reading the XML file on EXCEL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DD53B9-578E-BE2B-A3EC-6CE8BA6ED436}"/>
              </a:ext>
            </a:extLst>
          </p:cNvPr>
          <p:cNvSpPr/>
          <p:nvPr/>
        </p:nvSpPr>
        <p:spPr>
          <a:xfrm>
            <a:off x="396135" y="3063806"/>
            <a:ext cx="1957270" cy="646331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00FE888-E151-399F-EF41-CEB5EA55FDAF}"/>
              </a:ext>
            </a:extLst>
          </p:cNvPr>
          <p:cNvSpPr txBox="1"/>
          <p:nvPr/>
        </p:nvSpPr>
        <p:spPr>
          <a:xfrm>
            <a:off x="285101" y="5273576"/>
            <a:ext cx="2179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CONTROL M’s </a:t>
            </a:r>
            <a:r>
              <a:rPr lang="fr-FR" dirty="0" err="1"/>
              <a:t>dags</a:t>
            </a:r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28ACB2-43BE-CFA1-3163-504A665B3E07}"/>
              </a:ext>
            </a:extLst>
          </p:cNvPr>
          <p:cNvSpPr/>
          <p:nvPr/>
        </p:nvSpPr>
        <p:spPr>
          <a:xfrm>
            <a:off x="396135" y="5273574"/>
            <a:ext cx="1957270" cy="646331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E17CEDB-5034-E8A2-AFB1-E9FB9078E6A0}"/>
              </a:ext>
            </a:extLst>
          </p:cNvPr>
          <p:cNvCxnSpPr>
            <a:stCxn id="23" idx="0"/>
            <a:endCxn id="21" idx="2"/>
          </p:cNvCxnSpPr>
          <p:nvPr/>
        </p:nvCxnSpPr>
        <p:spPr>
          <a:xfrm flipV="1">
            <a:off x="1374770" y="3710137"/>
            <a:ext cx="0" cy="156343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F8A8AACF-6103-F011-5D67-6E563B93BCE3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10397925" y="3730785"/>
            <a:ext cx="0" cy="154278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37222736-5E4C-637E-4BFA-871FE07695B9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7304174" y="2358175"/>
            <a:ext cx="1997605" cy="54461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8B172BE2-D98F-4DDB-6F01-182BC64A942B}"/>
              </a:ext>
            </a:extLst>
          </p:cNvPr>
          <p:cNvCxnSpPr>
            <a:cxnSpLocks/>
            <a:stCxn id="3" idx="3"/>
            <a:endCxn id="33" idx="2"/>
          </p:cNvCxnSpPr>
          <p:nvPr/>
        </p:nvCxnSpPr>
        <p:spPr>
          <a:xfrm>
            <a:off x="3142370" y="2381248"/>
            <a:ext cx="1185025" cy="121103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C03A516D-4FFB-B07D-CF6E-173285C2FB90}"/>
              </a:ext>
            </a:extLst>
          </p:cNvPr>
          <p:cNvCxnSpPr>
            <a:cxnSpLocks/>
            <a:stCxn id="5" idx="3"/>
            <a:endCxn id="33" idx="2"/>
          </p:cNvCxnSpPr>
          <p:nvPr/>
        </p:nvCxnSpPr>
        <p:spPr>
          <a:xfrm>
            <a:off x="3152582" y="3391062"/>
            <a:ext cx="1174813" cy="20122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18A07F3E-F1B4-2E2D-D4BA-19BA82EB3DBC}"/>
              </a:ext>
            </a:extLst>
          </p:cNvPr>
          <p:cNvSpPr txBox="1"/>
          <p:nvPr/>
        </p:nvSpPr>
        <p:spPr>
          <a:xfrm>
            <a:off x="4850673" y="2950344"/>
            <a:ext cx="2490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Redrawing</a:t>
            </a:r>
            <a:r>
              <a:rPr lang="fr-FR" dirty="0"/>
              <a:t> on DRAWIO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D1BDD1-ABFF-0B09-E275-46A18DF787EF}"/>
              </a:ext>
            </a:extLst>
          </p:cNvPr>
          <p:cNvSpPr/>
          <p:nvPr/>
        </p:nvSpPr>
        <p:spPr>
          <a:xfrm>
            <a:off x="5113825" y="2950343"/>
            <a:ext cx="1957270" cy="646331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C7ADFC7C-6289-500D-1D56-F425609C82FD}"/>
              </a:ext>
            </a:extLst>
          </p:cNvPr>
          <p:cNvSpPr/>
          <p:nvPr/>
        </p:nvSpPr>
        <p:spPr>
          <a:xfrm>
            <a:off x="4327395" y="2664823"/>
            <a:ext cx="3514719" cy="185492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F6A9159-D34D-516B-B6CF-1460F759A926}"/>
              </a:ext>
            </a:extLst>
          </p:cNvPr>
          <p:cNvSpPr txBox="1"/>
          <p:nvPr/>
        </p:nvSpPr>
        <p:spPr>
          <a:xfrm>
            <a:off x="9165491" y="2058082"/>
            <a:ext cx="222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Translation to .</a:t>
            </a:r>
            <a:r>
              <a:rPr lang="fr-FR" dirty="0" err="1"/>
              <a:t>json</a:t>
            </a:r>
            <a:r>
              <a:rPr lang="fr-FR" dirty="0"/>
              <a:t> files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AA19AA0-409F-26BA-FDF5-968B40352E20}"/>
              </a:ext>
            </a:extLst>
          </p:cNvPr>
          <p:cNvSpPr/>
          <p:nvPr/>
        </p:nvSpPr>
        <p:spPr>
          <a:xfrm>
            <a:off x="9301779" y="2035009"/>
            <a:ext cx="1957270" cy="646331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2A1DDF8-FFF4-39D6-22D8-EE24EA3826A6}"/>
              </a:ext>
            </a:extLst>
          </p:cNvPr>
          <p:cNvSpPr txBox="1"/>
          <p:nvPr/>
        </p:nvSpPr>
        <p:spPr>
          <a:xfrm>
            <a:off x="9405257" y="3453786"/>
            <a:ext cx="2919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Tasks</a:t>
            </a:r>
            <a:r>
              <a:rPr lang="fr-FR" sz="1200" dirty="0"/>
              <a:t>      </a:t>
            </a:r>
            <a:r>
              <a:rPr lang="fr-FR" sz="1200" dirty="0" err="1"/>
              <a:t>dependencies</a:t>
            </a:r>
            <a:endParaRPr lang="fr-FR" sz="12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1C6BEFCD-A41B-2D25-6B5F-524A35BE7BC1}"/>
              </a:ext>
            </a:extLst>
          </p:cNvPr>
          <p:cNvSpPr txBox="1"/>
          <p:nvPr/>
        </p:nvSpPr>
        <p:spPr>
          <a:xfrm>
            <a:off x="9239030" y="5273574"/>
            <a:ext cx="2317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Sending</a:t>
            </a:r>
            <a:r>
              <a:rPr lang="fr-FR" dirty="0"/>
              <a:t> to AIRFLOW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C09601-2674-659B-BAC3-031AB6653956}"/>
              </a:ext>
            </a:extLst>
          </p:cNvPr>
          <p:cNvSpPr/>
          <p:nvPr/>
        </p:nvSpPr>
        <p:spPr>
          <a:xfrm>
            <a:off x="9419290" y="5273574"/>
            <a:ext cx="1957270" cy="646331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4875E6-D5B9-C5CF-A506-A851B81BD681}"/>
              </a:ext>
            </a:extLst>
          </p:cNvPr>
          <p:cNvSpPr/>
          <p:nvPr/>
        </p:nvSpPr>
        <p:spPr>
          <a:xfrm>
            <a:off x="9184269" y="2691821"/>
            <a:ext cx="2192291" cy="10183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94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>
            <a:extLst>
              <a:ext uri="{FF2B5EF4-FFF2-40B4-BE49-F238E27FC236}">
                <a16:creationId xmlns:a16="http://schemas.microsoft.com/office/drawing/2014/main" id="{5B6F7630-63D4-6506-DF4C-B4EFF33A790E}"/>
              </a:ext>
            </a:extLst>
          </p:cNvPr>
          <p:cNvSpPr txBox="1">
            <a:spLocks/>
          </p:cNvSpPr>
          <p:nvPr/>
        </p:nvSpPr>
        <p:spPr>
          <a:xfrm>
            <a:off x="1" y="833806"/>
            <a:ext cx="12191999" cy="341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000" kern="1200" noProof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000" dirty="0"/>
              <a:t>The main dag I </a:t>
            </a:r>
            <a:r>
              <a:rPr lang="fr-FR" sz="3000" dirty="0" err="1"/>
              <a:t>worked</a:t>
            </a:r>
            <a:r>
              <a:rPr lang="fr-FR" sz="3000" dirty="0"/>
              <a:t> on :</a:t>
            </a:r>
          </a:p>
          <a:p>
            <a:pPr algn="ctr"/>
            <a:r>
              <a:rPr lang="fr-FR" sz="2400" u="sng" dirty="0">
                <a:solidFill>
                  <a:schemeClr val="accent1">
                    <a:lumMod val="75000"/>
                  </a:schemeClr>
                </a:solidFill>
              </a:rPr>
              <a:t>GIE_GRQ_ARRETE_SGBR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C4228E2-E0C1-89F2-EAC7-9F07C346D30A}"/>
              </a:ext>
            </a:extLst>
          </p:cNvPr>
          <p:cNvSpPr txBox="1"/>
          <p:nvPr/>
        </p:nvSpPr>
        <p:spPr>
          <a:xfrm>
            <a:off x="653143" y="1789391"/>
            <a:ext cx="10885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PART 1 :</a:t>
            </a:r>
            <a:r>
              <a:rPr lang="fr-FR" dirty="0"/>
              <a:t> SGBR MONTHLY </a:t>
            </a:r>
            <a:r>
              <a:rPr lang="fr-FR" dirty="0">
                <a:sym typeface="Wingdings" panose="05000000000000000000" pitchFamily="2" charset="2"/>
              </a:rPr>
              <a:t> A PART ON CONTROL M AND ANOTHER ALREADY ON AIRFLOW 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b="1" u="sng" dirty="0">
                <a:sym typeface="Wingdings" panose="05000000000000000000" pitchFamily="2" charset="2"/>
              </a:rPr>
              <a:t>PART 2 : </a:t>
            </a:r>
            <a:r>
              <a:rPr lang="fr-FR" dirty="0">
                <a:sym typeface="Wingdings" panose="05000000000000000000" pitchFamily="2" charset="2"/>
              </a:rPr>
              <a:t>SGBR DAILY 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8A68911-C8F1-7824-E082-699E1B9DA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04" y="3444340"/>
            <a:ext cx="4963886" cy="25504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284F42-42AC-6348-326F-21362095E4A9}"/>
              </a:ext>
            </a:extLst>
          </p:cNvPr>
          <p:cNvSpPr/>
          <p:nvPr/>
        </p:nvSpPr>
        <p:spPr>
          <a:xfrm>
            <a:off x="439704" y="3342014"/>
            <a:ext cx="5033555" cy="27780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CB1A90A-34C8-5BE5-355D-991DB969F7A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5473259" y="4715692"/>
            <a:ext cx="1245483" cy="153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3722865B-FCE5-98C9-08E6-D99619446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742" y="3311334"/>
            <a:ext cx="5033555" cy="280871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2A2B8A-785C-3187-2F4F-16643C8581A2}"/>
              </a:ext>
            </a:extLst>
          </p:cNvPr>
          <p:cNvSpPr/>
          <p:nvPr/>
        </p:nvSpPr>
        <p:spPr>
          <a:xfrm>
            <a:off x="6696891" y="3311334"/>
            <a:ext cx="5033555" cy="27780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091ED74-59A0-C11B-021A-5CC8630E0022}"/>
              </a:ext>
            </a:extLst>
          </p:cNvPr>
          <p:cNvSpPr txBox="1"/>
          <p:nvPr/>
        </p:nvSpPr>
        <p:spPr>
          <a:xfrm>
            <a:off x="2525486" y="2993067"/>
            <a:ext cx="1872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XML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D5BBC5F-5360-9859-D3CC-EAE8C3FD090A}"/>
              </a:ext>
            </a:extLst>
          </p:cNvPr>
          <p:cNvSpPr txBox="1"/>
          <p:nvPr/>
        </p:nvSpPr>
        <p:spPr>
          <a:xfrm>
            <a:off x="8723971" y="2972682"/>
            <a:ext cx="1076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EXCEL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46FC286-32D8-F88B-7FC3-A1CE8C61040B}"/>
              </a:ext>
            </a:extLst>
          </p:cNvPr>
          <p:cNvSpPr txBox="1"/>
          <p:nvPr/>
        </p:nvSpPr>
        <p:spPr>
          <a:xfrm>
            <a:off x="5593040" y="4723362"/>
            <a:ext cx="984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POWER QUERY</a:t>
            </a:r>
          </a:p>
        </p:txBody>
      </p:sp>
    </p:spTree>
    <p:extLst>
      <p:ext uri="{BB962C8B-B14F-4D97-AF65-F5344CB8AC3E}">
        <p14:creationId xmlns:p14="http://schemas.microsoft.com/office/powerpoint/2010/main" val="190896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>
            <a:extLst>
              <a:ext uri="{FF2B5EF4-FFF2-40B4-BE49-F238E27FC236}">
                <a16:creationId xmlns:a16="http://schemas.microsoft.com/office/drawing/2014/main" id="{5B6F7630-63D4-6506-DF4C-B4EFF33A790E}"/>
              </a:ext>
            </a:extLst>
          </p:cNvPr>
          <p:cNvSpPr txBox="1">
            <a:spLocks/>
          </p:cNvSpPr>
          <p:nvPr/>
        </p:nvSpPr>
        <p:spPr>
          <a:xfrm>
            <a:off x="1" y="727883"/>
            <a:ext cx="12191999" cy="341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000" kern="1200" noProof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/>
              <a:t>FROM </a:t>
            </a:r>
            <a:r>
              <a:rPr lang="fr-FR" sz="2800" dirty="0" err="1"/>
              <a:t>GIE’s</a:t>
            </a:r>
            <a:r>
              <a:rPr lang="fr-FR" sz="2800" dirty="0"/>
              <a:t> POWERPOINT TO DRAWIO</a:t>
            </a:r>
            <a:endParaRPr lang="fr-FR" sz="3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3417AAE-6EA8-E67F-8B00-3761CF5C8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829" y="1341120"/>
            <a:ext cx="7680959" cy="4788997"/>
          </a:xfrm>
          <a:prstGeom prst="rect">
            <a:avLst/>
          </a:prstGeom>
        </p:spPr>
      </p:pic>
      <p:sp>
        <p:nvSpPr>
          <p:cNvPr id="5" name="Accolade ouvrante 4">
            <a:extLst>
              <a:ext uri="{FF2B5EF4-FFF2-40B4-BE49-F238E27FC236}">
                <a16:creationId xmlns:a16="http://schemas.microsoft.com/office/drawing/2014/main" id="{8E955DC3-8A5B-1608-9ED3-ED173AFEF6E5}"/>
              </a:ext>
            </a:extLst>
          </p:cNvPr>
          <p:cNvSpPr/>
          <p:nvPr/>
        </p:nvSpPr>
        <p:spPr>
          <a:xfrm>
            <a:off x="4127863" y="2116183"/>
            <a:ext cx="269966" cy="296091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ccolade ouvrante 5">
            <a:extLst>
              <a:ext uri="{FF2B5EF4-FFF2-40B4-BE49-F238E27FC236}">
                <a16:creationId xmlns:a16="http://schemas.microsoft.com/office/drawing/2014/main" id="{AAC3E23D-60B0-D66B-4A06-4B3D5445B89C}"/>
              </a:ext>
            </a:extLst>
          </p:cNvPr>
          <p:cNvSpPr/>
          <p:nvPr/>
        </p:nvSpPr>
        <p:spPr>
          <a:xfrm>
            <a:off x="4127863" y="5209544"/>
            <a:ext cx="269966" cy="78812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59432D-B2C3-9C0E-1B09-E91C1F633B90}"/>
              </a:ext>
            </a:extLst>
          </p:cNvPr>
          <p:cNvSpPr txBox="1"/>
          <p:nvPr/>
        </p:nvSpPr>
        <p:spPr>
          <a:xfrm rot="16200000">
            <a:off x="3246511" y="3411974"/>
            <a:ext cx="139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MONTHLY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D00D97B-A4A5-1926-3842-B03A37D58735}"/>
              </a:ext>
            </a:extLst>
          </p:cNvPr>
          <p:cNvSpPr txBox="1"/>
          <p:nvPr/>
        </p:nvSpPr>
        <p:spPr>
          <a:xfrm rot="16200000">
            <a:off x="3368431" y="5284317"/>
            <a:ext cx="11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DAILY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9747BD2-9A8A-A1FE-9EA2-30C7D3D5B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12" y="1325470"/>
            <a:ext cx="3169233" cy="131852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BB8900F-4B49-F8B9-BBAC-0EEEB64FB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589" y="2900158"/>
            <a:ext cx="3169233" cy="10576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F978E0C-033D-0E35-5619-D6A06CFBFFA5}"/>
              </a:ext>
            </a:extLst>
          </p:cNvPr>
          <p:cNvSpPr/>
          <p:nvPr/>
        </p:nvSpPr>
        <p:spPr>
          <a:xfrm>
            <a:off x="166590" y="1325470"/>
            <a:ext cx="3115856" cy="1318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00BF7B-89EE-BE55-398B-51298C84A103}"/>
              </a:ext>
            </a:extLst>
          </p:cNvPr>
          <p:cNvSpPr/>
          <p:nvPr/>
        </p:nvSpPr>
        <p:spPr>
          <a:xfrm>
            <a:off x="166587" y="2899952"/>
            <a:ext cx="3169233" cy="10576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FC61CB5-9651-8523-867D-028DF70702F0}"/>
              </a:ext>
            </a:extLst>
          </p:cNvPr>
          <p:cNvSpPr/>
          <p:nvPr/>
        </p:nvSpPr>
        <p:spPr>
          <a:xfrm>
            <a:off x="243840" y="1445624"/>
            <a:ext cx="1375953" cy="531222"/>
          </a:xfrm>
          <a:prstGeom prst="ellipse">
            <a:avLst/>
          </a:prstGeom>
          <a:noFill/>
          <a:ln w="28575">
            <a:solidFill>
              <a:srgbClr val="E604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D89ACCB-20B9-3F27-DCB5-55E35492F53D}"/>
              </a:ext>
            </a:extLst>
          </p:cNvPr>
          <p:cNvSpPr/>
          <p:nvPr/>
        </p:nvSpPr>
        <p:spPr>
          <a:xfrm>
            <a:off x="1879268" y="1976846"/>
            <a:ext cx="1308069" cy="404948"/>
          </a:xfrm>
          <a:prstGeom prst="ellipse">
            <a:avLst/>
          </a:prstGeom>
          <a:noFill/>
          <a:ln w="28575">
            <a:solidFill>
              <a:srgbClr val="E604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69D467B-2522-5359-7E37-B3C815C32D9F}"/>
              </a:ext>
            </a:extLst>
          </p:cNvPr>
          <p:cNvSpPr/>
          <p:nvPr/>
        </p:nvSpPr>
        <p:spPr>
          <a:xfrm>
            <a:off x="1" y="2891038"/>
            <a:ext cx="1132114" cy="404948"/>
          </a:xfrm>
          <a:prstGeom prst="ellipse">
            <a:avLst/>
          </a:prstGeom>
          <a:noFill/>
          <a:ln w="28575">
            <a:solidFill>
              <a:srgbClr val="E604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70946B5-7A28-6FB8-84E5-7F7F45B51D8F}"/>
              </a:ext>
            </a:extLst>
          </p:cNvPr>
          <p:cNvSpPr/>
          <p:nvPr/>
        </p:nvSpPr>
        <p:spPr>
          <a:xfrm>
            <a:off x="2089372" y="3394165"/>
            <a:ext cx="1132114" cy="404948"/>
          </a:xfrm>
          <a:prstGeom prst="ellipse">
            <a:avLst/>
          </a:prstGeom>
          <a:noFill/>
          <a:ln w="28575">
            <a:solidFill>
              <a:srgbClr val="E604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DF1E8A50-3927-BACC-4466-A439CE6C4DD2}"/>
              </a:ext>
            </a:extLst>
          </p:cNvPr>
          <p:cNvSpPr/>
          <p:nvPr/>
        </p:nvSpPr>
        <p:spPr>
          <a:xfrm>
            <a:off x="12847" y="4721475"/>
            <a:ext cx="1132114" cy="404948"/>
          </a:xfrm>
          <a:prstGeom prst="ellipse">
            <a:avLst/>
          </a:prstGeom>
          <a:noFill/>
          <a:ln w="28575">
            <a:solidFill>
              <a:srgbClr val="E604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471B1A9-8C63-90C8-0369-50EAA936193F}"/>
              </a:ext>
            </a:extLst>
          </p:cNvPr>
          <p:cNvSpPr txBox="1"/>
          <p:nvPr/>
        </p:nvSpPr>
        <p:spPr>
          <a:xfrm>
            <a:off x="1132115" y="4757091"/>
            <a:ext cx="251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= part on </a:t>
            </a:r>
            <a:r>
              <a:rPr lang="fr-FR" dirty="0" err="1"/>
              <a:t>Airflow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5396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>
            <a:extLst>
              <a:ext uri="{FF2B5EF4-FFF2-40B4-BE49-F238E27FC236}">
                <a16:creationId xmlns:a16="http://schemas.microsoft.com/office/drawing/2014/main" id="{5B6F7630-63D4-6506-DF4C-B4EFF33A790E}"/>
              </a:ext>
            </a:extLst>
          </p:cNvPr>
          <p:cNvSpPr txBox="1">
            <a:spLocks/>
          </p:cNvSpPr>
          <p:nvPr/>
        </p:nvSpPr>
        <p:spPr>
          <a:xfrm>
            <a:off x="1" y="727883"/>
            <a:ext cx="12191999" cy="341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000" kern="1200" noProof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/>
              <a:t>FROM </a:t>
            </a:r>
            <a:r>
              <a:rPr lang="fr-FR" sz="2800" dirty="0" err="1"/>
              <a:t>GIE’s</a:t>
            </a:r>
            <a:r>
              <a:rPr lang="fr-FR" sz="2800" dirty="0"/>
              <a:t> POWERPOINT TO DRAWIO</a:t>
            </a:r>
            <a:endParaRPr lang="fr-FR" sz="3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16C1117-A551-2673-F4E4-1063831C4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1" y="5242559"/>
            <a:ext cx="2561487" cy="68797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9AB6B97-6C6C-1729-AD8B-6A130E214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30483"/>
            <a:ext cx="12192000" cy="22464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1A184755-73A4-689D-25E6-AE01AC650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8892" y="1216036"/>
            <a:ext cx="3989501" cy="2367443"/>
          </a:xfrm>
          <a:prstGeom prst="rect">
            <a:avLst/>
          </a:prstGeom>
        </p:spPr>
      </p:pic>
      <p:cxnSp>
        <p:nvCxnSpPr>
          <p:cNvPr id="25" name="Connecteur : en angle 24">
            <a:extLst>
              <a:ext uri="{FF2B5EF4-FFF2-40B4-BE49-F238E27FC236}">
                <a16:creationId xmlns:a16="http://schemas.microsoft.com/office/drawing/2014/main" id="{62C6198A-25A5-A654-DD09-F9635811F3CA}"/>
              </a:ext>
            </a:extLst>
          </p:cNvPr>
          <p:cNvCxnSpPr/>
          <p:nvPr/>
        </p:nvCxnSpPr>
        <p:spPr>
          <a:xfrm flipV="1">
            <a:off x="3396343" y="4519748"/>
            <a:ext cx="1367246" cy="1262743"/>
          </a:xfrm>
          <a:prstGeom prst="bentConnector3">
            <a:avLst>
              <a:gd name="adj1" fmla="val 100955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3429312B-5DC2-B215-531C-91FEBAB2E1F8}"/>
              </a:ext>
            </a:extLst>
          </p:cNvPr>
          <p:cNvCxnSpPr/>
          <p:nvPr/>
        </p:nvCxnSpPr>
        <p:spPr>
          <a:xfrm flipV="1">
            <a:off x="5273040" y="2245278"/>
            <a:ext cx="1367246" cy="1262743"/>
          </a:xfrm>
          <a:prstGeom prst="bentConnector3">
            <a:avLst>
              <a:gd name="adj1" fmla="val 30891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3B782A44-9E65-0807-793B-D298ADF87E70}"/>
              </a:ext>
            </a:extLst>
          </p:cNvPr>
          <p:cNvSpPr txBox="1"/>
          <p:nvPr/>
        </p:nvSpPr>
        <p:spPr>
          <a:xfrm>
            <a:off x="3091542" y="2518023"/>
            <a:ext cx="2455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FROM EXCEL to DRAWIO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A91E93F-3B24-6490-F7CC-4968EF3D8A3C}"/>
              </a:ext>
            </a:extLst>
          </p:cNvPr>
          <p:cNvSpPr txBox="1"/>
          <p:nvPr/>
        </p:nvSpPr>
        <p:spPr>
          <a:xfrm>
            <a:off x="5098869" y="5033088"/>
            <a:ext cx="2852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FROM POWERPOINT TO EXCEL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19FF65-43D6-E7E4-897C-904CCA7EAE44}"/>
              </a:ext>
            </a:extLst>
          </p:cNvPr>
          <p:cNvSpPr/>
          <p:nvPr/>
        </p:nvSpPr>
        <p:spPr>
          <a:xfrm>
            <a:off x="5273040" y="3797490"/>
            <a:ext cx="822960" cy="311833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24E398-D634-E028-2D1E-566B688F77B0}"/>
              </a:ext>
            </a:extLst>
          </p:cNvPr>
          <p:cNvSpPr/>
          <p:nvPr/>
        </p:nvSpPr>
        <p:spPr>
          <a:xfrm>
            <a:off x="8273143" y="2020388"/>
            <a:ext cx="766353" cy="418012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9CCC11-360C-7FD1-C410-DC4E2E3BFBB0}"/>
              </a:ext>
            </a:extLst>
          </p:cNvPr>
          <p:cNvSpPr/>
          <p:nvPr/>
        </p:nvSpPr>
        <p:spPr>
          <a:xfrm>
            <a:off x="1254033" y="3792013"/>
            <a:ext cx="1985555" cy="31183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BFAB62-84B6-9FD2-229E-C1A3392724D1}"/>
              </a:ext>
            </a:extLst>
          </p:cNvPr>
          <p:cNvSpPr/>
          <p:nvPr/>
        </p:nvSpPr>
        <p:spPr>
          <a:xfrm>
            <a:off x="7746273" y="1822834"/>
            <a:ext cx="3548744" cy="22464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C6072F1-11A7-F801-224A-012FF5F7C192}"/>
              </a:ext>
            </a:extLst>
          </p:cNvPr>
          <p:cNvSpPr/>
          <p:nvPr/>
        </p:nvSpPr>
        <p:spPr>
          <a:xfrm>
            <a:off x="8952414" y="3781033"/>
            <a:ext cx="866499" cy="311833"/>
          </a:xfrm>
          <a:prstGeom prst="rect">
            <a:avLst/>
          </a:prstGeom>
          <a:noFill/>
          <a:ln w="38100">
            <a:solidFill>
              <a:srgbClr val="E604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4E55880-598D-1C4E-9EEC-656192A088FF}"/>
              </a:ext>
            </a:extLst>
          </p:cNvPr>
          <p:cNvSpPr/>
          <p:nvPr/>
        </p:nvSpPr>
        <p:spPr>
          <a:xfrm>
            <a:off x="8297637" y="2437963"/>
            <a:ext cx="1268730" cy="146957"/>
          </a:xfrm>
          <a:prstGeom prst="rect">
            <a:avLst/>
          </a:prstGeom>
          <a:noFill/>
          <a:ln w="38100">
            <a:solidFill>
              <a:srgbClr val="E604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75CDAB-34EE-A517-B014-406D34A845B5}"/>
              </a:ext>
            </a:extLst>
          </p:cNvPr>
          <p:cNvSpPr/>
          <p:nvPr/>
        </p:nvSpPr>
        <p:spPr>
          <a:xfrm>
            <a:off x="10115006" y="3773639"/>
            <a:ext cx="1833154" cy="311833"/>
          </a:xfrm>
          <a:prstGeom prst="rect">
            <a:avLst/>
          </a:prstGeom>
          <a:noFill/>
          <a:ln w="38100">
            <a:solidFill>
              <a:srgbClr val="886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5F3C66C-F608-A5B8-FECA-1665F154EEE5}"/>
              </a:ext>
            </a:extLst>
          </p:cNvPr>
          <p:cNvSpPr/>
          <p:nvPr/>
        </p:nvSpPr>
        <p:spPr>
          <a:xfrm>
            <a:off x="8122919" y="2792696"/>
            <a:ext cx="1134292" cy="458353"/>
          </a:xfrm>
          <a:prstGeom prst="rect">
            <a:avLst/>
          </a:prstGeom>
          <a:noFill/>
          <a:ln w="38100">
            <a:solidFill>
              <a:srgbClr val="8863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33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>
            <a:extLst>
              <a:ext uri="{FF2B5EF4-FFF2-40B4-BE49-F238E27FC236}">
                <a16:creationId xmlns:a16="http://schemas.microsoft.com/office/drawing/2014/main" id="{5B6F7630-63D4-6506-DF4C-B4EFF33A790E}"/>
              </a:ext>
            </a:extLst>
          </p:cNvPr>
          <p:cNvSpPr txBox="1">
            <a:spLocks/>
          </p:cNvSpPr>
          <p:nvPr/>
        </p:nvSpPr>
        <p:spPr>
          <a:xfrm>
            <a:off x="1" y="727883"/>
            <a:ext cx="12191999" cy="341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000" kern="1200" noProof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/>
              <a:t>FROM </a:t>
            </a:r>
            <a:r>
              <a:rPr lang="fr-FR" sz="2800" dirty="0" err="1"/>
              <a:t>GIE’s</a:t>
            </a:r>
            <a:r>
              <a:rPr lang="fr-FR" sz="2800" dirty="0"/>
              <a:t> POWERPOINT TO DRAWIO</a:t>
            </a:r>
            <a:endParaRPr lang="fr-FR" sz="3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95C70ED-131B-E0FD-EEA2-9E8EDDC9A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223" y="1724806"/>
            <a:ext cx="9161553" cy="4405311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50643855-6219-C359-2401-6C437E389AC4}"/>
              </a:ext>
            </a:extLst>
          </p:cNvPr>
          <p:cNvSpPr txBox="1">
            <a:spLocks/>
          </p:cNvSpPr>
          <p:nvPr/>
        </p:nvSpPr>
        <p:spPr>
          <a:xfrm>
            <a:off x="-1" y="1383174"/>
            <a:ext cx="12191999" cy="341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000" kern="1200" noProof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A PART OF SGBR MONTHLY</a:t>
            </a:r>
          </a:p>
        </p:txBody>
      </p:sp>
    </p:spTree>
    <p:extLst>
      <p:ext uri="{BB962C8B-B14F-4D97-AF65-F5344CB8AC3E}">
        <p14:creationId xmlns:p14="http://schemas.microsoft.com/office/powerpoint/2010/main" val="998954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>
            <a:extLst>
              <a:ext uri="{FF2B5EF4-FFF2-40B4-BE49-F238E27FC236}">
                <a16:creationId xmlns:a16="http://schemas.microsoft.com/office/drawing/2014/main" id="{5B6F7630-63D4-6506-DF4C-B4EFF33A790E}"/>
              </a:ext>
            </a:extLst>
          </p:cNvPr>
          <p:cNvSpPr txBox="1">
            <a:spLocks/>
          </p:cNvSpPr>
          <p:nvPr/>
        </p:nvSpPr>
        <p:spPr>
          <a:xfrm>
            <a:off x="1" y="727883"/>
            <a:ext cx="12191999" cy="341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000" kern="1200" noProof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/>
              <a:t>FROM </a:t>
            </a:r>
            <a:r>
              <a:rPr lang="fr-FR" sz="2800" dirty="0" err="1"/>
              <a:t>GIE’s</a:t>
            </a:r>
            <a:r>
              <a:rPr lang="fr-FR" sz="2800" dirty="0"/>
              <a:t> POWERPOINT TO DRAWIO</a:t>
            </a:r>
            <a:endParaRPr lang="fr-FR" sz="3000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50643855-6219-C359-2401-6C437E389AC4}"/>
              </a:ext>
            </a:extLst>
          </p:cNvPr>
          <p:cNvSpPr txBox="1">
            <a:spLocks/>
          </p:cNvSpPr>
          <p:nvPr/>
        </p:nvSpPr>
        <p:spPr>
          <a:xfrm>
            <a:off x="-1" y="1383174"/>
            <a:ext cx="12191999" cy="341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000" kern="1200" noProof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AND WHAT’S ABOUT THE PART THAT ALREADY WAS ON AIRFLOW ?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11343AC-20D1-C072-0232-C5260B456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43" y="2235340"/>
            <a:ext cx="5538523" cy="398693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3CF76B1-9702-4FC6-C943-65C90C6C8BBB}"/>
              </a:ext>
            </a:extLst>
          </p:cNvPr>
          <p:cNvSpPr txBox="1"/>
          <p:nvPr/>
        </p:nvSpPr>
        <p:spPr>
          <a:xfrm>
            <a:off x="2359895" y="1915013"/>
            <a:ext cx="3648891" cy="380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AIRFLOW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EFAE3B-7EDB-8CC1-B84A-C7F60884EBCF}"/>
              </a:ext>
            </a:extLst>
          </p:cNvPr>
          <p:cNvSpPr/>
          <p:nvPr/>
        </p:nvSpPr>
        <p:spPr>
          <a:xfrm>
            <a:off x="217843" y="2235340"/>
            <a:ext cx="5538523" cy="4060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B99DC48-CE62-EDB0-6185-8C1C9B7A2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579" y="3973106"/>
            <a:ext cx="4027329" cy="187397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BC7920A-3300-C6AA-90F2-2F86F7401CBD}"/>
              </a:ext>
            </a:extLst>
          </p:cNvPr>
          <p:cNvSpPr/>
          <p:nvPr/>
        </p:nvSpPr>
        <p:spPr>
          <a:xfrm>
            <a:off x="7593579" y="3973106"/>
            <a:ext cx="4380578" cy="2030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2EEF9C3-7D88-2747-4ED2-426A95D3EC8A}"/>
              </a:ext>
            </a:extLst>
          </p:cNvPr>
          <p:cNvSpPr txBox="1"/>
          <p:nvPr/>
        </p:nvSpPr>
        <p:spPr>
          <a:xfrm>
            <a:off x="9148227" y="3563803"/>
            <a:ext cx="3648891" cy="380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DRAWIO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7B1F95C-7B68-A44D-8C91-79AB82007A45}"/>
              </a:ext>
            </a:extLst>
          </p:cNvPr>
          <p:cNvCxnSpPr>
            <a:endCxn id="13" idx="1"/>
          </p:cNvCxnSpPr>
          <p:nvPr/>
        </p:nvCxnSpPr>
        <p:spPr>
          <a:xfrm>
            <a:off x="5817326" y="3143794"/>
            <a:ext cx="3330901" cy="6102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1F37EEC9-21F0-3506-0844-8CD087FBE133}"/>
              </a:ext>
            </a:extLst>
          </p:cNvPr>
          <p:cNvSpPr txBox="1"/>
          <p:nvPr/>
        </p:nvSpPr>
        <p:spPr>
          <a:xfrm>
            <a:off x="6435636" y="2564458"/>
            <a:ext cx="5416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I </a:t>
            </a:r>
            <a:r>
              <a:rPr lang="fr-FR" i="1" dirty="0" err="1"/>
              <a:t>also</a:t>
            </a:r>
            <a:r>
              <a:rPr lang="fr-FR" i="1" dirty="0"/>
              <a:t> </a:t>
            </a:r>
            <a:r>
              <a:rPr lang="fr-FR" i="1" dirty="0" err="1"/>
              <a:t>transalated</a:t>
            </a:r>
            <a:r>
              <a:rPr lang="fr-FR" i="1" dirty="0"/>
              <a:t> </a:t>
            </a:r>
            <a:r>
              <a:rPr lang="fr-FR" i="1" dirty="0" err="1"/>
              <a:t>it</a:t>
            </a:r>
            <a:r>
              <a:rPr lang="fr-FR" i="1" dirty="0"/>
              <a:t> to have </a:t>
            </a:r>
            <a:r>
              <a:rPr lang="fr-FR" i="1" dirty="0" err="1"/>
              <a:t>it</a:t>
            </a:r>
            <a:r>
              <a:rPr lang="fr-FR" i="1" dirty="0"/>
              <a:t> on DRAWIO</a:t>
            </a:r>
          </a:p>
        </p:txBody>
      </p:sp>
      <p:sp>
        <p:nvSpPr>
          <p:cNvPr id="18" name="Bulle narrative : rectangle à coins arrondis 17">
            <a:extLst>
              <a:ext uri="{FF2B5EF4-FFF2-40B4-BE49-F238E27FC236}">
                <a16:creationId xmlns:a16="http://schemas.microsoft.com/office/drawing/2014/main" id="{1D6EB809-ADFB-BF58-07ED-9E6C5C2A2926}"/>
              </a:ext>
            </a:extLst>
          </p:cNvPr>
          <p:cNvSpPr/>
          <p:nvPr/>
        </p:nvSpPr>
        <p:spPr>
          <a:xfrm>
            <a:off x="6435636" y="2564458"/>
            <a:ext cx="5185272" cy="422834"/>
          </a:xfrm>
          <a:prstGeom prst="wedgeRoundRectCallout">
            <a:avLst>
              <a:gd name="adj1" fmla="val -48041"/>
              <a:gd name="adj2" fmla="val 11193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92926362-21A3-FE70-1276-FD0FC8498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00286">
            <a:off x="5862862" y="2283732"/>
            <a:ext cx="528591" cy="49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81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CA21D9-F387-60B7-5608-A8E5BA82F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746" y="1519958"/>
            <a:ext cx="2223386" cy="341632"/>
          </a:xfrm>
        </p:spPr>
        <p:txBody>
          <a:bodyPr/>
          <a:lstStyle/>
          <a:p>
            <a:r>
              <a:rPr lang="en-US" dirty="0"/>
              <a:t>WHAT I DID ?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C567C9-0F89-0750-6615-72A23F27584A}"/>
              </a:ext>
            </a:extLst>
          </p:cNvPr>
          <p:cNvSpPr/>
          <p:nvPr/>
        </p:nvSpPr>
        <p:spPr>
          <a:xfrm>
            <a:off x="2220948" y="2024790"/>
            <a:ext cx="2721469" cy="311172"/>
          </a:xfrm>
          <a:prstGeom prst="rect">
            <a:avLst/>
          </a:prstGeom>
          <a:solidFill>
            <a:srgbClr val="E6041E"/>
          </a:solidFill>
          <a:ln>
            <a:solidFill>
              <a:srgbClr val="E6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+mj-lt"/>
              </a:rPr>
              <a:t>GRQ_ARRETE_SGBR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1B3E06-B082-7DA3-B476-CCE8B2A9679C}"/>
              </a:ext>
            </a:extLst>
          </p:cNvPr>
          <p:cNvSpPr/>
          <p:nvPr/>
        </p:nvSpPr>
        <p:spPr>
          <a:xfrm>
            <a:off x="2220946" y="2472192"/>
            <a:ext cx="2721469" cy="311172"/>
          </a:xfrm>
          <a:prstGeom prst="rect">
            <a:avLst/>
          </a:prstGeom>
          <a:solidFill>
            <a:srgbClr val="E6041E"/>
          </a:solidFill>
          <a:ln>
            <a:solidFill>
              <a:srgbClr val="E6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+mj-lt"/>
              </a:rPr>
              <a:t>GRQ_ARRETE_GLBA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59123E-0B7C-E5E3-5E2B-4B2908FB31BF}"/>
              </a:ext>
            </a:extLst>
          </p:cNvPr>
          <p:cNvSpPr/>
          <p:nvPr/>
        </p:nvSpPr>
        <p:spPr>
          <a:xfrm>
            <a:off x="2220946" y="2919595"/>
            <a:ext cx="2721469" cy="311172"/>
          </a:xfrm>
          <a:prstGeom prst="rect">
            <a:avLst/>
          </a:prstGeom>
          <a:solidFill>
            <a:srgbClr val="E6041E"/>
          </a:solidFill>
          <a:ln>
            <a:solidFill>
              <a:srgbClr val="E6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+mj-lt"/>
              </a:rPr>
              <a:t>GRQ_ARRETE_GP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59B81A-A2F0-82EE-B457-2C6E4479B51F}"/>
              </a:ext>
            </a:extLst>
          </p:cNvPr>
          <p:cNvSpPr/>
          <p:nvPr/>
        </p:nvSpPr>
        <p:spPr>
          <a:xfrm>
            <a:off x="2220946" y="3366998"/>
            <a:ext cx="2721469" cy="311172"/>
          </a:xfrm>
          <a:prstGeom prst="rect">
            <a:avLst/>
          </a:prstGeom>
          <a:solidFill>
            <a:srgbClr val="E6041E"/>
          </a:solidFill>
          <a:ln>
            <a:solidFill>
              <a:srgbClr val="E6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+mj-lt"/>
              </a:rPr>
              <a:t>GRQ_ARRETE_CGIF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14885C-6857-95B3-599A-BDCBB9DA2A52}"/>
              </a:ext>
            </a:extLst>
          </p:cNvPr>
          <p:cNvSpPr/>
          <p:nvPr/>
        </p:nvSpPr>
        <p:spPr>
          <a:xfrm>
            <a:off x="2220945" y="3814401"/>
            <a:ext cx="2721469" cy="311172"/>
          </a:xfrm>
          <a:prstGeom prst="rect">
            <a:avLst/>
          </a:prstGeom>
          <a:solidFill>
            <a:srgbClr val="E6041E"/>
          </a:solidFill>
          <a:ln>
            <a:solidFill>
              <a:srgbClr val="E6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+mj-lt"/>
              </a:rPr>
              <a:t>GRQ_ARRETE_ALD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554EB2-7D1D-F9FA-BEF5-E6A25577E658}"/>
              </a:ext>
            </a:extLst>
          </p:cNvPr>
          <p:cNvSpPr/>
          <p:nvPr/>
        </p:nvSpPr>
        <p:spPr>
          <a:xfrm>
            <a:off x="2220945" y="4275288"/>
            <a:ext cx="2721469" cy="311172"/>
          </a:xfrm>
          <a:prstGeom prst="rect">
            <a:avLst/>
          </a:prstGeom>
          <a:solidFill>
            <a:srgbClr val="E6041E"/>
          </a:solidFill>
          <a:ln>
            <a:solidFill>
              <a:srgbClr val="E6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+mj-lt"/>
              </a:rPr>
              <a:t>GRQ_ARRETE_BRS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FE8D29-DE72-0D19-B6C5-FF1C49E70517}"/>
              </a:ext>
            </a:extLst>
          </p:cNvPr>
          <p:cNvSpPr/>
          <p:nvPr/>
        </p:nvSpPr>
        <p:spPr>
          <a:xfrm>
            <a:off x="2220945" y="4736175"/>
            <a:ext cx="2721469" cy="311172"/>
          </a:xfrm>
          <a:prstGeom prst="rect">
            <a:avLst/>
          </a:prstGeom>
          <a:solidFill>
            <a:srgbClr val="E6041E"/>
          </a:solidFill>
          <a:ln>
            <a:solidFill>
              <a:srgbClr val="E6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+mj-lt"/>
              </a:rPr>
              <a:t>GRQ_ARRETE_GEFA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4D9EEA-28FF-B685-0463-9F6EB131C47C}"/>
              </a:ext>
            </a:extLst>
          </p:cNvPr>
          <p:cNvSpPr/>
          <p:nvPr/>
        </p:nvSpPr>
        <p:spPr>
          <a:xfrm>
            <a:off x="7249583" y="2024790"/>
            <a:ext cx="2721469" cy="311172"/>
          </a:xfrm>
          <a:prstGeom prst="rect">
            <a:avLst/>
          </a:prstGeom>
          <a:solidFill>
            <a:srgbClr val="E6041E"/>
          </a:solidFill>
          <a:ln>
            <a:solidFill>
              <a:srgbClr val="E6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+mj-lt"/>
              </a:rPr>
              <a:t>GRQ_ARRETE_SGBT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CCF314-ED33-0761-D75C-240FECA20FA3}"/>
              </a:ext>
            </a:extLst>
          </p:cNvPr>
          <p:cNvSpPr/>
          <p:nvPr/>
        </p:nvSpPr>
        <p:spPr>
          <a:xfrm>
            <a:off x="7249581" y="2472192"/>
            <a:ext cx="2721469" cy="311172"/>
          </a:xfrm>
          <a:prstGeom prst="rect">
            <a:avLst/>
          </a:prstGeom>
          <a:solidFill>
            <a:srgbClr val="E6041E"/>
          </a:solidFill>
          <a:ln>
            <a:solidFill>
              <a:srgbClr val="E6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+mj-lt"/>
              </a:rPr>
              <a:t>GRQ_ARRETE_SECU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653EFF-750A-0366-8347-BF749C0AADB6}"/>
              </a:ext>
            </a:extLst>
          </p:cNvPr>
          <p:cNvSpPr/>
          <p:nvPr/>
        </p:nvSpPr>
        <p:spPr>
          <a:xfrm>
            <a:off x="7249581" y="2919595"/>
            <a:ext cx="2721469" cy="311172"/>
          </a:xfrm>
          <a:prstGeom prst="rect">
            <a:avLst/>
          </a:prstGeom>
          <a:solidFill>
            <a:srgbClr val="E6041E"/>
          </a:solidFill>
          <a:ln>
            <a:solidFill>
              <a:srgbClr val="E6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+mj-lt"/>
              </a:rPr>
              <a:t>GRQ_ARRETE_TRES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4EC01D-9C95-96B5-FB55-2798EDEA4552}"/>
              </a:ext>
            </a:extLst>
          </p:cNvPr>
          <p:cNvSpPr/>
          <p:nvPr/>
        </p:nvSpPr>
        <p:spPr>
          <a:xfrm>
            <a:off x="7249581" y="3366998"/>
            <a:ext cx="2721469" cy="311172"/>
          </a:xfrm>
          <a:prstGeom prst="rect">
            <a:avLst/>
          </a:prstGeom>
          <a:solidFill>
            <a:srgbClr val="E6041E"/>
          </a:solidFill>
          <a:ln>
            <a:solidFill>
              <a:srgbClr val="E6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+mj-lt"/>
              </a:rPr>
              <a:t>GRQ_ARRETE_SGSS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C2042-50A1-5941-8764-7FE07B0F23B8}"/>
              </a:ext>
            </a:extLst>
          </p:cNvPr>
          <p:cNvSpPr/>
          <p:nvPr/>
        </p:nvSpPr>
        <p:spPr>
          <a:xfrm>
            <a:off x="7249580" y="3814401"/>
            <a:ext cx="2721469" cy="311172"/>
          </a:xfrm>
          <a:prstGeom prst="rect">
            <a:avLst/>
          </a:prstGeom>
          <a:solidFill>
            <a:srgbClr val="E6041E"/>
          </a:solidFill>
          <a:ln>
            <a:solidFill>
              <a:srgbClr val="E6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+mj-lt"/>
              </a:rPr>
              <a:t>GRQ_ARRETE_PBSU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CBBD64-863F-D7B2-6D3B-F8177BD9392A}"/>
              </a:ext>
            </a:extLst>
          </p:cNvPr>
          <p:cNvSpPr/>
          <p:nvPr/>
        </p:nvSpPr>
        <p:spPr>
          <a:xfrm>
            <a:off x="7249580" y="4275288"/>
            <a:ext cx="2721469" cy="311172"/>
          </a:xfrm>
          <a:prstGeom prst="rect">
            <a:avLst/>
          </a:prstGeom>
          <a:solidFill>
            <a:srgbClr val="E6041E"/>
          </a:solidFill>
          <a:ln>
            <a:solidFill>
              <a:srgbClr val="E6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+mj-lt"/>
              </a:rPr>
              <a:t>GRQ_ARRETE_SGMA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A598730B-5D4D-6022-5CB1-483E080A3EEB}"/>
              </a:ext>
            </a:extLst>
          </p:cNvPr>
          <p:cNvSpPr txBox="1">
            <a:spLocks/>
          </p:cNvSpPr>
          <p:nvPr/>
        </p:nvSpPr>
        <p:spPr>
          <a:xfrm>
            <a:off x="7525594" y="1533442"/>
            <a:ext cx="2445455" cy="3416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2000" kern="1200" noProof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WHAT’S NEXT ?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F7C40FA-0EE4-E8B4-8319-F6249A3CBAE8}"/>
              </a:ext>
            </a:extLst>
          </p:cNvPr>
          <p:cNvSpPr txBox="1"/>
          <p:nvPr/>
        </p:nvSpPr>
        <p:spPr>
          <a:xfrm>
            <a:off x="1321002" y="1979070"/>
            <a:ext cx="126274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900" dirty="0"/>
              <a:t>XL</a:t>
            </a:r>
          </a:p>
          <a:p>
            <a:pPr algn="ctr"/>
            <a:r>
              <a:rPr lang="fr-FR" sz="2900" dirty="0"/>
              <a:t>S</a:t>
            </a:r>
          </a:p>
          <a:p>
            <a:pPr algn="ctr"/>
            <a:r>
              <a:rPr lang="fr-FR" sz="2900" dirty="0"/>
              <a:t>M</a:t>
            </a:r>
          </a:p>
          <a:p>
            <a:pPr algn="ctr"/>
            <a:r>
              <a:rPr lang="fr-FR" sz="2900" dirty="0"/>
              <a:t>S</a:t>
            </a:r>
          </a:p>
          <a:p>
            <a:pPr algn="ctr"/>
            <a:r>
              <a:rPr lang="fr-FR" sz="2900" dirty="0"/>
              <a:t>S</a:t>
            </a:r>
          </a:p>
          <a:p>
            <a:pPr algn="ctr"/>
            <a:r>
              <a:rPr lang="fr-FR" sz="2900" dirty="0"/>
              <a:t>S</a:t>
            </a:r>
          </a:p>
          <a:p>
            <a:pPr algn="ctr"/>
            <a:r>
              <a:rPr lang="fr-FR" sz="2900" dirty="0"/>
              <a:t>S</a:t>
            </a:r>
          </a:p>
          <a:p>
            <a:endParaRPr lang="fr-FR" sz="2500" dirty="0"/>
          </a:p>
          <a:p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0C48CBC-AE90-BA7E-47A4-E04E5974E806}"/>
              </a:ext>
            </a:extLst>
          </p:cNvPr>
          <p:cNvSpPr txBox="1"/>
          <p:nvPr/>
        </p:nvSpPr>
        <p:spPr>
          <a:xfrm>
            <a:off x="6295017" y="1920840"/>
            <a:ext cx="1262744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900" dirty="0"/>
              <a:t>XL</a:t>
            </a:r>
          </a:p>
          <a:p>
            <a:pPr algn="ctr"/>
            <a:r>
              <a:rPr lang="fr-FR" sz="2900" dirty="0"/>
              <a:t>XS</a:t>
            </a:r>
          </a:p>
          <a:p>
            <a:pPr algn="ctr"/>
            <a:r>
              <a:rPr lang="fr-FR" sz="2900" dirty="0"/>
              <a:t>M</a:t>
            </a:r>
          </a:p>
          <a:p>
            <a:pPr algn="ctr"/>
            <a:r>
              <a:rPr lang="fr-FR" sz="2900" dirty="0"/>
              <a:t>L</a:t>
            </a:r>
          </a:p>
          <a:p>
            <a:pPr algn="ctr"/>
            <a:r>
              <a:rPr lang="fr-FR" sz="2900" dirty="0"/>
              <a:t>S</a:t>
            </a:r>
          </a:p>
          <a:p>
            <a:pPr algn="ctr"/>
            <a:r>
              <a:rPr lang="fr-FR" sz="2900" dirty="0"/>
              <a:t>XL</a:t>
            </a:r>
          </a:p>
          <a:p>
            <a:pPr algn="ctr"/>
            <a:endParaRPr lang="fr-FR" sz="2900" dirty="0"/>
          </a:p>
          <a:p>
            <a:endParaRPr lang="fr-FR" sz="25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6283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968199-2673-4C23-8F43-530638CA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err="1"/>
              <a:t>Sequence</a:t>
            </a:r>
            <a:endParaRPr lang="fr-FR"/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7C996EA4-299E-43B4-99D6-D2183453C887}"/>
              </a:ext>
            </a:extLst>
          </p:cNvPr>
          <p:cNvGrpSpPr>
            <a:grpSpLocks/>
          </p:cNvGrpSpPr>
          <p:nvPr/>
        </p:nvGrpSpPr>
        <p:grpSpPr bwMode="auto">
          <a:xfrm>
            <a:off x="1157377" y="1163563"/>
            <a:ext cx="9540451" cy="4503224"/>
            <a:chOff x="784" y="1096"/>
            <a:chExt cx="4393" cy="2201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F37EB14D-DF87-45E9-BAF2-6DC245168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7" y="1781"/>
              <a:ext cx="913" cy="848"/>
            </a:xfrm>
            <a:custGeom>
              <a:avLst/>
              <a:gdLst>
                <a:gd name="T0" fmla="*/ 912 w 913"/>
                <a:gd name="T1" fmla="*/ 396 h 793"/>
                <a:gd name="T2" fmla="*/ 682 w 913"/>
                <a:gd name="T3" fmla="*/ 792 h 793"/>
                <a:gd name="T4" fmla="*/ 230 w 913"/>
                <a:gd name="T5" fmla="*/ 792 h 793"/>
                <a:gd name="T6" fmla="*/ 0 w 913"/>
                <a:gd name="T7" fmla="*/ 396 h 793"/>
                <a:gd name="T8" fmla="*/ 230 w 913"/>
                <a:gd name="T9" fmla="*/ 0 h 793"/>
                <a:gd name="T10" fmla="*/ 682 w 913"/>
                <a:gd name="T11" fmla="*/ 0 h 793"/>
                <a:gd name="T12" fmla="*/ 912 w 913"/>
                <a:gd name="T13" fmla="*/ 396 h 7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3"/>
                <a:gd name="T22" fmla="*/ 0 h 793"/>
                <a:gd name="T23" fmla="*/ 913 w 913"/>
                <a:gd name="T24" fmla="*/ 793 h 79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3" h="793">
                  <a:moveTo>
                    <a:pt x="912" y="396"/>
                  </a:moveTo>
                  <a:lnTo>
                    <a:pt x="682" y="792"/>
                  </a:lnTo>
                  <a:lnTo>
                    <a:pt x="230" y="792"/>
                  </a:lnTo>
                  <a:lnTo>
                    <a:pt x="0" y="396"/>
                  </a:lnTo>
                  <a:lnTo>
                    <a:pt x="230" y="0"/>
                  </a:lnTo>
                  <a:lnTo>
                    <a:pt x="682" y="0"/>
                  </a:lnTo>
                  <a:lnTo>
                    <a:pt x="912" y="396"/>
                  </a:lnTo>
                </a:path>
              </a:pathLst>
            </a:custGeom>
            <a:solidFill>
              <a:srgbClr val="E60028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>
                <a:defRPr/>
              </a:pPr>
              <a:r>
                <a:rPr lang="fr-FR" dirty="0">
                  <a:solidFill>
                    <a:srgbClr val="F2F2F2"/>
                  </a:solidFill>
                  <a:latin typeface="+mj-lt"/>
                </a:rPr>
                <a:t>ERRORS I NOTICED</a:t>
              </a: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1FBCE71-FB01-44BB-B54A-47AC72BD0F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" y="1096"/>
              <a:ext cx="2009" cy="673"/>
            </a:xfrm>
            <a:custGeom>
              <a:avLst/>
              <a:gdLst>
                <a:gd name="T0" fmla="*/ 0 w 2009"/>
                <a:gd name="T1" fmla="*/ 0 h 673"/>
                <a:gd name="T2" fmla="*/ 0 w 2009"/>
                <a:gd name="T3" fmla="*/ 0 h 673"/>
                <a:gd name="T4" fmla="*/ 1568 w 2009"/>
                <a:gd name="T5" fmla="*/ 0 h 673"/>
                <a:gd name="T6" fmla="*/ 1888 w 2009"/>
                <a:gd name="T7" fmla="*/ 376 h 673"/>
                <a:gd name="T8" fmla="*/ 2008 w 2009"/>
                <a:gd name="T9" fmla="*/ 272 h 673"/>
                <a:gd name="T10" fmla="*/ 1880 w 2009"/>
                <a:gd name="T11" fmla="*/ 592 h 673"/>
                <a:gd name="T12" fmla="*/ 1544 w 2009"/>
                <a:gd name="T13" fmla="*/ 672 h 673"/>
                <a:gd name="T14" fmla="*/ 1656 w 2009"/>
                <a:gd name="T15" fmla="*/ 576 h 673"/>
                <a:gd name="T16" fmla="*/ 1440 w 2009"/>
                <a:gd name="T17" fmla="*/ 328 h 673"/>
                <a:gd name="T18" fmla="*/ 0 w 2009"/>
                <a:gd name="T19" fmla="*/ 328 h 673"/>
                <a:gd name="T20" fmla="*/ 0 w 2009"/>
                <a:gd name="T21" fmla="*/ 0 h 67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09"/>
                <a:gd name="T34" fmla="*/ 0 h 673"/>
                <a:gd name="T35" fmla="*/ 2009 w 2009"/>
                <a:gd name="T36" fmla="*/ 673 h 67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09" h="673">
                  <a:moveTo>
                    <a:pt x="0" y="0"/>
                  </a:moveTo>
                  <a:lnTo>
                    <a:pt x="0" y="0"/>
                  </a:lnTo>
                  <a:lnTo>
                    <a:pt x="1568" y="0"/>
                  </a:lnTo>
                  <a:lnTo>
                    <a:pt x="1888" y="376"/>
                  </a:lnTo>
                  <a:lnTo>
                    <a:pt x="2008" y="272"/>
                  </a:lnTo>
                  <a:lnTo>
                    <a:pt x="1880" y="592"/>
                  </a:lnTo>
                  <a:lnTo>
                    <a:pt x="1544" y="672"/>
                  </a:lnTo>
                  <a:lnTo>
                    <a:pt x="1656" y="576"/>
                  </a:lnTo>
                  <a:lnTo>
                    <a:pt x="1440" y="328"/>
                  </a:lnTo>
                  <a:lnTo>
                    <a:pt x="0" y="328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defRPr/>
              </a:pPr>
              <a:endParaRPr lang="fr-FR">
                <a:solidFill>
                  <a:schemeClr val="accent5"/>
                </a:solidFill>
                <a:latin typeface="+mj-lt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7D1E090-6D00-48F5-A408-47447FEB9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" y="2624"/>
              <a:ext cx="2009" cy="673"/>
            </a:xfrm>
            <a:custGeom>
              <a:avLst/>
              <a:gdLst>
                <a:gd name="T0" fmla="*/ 0 w 2009"/>
                <a:gd name="T1" fmla="*/ 672 h 673"/>
                <a:gd name="T2" fmla="*/ 0 w 2009"/>
                <a:gd name="T3" fmla="*/ 672 h 673"/>
                <a:gd name="T4" fmla="*/ 1568 w 2009"/>
                <a:gd name="T5" fmla="*/ 672 h 673"/>
                <a:gd name="T6" fmla="*/ 1888 w 2009"/>
                <a:gd name="T7" fmla="*/ 304 h 673"/>
                <a:gd name="T8" fmla="*/ 2008 w 2009"/>
                <a:gd name="T9" fmla="*/ 400 h 673"/>
                <a:gd name="T10" fmla="*/ 1880 w 2009"/>
                <a:gd name="T11" fmla="*/ 80 h 673"/>
                <a:gd name="T12" fmla="*/ 1544 w 2009"/>
                <a:gd name="T13" fmla="*/ 0 h 673"/>
                <a:gd name="T14" fmla="*/ 1656 w 2009"/>
                <a:gd name="T15" fmla="*/ 96 h 673"/>
                <a:gd name="T16" fmla="*/ 1440 w 2009"/>
                <a:gd name="T17" fmla="*/ 344 h 673"/>
                <a:gd name="T18" fmla="*/ 0 w 2009"/>
                <a:gd name="T19" fmla="*/ 344 h 673"/>
                <a:gd name="T20" fmla="*/ 0 w 2009"/>
                <a:gd name="T21" fmla="*/ 672 h 67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09"/>
                <a:gd name="T34" fmla="*/ 0 h 673"/>
                <a:gd name="T35" fmla="*/ 2009 w 2009"/>
                <a:gd name="T36" fmla="*/ 673 h 67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09" h="673">
                  <a:moveTo>
                    <a:pt x="0" y="672"/>
                  </a:moveTo>
                  <a:lnTo>
                    <a:pt x="0" y="672"/>
                  </a:lnTo>
                  <a:lnTo>
                    <a:pt x="1568" y="672"/>
                  </a:lnTo>
                  <a:lnTo>
                    <a:pt x="1888" y="304"/>
                  </a:lnTo>
                  <a:lnTo>
                    <a:pt x="2008" y="400"/>
                  </a:lnTo>
                  <a:lnTo>
                    <a:pt x="1880" y="80"/>
                  </a:lnTo>
                  <a:lnTo>
                    <a:pt x="1544" y="0"/>
                  </a:lnTo>
                  <a:lnTo>
                    <a:pt x="1656" y="96"/>
                  </a:lnTo>
                  <a:lnTo>
                    <a:pt x="1440" y="344"/>
                  </a:lnTo>
                  <a:lnTo>
                    <a:pt x="0" y="344"/>
                  </a:lnTo>
                  <a:lnTo>
                    <a:pt x="0" y="672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defRPr/>
              </a:pPr>
              <a:endParaRPr lang="fr-FR">
                <a:solidFill>
                  <a:schemeClr val="accent5"/>
                </a:solidFill>
                <a:latin typeface="+mj-lt"/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0992555D-6A03-4940-9072-5023EAA67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" y="1889"/>
              <a:ext cx="1656" cy="616"/>
            </a:xfrm>
            <a:custGeom>
              <a:avLst/>
              <a:gdLst>
                <a:gd name="T0" fmla="*/ 1552 w 1553"/>
                <a:gd name="T1" fmla="*/ 464 h 617"/>
                <a:gd name="T2" fmla="*/ 1552 w 1553"/>
                <a:gd name="T3" fmla="*/ 464 h 617"/>
                <a:gd name="T4" fmla="*/ 1552 w 1553"/>
                <a:gd name="T5" fmla="*/ 152 h 617"/>
                <a:gd name="T6" fmla="*/ 160 w 1553"/>
                <a:gd name="T7" fmla="*/ 152 h 617"/>
                <a:gd name="T8" fmla="*/ 152 w 1553"/>
                <a:gd name="T9" fmla="*/ 0 h 617"/>
                <a:gd name="T10" fmla="*/ 0 w 1553"/>
                <a:gd name="T11" fmla="*/ 312 h 617"/>
                <a:gd name="T12" fmla="*/ 160 w 1553"/>
                <a:gd name="T13" fmla="*/ 616 h 617"/>
                <a:gd name="T14" fmla="*/ 160 w 1553"/>
                <a:gd name="T15" fmla="*/ 464 h 617"/>
                <a:gd name="T16" fmla="*/ 1552 w 1553"/>
                <a:gd name="T17" fmla="*/ 464 h 6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53"/>
                <a:gd name="T28" fmla="*/ 0 h 617"/>
                <a:gd name="T29" fmla="*/ 1553 w 1553"/>
                <a:gd name="T30" fmla="*/ 617 h 6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53" h="617">
                  <a:moveTo>
                    <a:pt x="1552" y="464"/>
                  </a:moveTo>
                  <a:lnTo>
                    <a:pt x="1552" y="464"/>
                  </a:lnTo>
                  <a:lnTo>
                    <a:pt x="1552" y="152"/>
                  </a:lnTo>
                  <a:lnTo>
                    <a:pt x="160" y="152"/>
                  </a:lnTo>
                  <a:lnTo>
                    <a:pt x="152" y="0"/>
                  </a:lnTo>
                  <a:lnTo>
                    <a:pt x="0" y="312"/>
                  </a:lnTo>
                  <a:lnTo>
                    <a:pt x="160" y="616"/>
                  </a:lnTo>
                  <a:lnTo>
                    <a:pt x="160" y="464"/>
                  </a:lnTo>
                  <a:lnTo>
                    <a:pt x="1552" y="464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>
                <a:defRPr/>
              </a:pPr>
              <a:endParaRPr lang="fr-FR">
                <a:solidFill>
                  <a:schemeClr val="accent5"/>
                </a:solidFill>
                <a:latin typeface="+mj-lt"/>
              </a:endParaRPr>
            </a:p>
          </p:txBody>
        </p:sp>
      </p:grpSp>
      <p:sp>
        <p:nvSpPr>
          <p:cNvPr id="16" name="Text Box 400">
            <a:extLst>
              <a:ext uri="{FF2B5EF4-FFF2-40B4-BE49-F238E27FC236}">
                <a16:creationId xmlns:a16="http://schemas.microsoft.com/office/drawing/2014/main" id="{1B7500C5-84D0-4324-B29A-B23A3EF4A51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57377" y="1415768"/>
            <a:ext cx="336543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435" tIns="0" rIns="73917" bIns="0">
            <a:spAutoFit/>
          </a:bodyPr>
          <a:lstStyle/>
          <a:p>
            <a:pPr algn="r" defTabSz="1042962">
              <a:spcBef>
                <a:spcPct val="50000"/>
              </a:spcBef>
            </a:pP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GROUP PROCESSES MISSING</a:t>
            </a:r>
          </a:p>
        </p:txBody>
      </p:sp>
      <p:sp>
        <p:nvSpPr>
          <p:cNvPr id="17" name="Text Box 400">
            <a:extLst>
              <a:ext uri="{FF2B5EF4-FFF2-40B4-BE49-F238E27FC236}">
                <a16:creationId xmlns:a16="http://schemas.microsoft.com/office/drawing/2014/main" id="{68048746-8165-4259-ADA9-85A611E39391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65936" y="5174344"/>
            <a:ext cx="354831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435" tIns="0" rIns="73917" bIns="0">
            <a:spAutoFit/>
          </a:bodyPr>
          <a:lstStyle/>
          <a:p>
            <a:pPr algn="ctr" defTabSz="1042962">
              <a:spcBef>
                <a:spcPct val="50000"/>
              </a:spcBef>
            </a:pP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GAP BETWEEN POWERPOINT AND REALITY (xml)</a:t>
            </a:r>
          </a:p>
        </p:txBody>
      </p:sp>
      <p:sp>
        <p:nvSpPr>
          <p:cNvPr id="18" name="Text Box 400">
            <a:extLst>
              <a:ext uri="{FF2B5EF4-FFF2-40B4-BE49-F238E27FC236}">
                <a16:creationId xmlns:a16="http://schemas.microsoft.com/office/drawing/2014/main" id="{A2EEE19F-EA10-4F23-9205-94567E1533F5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480664" y="3280166"/>
            <a:ext cx="3077881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435" tIns="0" rIns="73917" bIns="0">
            <a:spAutoFit/>
          </a:bodyPr>
          <a:lstStyle/>
          <a:p>
            <a:pPr algn="r" defTabSz="1042962">
              <a:spcBef>
                <a:spcPct val="50000"/>
              </a:spcBef>
              <a:spcAft>
                <a:spcPct val="0"/>
              </a:spcAft>
            </a:pPr>
            <a:r>
              <a:rPr lang="fr-F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COMPONENTS TO CREATE</a:t>
            </a:r>
          </a:p>
          <a:p>
            <a:pPr algn="r" defTabSz="1042962">
              <a:spcBef>
                <a:spcPct val="50000"/>
              </a:spcBef>
              <a:spcAft>
                <a:spcPct val="0"/>
              </a:spcAft>
            </a:pP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0B08BE1-2AFB-5977-B9D8-FF865691E2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094" y="1964212"/>
            <a:ext cx="3272636" cy="230107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18731A-7B95-AED7-E164-65FA078B21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5711" y="645654"/>
            <a:ext cx="3908912" cy="214037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ADB048D4-BDE2-9D45-F526-063862A156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4247" y="4663548"/>
            <a:ext cx="2154708" cy="15140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13353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66f0b17-31a1-42d1-b773-d5fe7e424abb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Thème Office">
  <a:themeElements>
    <a:clrScheme name="Custom 5">
      <a:dk1>
        <a:srgbClr val="000000"/>
      </a:dk1>
      <a:lt1>
        <a:sysClr val="window" lastClr="FFFFFF"/>
      </a:lt1>
      <a:dk2>
        <a:srgbClr val="321E5F"/>
      </a:dk2>
      <a:lt2>
        <a:srgbClr val="E8D0BA"/>
      </a:lt2>
      <a:accent1>
        <a:srgbClr val="E6041E"/>
      </a:accent1>
      <a:accent2>
        <a:srgbClr val="033E64"/>
      </a:accent2>
      <a:accent3>
        <a:srgbClr val="226266"/>
      </a:accent3>
      <a:accent4>
        <a:srgbClr val="D6E8D5"/>
      </a:accent4>
      <a:accent5>
        <a:srgbClr val="F06B53"/>
      </a:accent5>
      <a:accent6>
        <a:srgbClr val="9F2D62"/>
      </a:accent6>
      <a:hlink>
        <a:srgbClr val="DDD5E5"/>
      </a:hlink>
      <a:folHlink>
        <a:srgbClr val="033E64"/>
      </a:folHlink>
    </a:clrScheme>
    <a:fontScheme name="Custom 10">
      <a:majorFont>
        <a:latin typeface="Montserrat 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 SG_16-9_SG.potx" id="{0B61D1FE-A975-48B1-BD94-17BBA8306851}" vid="{920F2E4B-2F72-471D-B1DD-953087E882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d627fae-a4ce-4496-a56f-992fa2f3c66f" xsi:nil="true"/>
    <lcf76f155ced4ddcb4097134ff3c332f xmlns="cc55748a-f77d-47fc-9d41-03ce2144eee0">
      <Terms xmlns="http://schemas.microsoft.com/office/infopath/2007/PartnerControls"/>
    </lcf76f155ced4ddcb4097134ff3c332f>
    <SharedWithUsers xmlns="fd627fae-a4ce-4496-a56f-992fa2f3c66f">
      <UserInfo>
        <DisplayName>BAUER Edith BddfDeiPsp</DisplayName>
        <AccountId>2671</AccountId>
        <AccountType/>
      </UserInfo>
      <UserInfo>
        <DisplayName>JACQUEMAIN Solveig BddfImmDir</DisplayName>
        <AccountId>21757</AccountId>
        <AccountType/>
      </UserInfo>
      <UserInfo>
        <DisplayName>BEGNEZ Frederique NANTERRE SGFI</DisplayName>
        <AccountId>15794</AccountId>
        <AccountType/>
      </UserInfo>
      <UserInfo>
        <DisplayName>LE BOURGEOIS Robert BddfDeiCot</DisplayName>
        <AccountId>3359</AccountId>
        <AccountType/>
      </UserInfo>
    </SharedWithUsers>
    <Description xmlns="cc55748a-f77d-47fc-9d41-03ce2144eee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3F2AEF4E7B604CB8DEC7E2D077F155" ma:contentTypeVersion="18" ma:contentTypeDescription="Create a new document." ma:contentTypeScope="" ma:versionID="48b9175ec65c3d9b1c35673c633b93ba">
  <xsd:schema xmlns:xsd="http://www.w3.org/2001/XMLSchema" xmlns:xs="http://www.w3.org/2001/XMLSchema" xmlns:p="http://schemas.microsoft.com/office/2006/metadata/properties" xmlns:ns2="cc55748a-f77d-47fc-9d41-03ce2144eee0" xmlns:ns3="fd627fae-a4ce-4496-a56f-992fa2f3c66f" targetNamespace="http://schemas.microsoft.com/office/2006/metadata/properties" ma:root="true" ma:fieldsID="8fd3eadbccf089d98e97fff1d5417482" ns2:_="" ns3:_="">
    <xsd:import namespace="cc55748a-f77d-47fc-9d41-03ce2144eee0"/>
    <xsd:import namespace="fd627fae-a4ce-4496-a56f-992fa2f3c6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Description" minOccurs="0"/>
                <xsd:element ref="ns3:TaxCatchAll" minOccurs="0"/>
                <xsd:element ref="ns2:lcf76f155ced4ddcb4097134ff3c332f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55748a-f77d-47fc-9d41-03ce2144ee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Description" ma:index="17" nillable="true" ma:displayName="Description" ma:description="dd" ma:format="Dropdown" ma:internalName="Description">
      <xsd:simpleType>
        <xsd:restriction base="dms:Text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a8995828-870e-474b-a463-b472fc38724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27fae-a4ce-4496-a56f-992fa2f3c66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d2c8ecf0-114f-47a9-af24-570ad604de51}" ma:internalName="TaxCatchAll" ma:showField="CatchAllData" ma:web="fd627fae-a4ce-4496-a56f-992fa2f3c6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324EB1-2C8B-4502-85E6-036C8227809D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cc55748a-f77d-47fc-9d41-03ce2144eee0"/>
    <ds:schemaRef ds:uri="http://purl.org/dc/dcmitype/"/>
    <ds:schemaRef ds:uri="http://schemas.openxmlformats.org/package/2006/metadata/core-properties"/>
    <ds:schemaRef ds:uri="fd627fae-a4ce-4496-a56f-992fa2f3c66f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FEE7AFC-6024-4FD8-B6C1-0B4C96AC2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55748a-f77d-47fc-9d41-03ce2144eee0"/>
    <ds:schemaRef ds:uri="fd627fae-a4ce-4496-a56f-992fa2f3c6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6B5C1B-EBBD-4E4E-9867-CBD641179E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3223</TotalTime>
  <Words>278</Words>
  <Application>Microsoft Office PowerPoint</Application>
  <PresentationFormat>Grand écran</PresentationFormat>
  <Paragraphs>79</Paragraphs>
  <Slides>10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9" baseType="lpstr">
      <vt:lpstr>Arial</vt:lpstr>
      <vt:lpstr>Calibri</vt:lpstr>
      <vt:lpstr>Montserrat</vt:lpstr>
      <vt:lpstr>Montserrat Bold</vt:lpstr>
      <vt:lpstr>Montserrat Medium</vt:lpstr>
      <vt:lpstr>Quicksand Light</vt:lpstr>
      <vt:lpstr>Source Sans Pro</vt:lpstr>
      <vt:lpstr>Wingdings</vt:lpstr>
      <vt:lpstr>Thème Office</vt:lpstr>
      <vt:lpstr>WELCOME EVERYONE Presentation of the work I did during my six-week internship …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WHAT I DID ? </vt:lpstr>
      <vt:lpstr>Sequence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 Planning #14 ALM &amp; TRANSFO TRAIN</dc:title>
  <dc:creator>DLUS Laurent (EXT) ResgCftTsrDef</dc:creator>
  <cp:lastModifiedBy>TOUITOU Noemie GcooCftTsrFdt</cp:lastModifiedBy>
  <cp:revision>2</cp:revision>
  <dcterms:created xsi:type="dcterms:W3CDTF">2024-02-27T14:08:55Z</dcterms:created>
  <dcterms:modified xsi:type="dcterms:W3CDTF">2024-06-28T13:53:27Z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401b303-ecb1-4a9d-936a-70858c2d9a3e_Enabled">
    <vt:lpwstr>true</vt:lpwstr>
  </property>
  <property fmtid="{D5CDD505-2E9C-101B-9397-08002B2CF9AE}" pid="3" name="MSIP_Label_a401b303-ecb1-4a9d-936a-70858c2d9a3e_SetDate">
    <vt:lpwstr>2023-04-17T13:54:47Z</vt:lpwstr>
  </property>
  <property fmtid="{D5CDD505-2E9C-101B-9397-08002B2CF9AE}" pid="4" name="MSIP_Label_a401b303-ecb1-4a9d-936a-70858c2d9a3e_Method">
    <vt:lpwstr>Privileged</vt:lpwstr>
  </property>
  <property fmtid="{D5CDD505-2E9C-101B-9397-08002B2CF9AE}" pid="5" name="MSIP_Label_a401b303-ecb1-4a9d-936a-70858c2d9a3e_Name">
    <vt:lpwstr>a401b303-ecb1-4a9d-936a-70858c2d9a3e</vt:lpwstr>
  </property>
  <property fmtid="{D5CDD505-2E9C-101B-9397-08002B2CF9AE}" pid="6" name="MSIP_Label_a401b303-ecb1-4a9d-936a-70858c2d9a3e_SiteId">
    <vt:lpwstr>c9a7d621-4bc4-4407-b730-f428e656aa9e</vt:lpwstr>
  </property>
  <property fmtid="{D5CDD505-2E9C-101B-9397-08002B2CF9AE}" pid="7" name="MSIP_Label_a401b303-ecb1-4a9d-936a-70858c2d9a3e_ActionId">
    <vt:lpwstr>684e0398-1acd-4787-b0b8-5a1a40995045</vt:lpwstr>
  </property>
  <property fmtid="{D5CDD505-2E9C-101B-9397-08002B2CF9AE}" pid="8" name="MSIP_Label_a401b303-ecb1-4a9d-936a-70858c2d9a3e_ContentBits">
    <vt:lpwstr>0</vt:lpwstr>
  </property>
  <property fmtid="{D5CDD505-2E9C-101B-9397-08002B2CF9AE}" pid="9" name="MediaServiceImageTags">
    <vt:lpwstr/>
  </property>
  <property fmtid="{D5CDD505-2E9C-101B-9397-08002B2CF9AE}" pid="10" name="ContentTypeId">
    <vt:lpwstr>0x0101005E3F2AEF4E7B604CB8DEC7E2D077F155</vt:lpwstr>
  </property>
</Properties>
</file>