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5FA1C-37FB-4F80-B5F6-9DC814450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Repertorium</a:t>
            </a:r>
            <a:r>
              <a:rPr lang="it-IT" dirty="0"/>
              <a:t> </a:t>
            </a:r>
            <a:r>
              <a:rPr lang="it-IT" dirty="0" err="1"/>
              <a:t>der</a:t>
            </a:r>
            <a:r>
              <a:rPr lang="it-IT" dirty="0"/>
              <a:t> </a:t>
            </a:r>
            <a:r>
              <a:rPr lang="it-IT" dirty="0" err="1"/>
              <a:t>Griechischen</a:t>
            </a:r>
            <a:r>
              <a:rPr lang="it-IT" dirty="0"/>
              <a:t> </a:t>
            </a:r>
            <a:r>
              <a:rPr lang="it-IT" dirty="0" err="1"/>
              <a:t>Kopisten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B51DA3-BA85-4BD9-ADF9-E157E479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Una edizione digitale</a:t>
            </a:r>
          </a:p>
        </p:txBody>
      </p:sp>
    </p:spTree>
    <p:extLst>
      <p:ext uri="{BB962C8B-B14F-4D97-AF65-F5344CB8AC3E}">
        <p14:creationId xmlns:p14="http://schemas.microsoft.com/office/powerpoint/2010/main" val="27578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00ED58B-CEC5-4786-807F-E4D0A90B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727E8B-B76E-44AE-BA84-72E67FFF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4D4A5E-A361-484B-BA87-71470F0CE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B2E45B-3291-4196-85CD-8C21E2674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845E1EB-926E-47C1-8FEA-13618826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334D75-621B-40C8-8B6E-F7444F8C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652EAB3-B5F2-4AA3-B954-26F38AC67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D2BE7F-3E20-4AC6-9CFC-41A82B7E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94A0178-54EB-4B40-B93C-A245846BF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A2EFE7-A922-4226-AC11-93A972454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7A2BEF-6AFB-4298-A452-DF55BF33E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FDE7160-F7DE-40BE-8AF0-1A6CE69E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95D4739-3DF6-43C6-A0A7-F0CF946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0DC63-2D52-4801-A37C-086809168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76147E-5BF1-4118-A400-93EFAE63E0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81" r="5768" b="-4"/>
          <a:stretch/>
        </p:blipFill>
        <p:spPr>
          <a:xfrm>
            <a:off x="1776503" y="1257341"/>
            <a:ext cx="2765517" cy="279806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772FED-70D3-482E-8FDE-8EEF2EDC9A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2" b="30048"/>
          <a:stretch/>
        </p:blipFill>
        <p:spPr>
          <a:xfrm>
            <a:off x="4705162" y="1257342"/>
            <a:ext cx="2770067" cy="279806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25F13C-3F04-4F98-92DE-54C2E3D52A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01" r="-2" b="-2"/>
          <a:stretch/>
        </p:blipFill>
        <p:spPr>
          <a:xfrm>
            <a:off x="7638370" y="1257341"/>
            <a:ext cx="2770068" cy="27980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10625-7B00-47AC-8816-DB1D867D4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C9B3-210E-4B9E-8894-D473671B19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067" y="982663"/>
            <a:ext cx="9601200" cy="1303337"/>
          </a:xfrm>
        </p:spPr>
        <p:txBody>
          <a:bodyPr/>
          <a:lstStyle/>
          <a:p>
            <a:r>
              <a:rPr lang="it-IT" dirty="0" err="1"/>
              <a:t>Wireframe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D3BD59-6246-4A40-B3BD-BEAE446B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39" y="838790"/>
            <a:ext cx="9587964" cy="13038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C7EDCE-BE2A-4724-ADC1-9E700FA832BB}"/>
              </a:ext>
            </a:extLst>
          </p:cNvPr>
          <p:cNvSpPr txBox="1"/>
          <p:nvPr/>
        </p:nvSpPr>
        <p:spPr>
          <a:xfrm>
            <a:off x="1597919" y="2245207"/>
            <a:ext cx="135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Header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DA5F36D-333C-44B1-86C3-52ED8791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39" y="2805904"/>
            <a:ext cx="9459085" cy="9333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E39572-1B7B-43A1-B72A-72DEA0F655A6}"/>
              </a:ext>
            </a:extLst>
          </p:cNvPr>
          <p:cNvSpPr txBox="1"/>
          <p:nvPr/>
        </p:nvSpPr>
        <p:spPr>
          <a:xfrm>
            <a:off x="1597919" y="3940823"/>
            <a:ext cx="177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Navbar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7492A3-C948-40EC-BA06-ADC32CEE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97" y="4068418"/>
            <a:ext cx="6687427" cy="20708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73EB1C-875E-4829-BA02-C9865C44AFCA}"/>
              </a:ext>
            </a:extLst>
          </p:cNvPr>
          <p:cNvSpPr txBox="1"/>
          <p:nvPr/>
        </p:nvSpPr>
        <p:spPr>
          <a:xfrm>
            <a:off x="3376246" y="4604069"/>
            <a:ext cx="76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Box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64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B2ACA5-5216-48E3-A773-B5C3E6B2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1" y="815647"/>
            <a:ext cx="10641117" cy="2725589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224055-C403-4B25-9098-44C39E4C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36" y="3541236"/>
            <a:ext cx="7710800" cy="250537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2C1986-E66F-41B1-B023-4A64DB1484E0}"/>
              </a:ext>
            </a:extLst>
          </p:cNvPr>
          <p:cNvSpPr txBox="1"/>
          <p:nvPr/>
        </p:nvSpPr>
        <p:spPr>
          <a:xfrm>
            <a:off x="1191064" y="3429000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Box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1729DC-03A0-4547-842A-CB69B774A10F}"/>
              </a:ext>
            </a:extLst>
          </p:cNvPr>
          <p:cNvSpPr txBox="1"/>
          <p:nvPr/>
        </p:nvSpPr>
        <p:spPr>
          <a:xfrm>
            <a:off x="2100791" y="446977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Footer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36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E7038-2C59-48F8-9BD0-E7431962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Modalità di browsing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57AB9-8324-4B27-A6BB-BC2E6BB22924}"/>
              </a:ext>
            </a:extLst>
          </p:cNvPr>
          <p:cNvSpPr txBox="1"/>
          <p:nvPr/>
        </p:nvSpPr>
        <p:spPr>
          <a:xfrm>
            <a:off x="1356692" y="2598003"/>
            <a:ext cx="94786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Manoscritti 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 dei manoscritti;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Copisti: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 completo dei copisti censiti e riconosciuti;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Documenti: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 dei documenti scritti in lingua greca; 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Biblioteche: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mappa delle biblioteche;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Cronologia: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 del tempo; 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Stili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Scritture personali</a:t>
            </a:r>
          </a:p>
        </p:txBody>
      </p:sp>
    </p:spTree>
    <p:extLst>
      <p:ext uri="{BB962C8B-B14F-4D97-AF65-F5344CB8AC3E}">
        <p14:creationId xmlns:p14="http://schemas.microsoft.com/office/powerpoint/2010/main" val="169374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D3EAE6-5AC4-4EF7-BA5E-FF047F057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27D324-ED99-4DAD-96B2-75E77B6E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58EB8A-C7C5-4211-9687-A5EE0C6D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D94D4E-6D90-4017-88B5-20FB90038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383EC4-D6DD-4C5A-913E-9FBB97309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779F7A-4308-4A06-9EE1-97A00303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F2FC2F-2244-4240-94B0-9D51B33BA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307054-69F1-41D9-993D-AE5A21F8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213960-D732-44E3-ACE3-2AF869C6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Tipologie di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E7B777-18B2-4C35-B506-702DC68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61233F-A15F-465D-AEE8-C8938F9968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49" r="-3" b="19277"/>
          <a:stretch/>
        </p:blipFill>
        <p:spPr>
          <a:xfrm>
            <a:off x="1776502" y="1257341"/>
            <a:ext cx="4243375" cy="2798064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9D8F11C-099F-4F18-848B-821136F93B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91" r="-3" b="14225"/>
          <a:stretch/>
        </p:blipFill>
        <p:spPr>
          <a:xfrm>
            <a:off x="6180744" y="1257341"/>
            <a:ext cx="4227694" cy="279806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F7A100-AC98-48E5-8ADC-222C893F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622</TotalTime>
  <Words>62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Organico</vt:lpstr>
      <vt:lpstr>Repertorium der Griechischen Kopisten </vt:lpstr>
      <vt:lpstr>Idea</vt:lpstr>
      <vt:lpstr>Wireframe</vt:lpstr>
      <vt:lpstr>Presentazione standard di PowerPoint</vt:lpstr>
      <vt:lpstr>Modalità di browsing</vt:lpstr>
      <vt:lpstr>Tipologie di 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Repertorium der Griechische Kopisten</dc:title>
  <dc:creator>Noemi Gravante</dc:creator>
  <cp:lastModifiedBy>Noemi Gravante</cp:lastModifiedBy>
  <cp:revision>12</cp:revision>
  <dcterms:created xsi:type="dcterms:W3CDTF">2021-06-13T08:17:58Z</dcterms:created>
  <dcterms:modified xsi:type="dcterms:W3CDTF">2021-06-19T11:21:17Z</dcterms:modified>
</cp:coreProperties>
</file>