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Error Correction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103275" y="3354500"/>
            <a:ext cx="3801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Philippe Noël, Alaisha Sharma, Nicolas Weninger</a:t>
            </a:r>
            <a:endParaRPr/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6999725" y="3763950"/>
            <a:ext cx="17502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170 Final Project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May 2018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architecture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600" y="1428575"/>
            <a:ext cx="5878800" cy="28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architecture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8" y="1978949"/>
            <a:ext cx="7628123" cy="18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error correction schemes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801525" y="1476475"/>
            <a:ext cx="41862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Assumptions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Perfect gate fidelity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Specific error-prone channel location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Only bit flip (X) and phase flip (Z) errors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Example: 3-qubit control circuit to detect bit flip (no errors introduced) run on IBMQ.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724" y="1708525"/>
            <a:ext cx="3407825" cy="241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Shape 212"/>
          <p:cNvCxnSpPr/>
          <p:nvPr/>
        </p:nvCxnSpPr>
        <p:spPr>
          <a:xfrm flipH="1">
            <a:off x="6185550" y="2083425"/>
            <a:ext cx="833700" cy="57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Shape 213"/>
          <p:cNvSpPr txBox="1"/>
          <p:nvPr/>
        </p:nvSpPr>
        <p:spPr>
          <a:xfrm>
            <a:off x="6556900" y="1781750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expected state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6934000" y="2424450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quantum “noise”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error correction schemes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1234350" y="1409925"/>
            <a:ext cx="6675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Solution: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Stabiliser Codes!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r>
              <a:rPr baseline="-25000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 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|0⟩ = |0⟩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Generalisable to topological error correction codes in 2D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 code for bit and phase flips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525" y="1269175"/>
            <a:ext cx="4830952" cy="32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1234350" y="1409925"/>
            <a:ext cx="66753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25" y="1114025"/>
            <a:ext cx="4583902" cy="35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514450" y="229982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ES 170!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in classical error correction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064400" y="1151800"/>
            <a:ext cx="41313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General</a:t>
            </a:r>
            <a:r>
              <a:rPr lang="en" sz="1400"/>
              <a:t> idea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Message = bit sequence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Encode a message with some redundancy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 of the message may be corrupted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Enough redundancy that original message is recoverable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Binary symmetric channel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0 → 000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 → 111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Because error probability </a:t>
            </a:r>
            <a:r>
              <a:rPr i="1" lang="en" sz="1400"/>
              <a:t>p</a:t>
            </a:r>
            <a:r>
              <a:rPr lang="en" sz="1400"/>
              <a:t> is small, only single bit likely to be flipped</a:t>
            </a:r>
            <a:endParaRPr sz="14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375" y="1988775"/>
            <a:ext cx="3156850" cy="20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quantum error correction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374175"/>
            <a:ext cx="7181700" cy="31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No cloning states</a:t>
            </a:r>
            <a:endParaRPr b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Repetition codes work for classical bits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Qubits cannot be replicated (would require looking at superposition)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Errors are continuous	</a:t>
            </a:r>
            <a:endParaRPr b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Only bit flips can occur on classical bits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Continuum of different errors can occur on qubits (for example, rotating state by any amount)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Cannot determine exactly what error occurred (would require infinite resources)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Measurement destroys information</a:t>
            </a:r>
            <a:endParaRPr b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observe classical output before applying correction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Cannot observe (measure) quantum data without collapsing state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 logical qubit as 3 qubits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174" y="1245963"/>
            <a:ext cx="3228975" cy="161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63" y="1822237"/>
            <a:ext cx="4303725" cy="7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187" y="3202837"/>
            <a:ext cx="3228975" cy="149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" type="body"/>
          </p:nvPr>
        </p:nvSpPr>
        <p:spPr>
          <a:xfrm>
            <a:off x="692625" y="2865125"/>
            <a:ext cx="43038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Quantum state is preserved (alpha and beta still unknown)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Redundancy introduced via duplication not repetition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 “logical” qubit mapped to three qubits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3-qubit error detection for bit flips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98" y="1172500"/>
            <a:ext cx="4521450" cy="19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675" y="3447150"/>
            <a:ext cx="5341649" cy="14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 logical qubit as 9 qubits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75" y="1542225"/>
            <a:ext cx="2899200" cy="2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975" y="1542226"/>
            <a:ext cx="4685337" cy="29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9-qubit error detection using ancilla qubits 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75" y="1169025"/>
            <a:ext cx="5541949" cy="35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9-qubit error detection without ancilla qubits 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61" y="1307850"/>
            <a:ext cx="6341177" cy="32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correction applied to </a:t>
            </a:r>
            <a:r>
              <a:rPr lang="en"/>
              <a:t>Deutsch</a:t>
            </a:r>
            <a:r>
              <a:rPr lang="en"/>
              <a:t>-Josza 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283" y="977175"/>
            <a:ext cx="4407427" cy="224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198800" y="2886650"/>
            <a:ext cx="268200" cy="4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b="0" l="0" r="24908" t="0"/>
          <a:stretch/>
        </p:blipFill>
        <p:spPr>
          <a:xfrm>
            <a:off x="2852464" y="3407200"/>
            <a:ext cx="2960875" cy="1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