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General idea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Message = bit sequence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Encode a message with some redundancy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Some of the message may be corrupted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Enough redundancy that original message is recoverable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Binary symmetric channel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0 → 000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1 → 111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Small error probability </a:t>
            </a:r>
            <a:r>
              <a:rPr i="1" lang="en" sz="14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means that only one bit likely to be flipped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 cloning states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Repetition codes work for classical bits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Qubits cannot be replicated (would require looking at superposition)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Errors are continuous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Only bit flips can occur on classical bits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Continuum of different errors can occur on qubits (for example, rotating state by any amount)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Cannot determine exactly what error occurred (would require infinite resources)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Measurement destroys information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 observe classical output before applying correction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Cannot observe (measure) quantum data without collapsing state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encode the state of the logical qubit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as shown above, and then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detect for a bit flip error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using the ancillary qubits. This error detection scheme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assumes that errors only occur after encoding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(in other words,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encoding is perfect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and that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any error is a single bit flip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on exactly one of the non-ancillary qubits.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circuit is identical to the one above, except we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artificially introduce a bit flip error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on each of the three non-ancillary qubits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one at a time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show that the error detection is working correctly. 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error on the first qubit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will flip both ancillary qubits; 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error on the second qubit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will flip only the first ancillary qubit; and 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error on the third qubit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will flip only the second ancillary qubit.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Now in addition to detecting single bit flip errors, this circuit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adds a set of gates that apply a corrective operation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Based on which ancillary qubits were flipped, we theoretically know exactly on which qubit the error occured. Therefore we can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use CNOT gates to correct the second and third qubits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(because only one ancillary qubit is flipped in either case) and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double CNOT gates to correct the first qubit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(because both ancillary qubits are flipped in this case).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encode the state of the logical qubit as shown above, except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apply a Hadamard gate first to create an arbitrary state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This is because 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phase flip applied to the 0 state yields the 0 state again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so it would be a trivial error. We then detect for a phase flip error using the ancillary qubits (a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phase flip in the binary basis is equivalent to a bit flip in the Hadamard basis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). Again this error detection scheme assumes that errors only occur after encoding (in other words, the encoding is perfect) and that any error is a single phase flip on exactly one of the non-ancillary qubits.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Now in addition to detecting single bit flip errors, this circuit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adds a set of gates that apply a corrective operation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Instead of changing to the Hadamard basis and then applying a bit flip (X gate) we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just apply a phase flip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(Z gate)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in the binary basis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so we can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then use CNOT gates to correct the error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Based on which ancillary qubits were flipped, we theoretically know exactly on which qubit the error occured.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error correction process here is identical to the bit flip circuit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except we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wrap each CNOT gate in Hadamard gates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This makes the gates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behave like controlled Z gates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 Correction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681750" y="3354500"/>
            <a:ext cx="422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Philippe Noël, Alaisha Sharma, Nicolas Weninger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6541900" y="3751450"/>
            <a:ext cx="22830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ES 170 Final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 May 2018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correction applied to </a:t>
            </a:r>
            <a:r>
              <a:rPr lang="en"/>
              <a:t>Deutsch</a:t>
            </a:r>
            <a:r>
              <a:rPr lang="en"/>
              <a:t>-Josza 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295" y="1102850"/>
            <a:ext cx="4407427" cy="22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4198825" y="3176675"/>
            <a:ext cx="268200" cy="4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24908" t="0"/>
          <a:stretch/>
        </p:blipFill>
        <p:spPr>
          <a:xfrm>
            <a:off x="3091564" y="3687550"/>
            <a:ext cx="2960875" cy="1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architecture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00" y="1428575"/>
            <a:ext cx="5878800" cy="28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architecture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8" y="1978949"/>
            <a:ext cx="7628123" cy="18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error correction schemes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801525" y="1476475"/>
            <a:ext cx="41862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Assumptions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Perfect gate fidelity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Specific error-prone channel location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Only bit flip (X) and phase flip (Z) errors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Clr>
                <a:schemeClr val="lt1"/>
              </a:buClr>
              <a:buSzPts val="1800"/>
              <a:buFont typeface="Montserrat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Example: 3-qubit control circuit to detect bit flip (no errors introduced) run on IBMQ.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724" y="1708525"/>
            <a:ext cx="3407825" cy="24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Shape 220"/>
          <p:cNvCxnSpPr/>
          <p:nvPr/>
        </p:nvCxnSpPr>
        <p:spPr>
          <a:xfrm flipH="1">
            <a:off x="6185550" y="2083425"/>
            <a:ext cx="833700" cy="57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6556900" y="178175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expected state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6934000" y="242445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quantum “noise”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error correction schemes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234350" y="1409925"/>
            <a:ext cx="6675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Stabiliser Codes!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r>
              <a:rPr baseline="-25000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 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|0⟩ = |0⟩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Generalisable to topological error correction codes in 2D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code for bit and phase flips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25" y="1269175"/>
            <a:ext cx="4830952" cy="32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1234350" y="1409925"/>
            <a:ext cx="66753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25" y="1114025"/>
            <a:ext cx="4583902" cy="35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513750" y="12709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ES 170!</a:t>
            </a:r>
            <a:endParaRPr sz="3600"/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1941" t="57524"/>
          <a:stretch/>
        </p:blipFill>
        <p:spPr>
          <a:xfrm>
            <a:off x="513750" y="2924225"/>
            <a:ext cx="5851850" cy="190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in classical error correction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197625" y="1427025"/>
            <a:ext cx="4688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idea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Message = bit sequence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Encoding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Detection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Correction / recovery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Binary symmetric channel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0 → 000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1 → 111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Small error probability </a:t>
            </a:r>
            <a:r>
              <a:rPr i="1" lang="en" sz="17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300" y="1938875"/>
            <a:ext cx="3156850" cy="20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quantum error correction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55825"/>
            <a:ext cx="34584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Ground Rules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No cloning of states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Errors are continuous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Measurement destroys information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450" y="2030225"/>
            <a:ext cx="3096950" cy="26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 logical qubit as 3 qubits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174" y="1245963"/>
            <a:ext cx="3228975" cy="161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63" y="1822237"/>
            <a:ext cx="4303725" cy="7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187" y="3202837"/>
            <a:ext cx="3228975" cy="149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1" type="body"/>
          </p:nvPr>
        </p:nvSpPr>
        <p:spPr>
          <a:xfrm>
            <a:off x="530375" y="2865125"/>
            <a:ext cx="4772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Single “logical” qubit mapped to three qubits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Quantum state is preserved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Redundancy introduced via duplication not repetition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3-qubit error detection for bit flips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98" y="1172500"/>
            <a:ext cx="4521450" cy="19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675" y="3447150"/>
            <a:ext cx="5341649" cy="14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3-qubit error detection for phase flips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25" y="1802775"/>
            <a:ext cx="7550550" cy="20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45223" l="31200" r="63830" t="0"/>
          <a:stretch/>
        </p:blipFill>
        <p:spPr>
          <a:xfrm>
            <a:off x="4323375" y="1902600"/>
            <a:ext cx="302999" cy="14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 logical qubit as 9 qubits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800" y="1411675"/>
            <a:ext cx="2899200" cy="2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49382" t="0"/>
          <a:stretch/>
        </p:blipFill>
        <p:spPr>
          <a:xfrm>
            <a:off x="5106650" y="1089700"/>
            <a:ext cx="2990949" cy="37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9-qubit error detection using ancilla qubits 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75" y="1169025"/>
            <a:ext cx="5541949" cy="35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9-qubit error detection without ancilla qubits 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61" y="1307850"/>
            <a:ext cx="6341177" cy="32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