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45"/>
  </p:notesMasterIdLst>
  <p:sldIdLst>
    <p:sldId id="256" r:id="rId2"/>
    <p:sldId id="284" r:id="rId3"/>
    <p:sldId id="261" r:id="rId4"/>
    <p:sldId id="285" r:id="rId5"/>
    <p:sldId id="286" r:id="rId6"/>
    <p:sldId id="300" r:id="rId7"/>
    <p:sldId id="288" r:id="rId8"/>
    <p:sldId id="289" r:id="rId9"/>
    <p:sldId id="290" r:id="rId10"/>
    <p:sldId id="291" r:id="rId11"/>
    <p:sldId id="292" r:id="rId12"/>
    <p:sldId id="294" r:id="rId13"/>
    <p:sldId id="293" r:id="rId14"/>
    <p:sldId id="265" r:id="rId15"/>
    <p:sldId id="296" r:id="rId16"/>
    <p:sldId id="297" r:id="rId17"/>
    <p:sldId id="299" r:id="rId18"/>
    <p:sldId id="301" r:id="rId19"/>
    <p:sldId id="279" r:id="rId20"/>
    <p:sldId id="257" r:id="rId21"/>
    <p:sldId id="258" r:id="rId22"/>
    <p:sldId id="259" r:id="rId23"/>
    <p:sldId id="260" r:id="rId24"/>
    <p:sldId id="262" r:id="rId25"/>
    <p:sldId id="263" r:id="rId26"/>
    <p:sldId id="264"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80" r:id="rId41"/>
    <p:sldId id="281" r:id="rId42"/>
    <p:sldId id="282" r:id="rId43"/>
    <p:sldId id="283" r:id="rId44"/>
  </p:sldIdLst>
  <p:sldSz cx="9144000" cy="6858000" type="screen4x3"/>
  <p:notesSz cx="6858000" cy="9144000"/>
  <p:embeddedFontLst>
    <p:embeddedFont>
      <p:font typeface="Georgia" panose="02040502050405020303" pitchFamily="18" charset="0"/>
      <p:regular r:id="rId46"/>
      <p:bold r:id="rId47"/>
      <p:italic r:id="rId48"/>
      <p:boldItalic r:id="rId49"/>
    </p:embeddedFont>
    <p:embeddedFont>
      <p:font typeface="Lato" panose="020B0604020202020204" charset="0"/>
      <p:regular r:id="rId50"/>
      <p:bold r:id="rId51"/>
      <p:italic r:id="rId52"/>
      <p:boldItalic r:id="rId53"/>
    </p:embeddedFont>
    <p:embeddedFont>
      <p:font typeface="Raleway" panose="020B060402020202020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C6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B9D1315-8174-4ED5-ADAC-7240B4BD3525}">
  <a:tblStyle styleId="{FB9D1315-8174-4ED5-ADAC-7240B4BD35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90" y="6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054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2312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097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f391192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2137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ed75ccf_0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06f1c2d_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5f391192_0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f391192_0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10082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ed75ccf_0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5f391192_0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5f391192_0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f391192_0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5f391192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5f391192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35f391192_0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35f391192_0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5ed75ccf_0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ed75ccf_0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35ed75ccf_0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5ed75ccf_0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Jelaskan</a:t>
            </a:r>
            <a:r>
              <a:rPr lang="en-US" dirty="0"/>
              <a:t> juga:</a:t>
            </a:r>
          </a:p>
          <a:p>
            <a:pPr marL="0" lvl="0" indent="0" algn="l" rtl="0">
              <a:spcBef>
                <a:spcPts val="0"/>
              </a:spcBef>
              <a:spcAft>
                <a:spcPts val="0"/>
              </a:spcAft>
              <a:buNone/>
            </a:pPr>
            <a:r>
              <a:rPr lang="en-US" dirty="0"/>
              <a:t>1. </a:t>
            </a:r>
            <a:r>
              <a:rPr lang="en-US" dirty="0" err="1"/>
              <a:t>Manfaat</a:t>
            </a:r>
            <a:r>
              <a:rPr lang="en-US" dirty="0"/>
              <a:t> </a:t>
            </a:r>
            <a:r>
              <a:rPr lang="en-US" dirty="0" err="1"/>
              <a:t>lahan</a:t>
            </a:r>
            <a:r>
              <a:rPr lang="en-US" dirty="0"/>
              <a:t> </a:t>
            </a:r>
            <a:r>
              <a:rPr lang="en-US" dirty="0" err="1"/>
              <a:t>gambut</a:t>
            </a: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5ed75ccf_0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5ed75ccf_0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5ed75ccf_0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5ed75ccf_0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5ed75ccf_0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5ed75ccf_0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35ed75ccf_010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35ed75ccf_0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5ed75ccf_01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5ed75ccf_01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35ed75ccf_01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35ed75ccf_0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35694cd56_0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35694cd56_0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43b3862eb_1568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43b3862eb_1568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err="1"/>
              <a:t>Jelaskan</a:t>
            </a:r>
            <a:r>
              <a:rPr lang="en-US" dirty="0"/>
              <a:t> juga:</a:t>
            </a:r>
          </a:p>
          <a:p>
            <a:pPr marL="0" lvl="0" indent="0" algn="l" rtl="0">
              <a:spcBef>
                <a:spcPts val="0"/>
              </a:spcBef>
              <a:spcAft>
                <a:spcPts val="0"/>
              </a:spcAft>
              <a:buNone/>
            </a:pPr>
            <a:r>
              <a:rPr lang="en-US" dirty="0"/>
              <a:t>1. </a:t>
            </a:r>
            <a:r>
              <a:rPr lang="en-US" dirty="0" err="1"/>
              <a:t>Indonesai</a:t>
            </a:r>
            <a:r>
              <a:rPr lang="en-US" dirty="0"/>
              <a:t> </a:t>
            </a:r>
            <a:r>
              <a:rPr lang="en-US" dirty="0" err="1"/>
              <a:t>kehilangan</a:t>
            </a:r>
            <a:r>
              <a:rPr lang="en-US" dirty="0"/>
              <a:t> </a:t>
            </a:r>
            <a:r>
              <a:rPr lang="en-US" dirty="0" err="1"/>
              <a:t>hutan</a:t>
            </a:r>
            <a:r>
              <a:rPr lang="en-US" dirty="0"/>
              <a:t> </a:t>
            </a:r>
            <a:r>
              <a:rPr lang="en-US" dirty="0" err="1"/>
              <a:t>seluas</a:t>
            </a:r>
            <a:r>
              <a:rPr lang="en-US" dirty="0"/>
              <a:t> 3 </a:t>
            </a:r>
            <a:r>
              <a:rPr lang="en-US" dirty="0" err="1"/>
              <a:t>lapangan</a:t>
            </a:r>
            <a:r>
              <a:rPr lang="en-US" dirty="0"/>
              <a:t> bola </a:t>
            </a:r>
            <a:r>
              <a:rPr lang="en-US" dirty="0" err="1"/>
              <a:t>setiap</a:t>
            </a:r>
            <a:r>
              <a:rPr lang="en-US" dirty="0"/>
              <a:t> </a:t>
            </a:r>
            <a:r>
              <a:rPr lang="en-US" dirty="0" err="1"/>
              <a:t>menit</a:t>
            </a:r>
            <a:endParaRPr dirty="0"/>
          </a:p>
        </p:txBody>
      </p:sp>
    </p:spTree>
    <p:extLst>
      <p:ext uri="{BB962C8B-B14F-4D97-AF65-F5344CB8AC3E}">
        <p14:creationId xmlns:p14="http://schemas.microsoft.com/office/powerpoint/2010/main" val="26843430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6988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2401992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5900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43245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139700" indent="0">
              <a:buNone/>
            </a:pPr>
            <a:r>
              <a:rPr lang="en-US" dirty="0" err="1"/>
              <a:t>Jelasin</a:t>
            </a:r>
            <a:r>
              <a:rPr lang="en-US" dirty="0"/>
              <a:t> </a:t>
            </a:r>
            <a:r>
              <a:rPr lang="en-US" dirty="0" err="1"/>
              <a:t>masing</a:t>
            </a:r>
            <a:r>
              <a:rPr lang="en-US" dirty="0"/>
              <a:t> </a:t>
            </a:r>
            <a:r>
              <a:rPr lang="en-US" dirty="0" err="1"/>
              <a:t>masing</a:t>
            </a:r>
            <a:r>
              <a:rPr lang="en-US" dirty="0"/>
              <a:t> </a:t>
            </a:r>
            <a:r>
              <a:rPr lang="en-US" dirty="0" err="1"/>
              <a:t>citra</a:t>
            </a:r>
            <a:r>
              <a:rPr lang="en-US" dirty="0"/>
              <a:t> </a:t>
            </a:r>
            <a:r>
              <a:rPr lang="en-US" dirty="0" err="1"/>
              <a:t>tiap</a:t>
            </a:r>
            <a:r>
              <a:rPr lang="en-US" dirty="0"/>
              <a:t> </a:t>
            </a:r>
            <a:r>
              <a:rPr lang="en-US" dirty="0" err="1"/>
              <a:t>tahun</a:t>
            </a:r>
            <a:endParaRPr lang="id-ID" dirty="0"/>
          </a:p>
        </p:txBody>
      </p:sp>
    </p:spTree>
    <p:extLst>
      <p:ext uri="{BB962C8B-B14F-4D97-AF65-F5344CB8AC3E}">
        <p14:creationId xmlns:p14="http://schemas.microsoft.com/office/powerpoint/2010/main" val="3804440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21425" y="3785246"/>
            <a:ext cx="5216700" cy="1546500"/>
          </a:xfrm>
          <a:prstGeom prst="rect">
            <a:avLst/>
          </a:prstGeom>
        </p:spPr>
        <p:txBody>
          <a:bodyPr spcFirstLastPara="1" wrap="square" lIns="91425" tIns="91425" rIns="91425" bIns="91425" anchor="t" anchorCtr="0"/>
          <a:lstStyle>
            <a:lvl1pPr lvl="0">
              <a:spcBef>
                <a:spcPts val="0"/>
              </a:spcBef>
              <a:spcAft>
                <a:spcPts val="0"/>
              </a:spcAft>
              <a:buClr>
                <a:srgbClr val="2185C5"/>
              </a:buClr>
              <a:buSzPts val="4800"/>
              <a:buNone/>
              <a:defRPr sz="4800">
                <a:solidFill>
                  <a:srgbClr val="2185C5"/>
                </a:solidFill>
              </a:defRPr>
            </a:lvl1pPr>
            <a:lvl2pPr lvl="1">
              <a:spcBef>
                <a:spcPts val="0"/>
              </a:spcBef>
              <a:spcAft>
                <a:spcPts val="0"/>
              </a:spcAft>
              <a:buClr>
                <a:srgbClr val="2185C5"/>
              </a:buClr>
              <a:buSzPts val="4800"/>
              <a:buNone/>
              <a:defRPr sz="4800">
                <a:solidFill>
                  <a:srgbClr val="2185C5"/>
                </a:solidFill>
              </a:defRPr>
            </a:lvl2pPr>
            <a:lvl3pPr lvl="2">
              <a:spcBef>
                <a:spcPts val="0"/>
              </a:spcBef>
              <a:spcAft>
                <a:spcPts val="0"/>
              </a:spcAft>
              <a:buClr>
                <a:srgbClr val="2185C5"/>
              </a:buClr>
              <a:buSzPts val="4800"/>
              <a:buNone/>
              <a:defRPr sz="4800">
                <a:solidFill>
                  <a:srgbClr val="2185C5"/>
                </a:solidFill>
              </a:defRPr>
            </a:lvl3pPr>
            <a:lvl4pPr lvl="3">
              <a:spcBef>
                <a:spcPts val="0"/>
              </a:spcBef>
              <a:spcAft>
                <a:spcPts val="0"/>
              </a:spcAft>
              <a:buClr>
                <a:srgbClr val="2185C5"/>
              </a:buClr>
              <a:buSzPts val="4800"/>
              <a:buNone/>
              <a:defRPr sz="4800">
                <a:solidFill>
                  <a:srgbClr val="2185C5"/>
                </a:solidFill>
              </a:defRPr>
            </a:lvl4pPr>
            <a:lvl5pPr lvl="4">
              <a:spcBef>
                <a:spcPts val="0"/>
              </a:spcBef>
              <a:spcAft>
                <a:spcPts val="0"/>
              </a:spcAft>
              <a:buClr>
                <a:srgbClr val="2185C5"/>
              </a:buClr>
              <a:buSzPts val="4800"/>
              <a:buNone/>
              <a:defRPr sz="4800">
                <a:solidFill>
                  <a:srgbClr val="2185C5"/>
                </a:solidFill>
              </a:defRPr>
            </a:lvl5pPr>
            <a:lvl6pPr lvl="5">
              <a:spcBef>
                <a:spcPts val="0"/>
              </a:spcBef>
              <a:spcAft>
                <a:spcPts val="0"/>
              </a:spcAft>
              <a:buClr>
                <a:srgbClr val="2185C5"/>
              </a:buClr>
              <a:buSzPts val="4800"/>
              <a:buNone/>
              <a:defRPr sz="4800">
                <a:solidFill>
                  <a:srgbClr val="2185C5"/>
                </a:solidFill>
              </a:defRPr>
            </a:lvl6pPr>
            <a:lvl7pPr lvl="6">
              <a:spcBef>
                <a:spcPts val="0"/>
              </a:spcBef>
              <a:spcAft>
                <a:spcPts val="0"/>
              </a:spcAft>
              <a:buClr>
                <a:srgbClr val="2185C5"/>
              </a:buClr>
              <a:buSzPts val="4800"/>
              <a:buNone/>
              <a:defRPr sz="4800">
                <a:solidFill>
                  <a:srgbClr val="2185C5"/>
                </a:solidFill>
              </a:defRPr>
            </a:lvl7pPr>
            <a:lvl8pPr lvl="7">
              <a:spcBef>
                <a:spcPts val="0"/>
              </a:spcBef>
              <a:spcAft>
                <a:spcPts val="0"/>
              </a:spcAft>
              <a:buClr>
                <a:srgbClr val="2185C5"/>
              </a:buClr>
              <a:buSzPts val="4800"/>
              <a:buNone/>
              <a:defRPr sz="4800">
                <a:solidFill>
                  <a:srgbClr val="2185C5"/>
                </a:solidFill>
              </a:defRPr>
            </a:lvl8pPr>
            <a:lvl9pPr lvl="8">
              <a:spcBef>
                <a:spcPts val="0"/>
              </a:spcBef>
              <a:spcAft>
                <a:spcPts val="0"/>
              </a:spcAft>
              <a:buClr>
                <a:srgbClr val="2185C5"/>
              </a:buClr>
              <a:buSzPts val="4800"/>
              <a:buNone/>
              <a:defRPr sz="4800">
                <a:solidFill>
                  <a:srgbClr val="2185C5"/>
                </a:solidFill>
              </a:defRPr>
            </a:lvl9pPr>
          </a:lstStyle>
          <a:p>
            <a:endParaRPr/>
          </a:p>
        </p:txBody>
      </p:sp>
      <p:sp>
        <p:nvSpPr>
          <p:cNvPr id="11" name="Google Shape;11;p2"/>
          <p:cNvSpPr/>
          <p:nvPr/>
        </p:nvSpPr>
        <p:spPr>
          <a:xfrm>
            <a:off x="5938246" y="3377550"/>
            <a:ext cx="721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3377550"/>
            <a:ext cx="721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3377550"/>
            <a:ext cx="721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3377550"/>
            <a:ext cx="52167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color background">
  <p:cSld name="BLANK_1">
    <p:bg>
      <p:bgPr>
        <a:solidFill>
          <a:srgbClr val="2185C5"/>
        </a:solidFill>
        <a:effectLst/>
      </p:bgPr>
    </p:bg>
    <p:spTree>
      <p:nvGrpSpPr>
        <p:cNvPr id="1" name="Shape 78"/>
        <p:cNvGrpSpPr/>
        <p:nvPr/>
      </p:nvGrpSpPr>
      <p:grpSpPr>
        <a:xfrm>
          <a:off x="0" y="0"/>
          <a:ext cx="0" cy="0"/>
          <a:chOff x="0" y="0"/>
          <a:chExt cx="0" cy="0"/>
        </a:xfrm>
      </p:grpSpPr>
      <p:sp>
        <p:nvSpPr>
          <p:cNvPr id="79" name="Google Shape;79;p11"/>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1"/>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1"/>
          <p:cNvSpPr/>
          <p:nvPr/>
        </p:nvSpPr>
        <p:spPr>
          <a:xfrm>
            <a:off x="0" y="6755100"/>
            <a:ext cx="893700" cy="102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1"/>
          <p:cNvSpPr/>
          <p:nvPr/>
        </p:nvSpPr>
        <p:spPr>
          <a:xfrm>
            <a:off x="893710" y="6755100"/>
            <a:ext cx="64626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53238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lstStyle>
            <a:lvl1pPr lvl="0" algn="ctr" rtl="0">
              <a:spcBef>
                <a:spcPts val="0"/>
              </a:spcBef>
              <a:spcAft>
                <a:spcPts val="0"/>
              </a:spcAft>
              <a:buClr>
                <a:srgbClr val="FFFFFF"/>
              </a:buClr>
              <a:buSzPts val="4800"/>
              <a:buNone/>
              <a:defRPr sz="48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18" name="Google Shape;18;p3"/>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lstStyle>
            <a:lvl1pPr lvl="0" algn="ctr" rtl="0">
              <a:spcBef>
                <a:spcPts val="0"/>
              </a:spcBef>
              <a:spcAft>
                <a:spcPts val="0"/>
              </a:spcAft>
              <a:buClr>
                <a:srgbClr val="FFFFFF"/>
              </a:buClr>
              <a:buSzPts val="2400"/>
              <a:buNone/>
              <a:defRPr sz="2400" b="1">
                <a:solidFill>
                  <a:srgbClr val="FFFFFF"/>
                </a:solidFill>
              </a:defRPr>
            </a:lvl1pPr>
            <a:lvl2pPr lvl="1" algn="ctr" rtl="0">
              <a:spcBef>
                <a:spcPts val="0"/>
              </a:spcBef>
              <a:spcAft>
                <a:spcPts val="0"/>
              </a:spcAft>
              <a:buClr>
                <a:srgbClr val="FFFFFF"/>
              </a:buClr>
              <a:buSzPts val="2400"/>
              <a:buNone/>
              <a:defRPr b="1">
                <a:solidFill>
                  <a:srgbClr val="FFFFFF"/>
                </a:solidFill>
              </a:defRPr>
            </a:lvl2pPr>
            <a:lvl3pPr lvl="2" algn="ctr" rtl="0">
              <a:spcBef>
                <a:spcPts val="0"/>
              </a:spcBef>
              <a:spcAft>
                <a:spcPts val="0"/>
              </a:spcAft>
              <a:buClr>
                <a:srgbClr val="FFFFFF"/>
              </a:buClr>
              <a:buSzPts val="2400"/>
              <a:buNone/>
              <a:defRPr b="1">
                <a:solidFill>
                  <a:srgbClr val="FFFFFF"/>
                </a:solidFill>
              </a:defRPr>
            </a:lvl3pPr>
            <a:lvl4pPr lvl="3" algn="ctr" rtl="0">
              <a:spcBef>
                <a:spcPts val="0"/>
              </a:spcBef>
              <a:spcAft>
                <a:spcPts val="0"/>
              </a:spcAft>
              <a:buClr>
                <a:srgbClr val="FFFFFF"/>
              </a:buClr>
              <a:buSzPts val="2400"/>
              <a:buNone/>
              <a:defRPr sz="2400" b="1">
                <a:solidFill>
                  <a:srgbClr val="FFFFFF"/>
                </a:solidFill>
              </a:defRPr>
            </a:lvl4pPr>
            <a:lvl5pPr lvl="4" algn="ctr" rtl="0">
              <a:spcBef>
                <a:spcPts val="0"/>
              </a:spcBef>
              <a:spcAft>
                <a:spcPts val="0"/>
              </a:spcAft>
              <a:buClr>
                <a:srgbClr val="FFFFFF"/>
              </a:buClr>
              <a:buSzPts val="2400"/>
              <a:buNone/>
              <a:defRPr sz="2400" b="1">
                <a:solidFill>
                  <a:srgbClr val="FFFFFF"/>
                </a:solidFill>
              </a:defRPr>
            </a:lvl5pPr>
            <a:lvl6pPr lvl="5" algn="ctr" rtl="0">
              <a:spcBef>
                <a:spcPts val="0"/>
              </a:spcBef>
              <a:spcAft>
                <a:spcPts val="0"/>
              </a:spcAft>
              <a:buClr>
                <a:srgbClr val="FFFFFF"/>
              </a:buClr>
              <a:buSzPts val="2400"/>
              <a:buNone/>
              <a:defRPr sz="2400" b="1">
                <a:solidFill>
                  <a:srgbClr val="FFFFFF"/>
                </a:solidFill>
              </a:defRPr>
            </a:lvl6pPr>
            <a:lvl7pPr lvl="6" algn="ctr" rtl="0">
              <a:spcBef>
                <a:spcPts val="0"/>
              </a:spcBef>
              <a:spcAft>
                <a:spcPts val="0"/>
              </a:spcAft>
              <a:buClr>
                <a:srgbClr val="FFFFFF"/>
              </a:buClr>
              <a:buSzPts val="2400"/>
              <a:buNone/>
              <a:defRPr sz="2400" b="1">
                <a:solidFill>
                  <a:srgbClr val="FFFFFF"/>
                </a:solidFill>
              </a:defRPr>
            </a:lvl7pPr>
            <a:lvl8pPr lvl="7" algn="ctr" rtl="0">
              <a:spcBef>
                <a:spcPts val="0"/>
              </a:spcBef>
              <a:spcAft>
                <a:spcPts val="0"/>
              </a:spcAft>
              <a:buClr>
                <a:srgbClr val="FFFFFF"/>
              </a:buClr>
              <a:buSzPts val="2400"/>
              <a:buNone/>
              <a:defRPr sz="2400" b="1">
                <a:solidFill>
                  <a:srgbClr val="FFFFFF"/>
                </a:solidFill>
              </a:defRPr>
            </a:lvl8pPr>
            <a:lvl9pPr lvl="8" algn="ctr" rtl="0">
              <a:spcBef>
                <a:spcPts val="0"/>
              </a:spcBef>
              <a:spcAft>
                <a:spcPts val="0"/>
              </a:spcAft>
              <a:buClr>
                <a:srgbClr val="FFFFFF"/>
              </a:buClr>
              <a:buSzPts val="2400"/>
              <a:buNone/>
              <a:defRPr sz="2400" b="1">
                <a:solidFill>
                  <a:srgbClr val="FFFFFF"/>
                </a:solidFill>
              </a:defRPr>
            </a:lvl9pPr>
          </a:lstStyle>
          <a:p>
            <a:endParaRPr/>
          </a:p>
        </p:txBody>
      </p:sp>
      <p:sp>
        <p:nvSpPr>
          <p:cNvPr id="19" name="Google Shape;19;p3"/>
          <p:cNvSpPr/>
          <p:nvPr/>
        </p:nvSpPr>
        <p:spPr>
          <a:xfrm>
            <a:off x="3047704" y="5323800"/>
            <a:ext cx="3047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5323800"/>
            <a:ext cx="3047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5323800"/>
            <a:ext cx="3047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3"/>
        <p:cNvGrpSpPr/>
        <p:nvPr/>
      </p:nvGrpSpPr>
      <p:grpSpPr>
        <a:xfrm>
          <a:off x="0" y="0"/>
          <a:ext cx="0" cy="0"/>
          <a:chOff x="0" y="0"/>
          <a:chExt cx="0" cy="0"/>
        </a:xfrm>
      </p:grpSpPr>
      <p:sp>
        <p:nvSpPr>
          <p:cNvPr id="24" name="Google Shape;24;p4"/>
          <p:cNvSpPr txBox="1">
            <a:spLocks noGrp="1"/>
          </p:cNvSpPr>
          <p:nvPr>
            <p:ph type="body" idx="1"/>
          </p:nvPr>
        </p:nvSpPr>
        <p:spPr>
          <a:xfrm>
            <a:off x="1710425" y="2882400"/>
            <a:ext cx="5723700" cy="1093200"/>
          </a:xfrm>
          <a:prstGeom prst="rect">
            <a:avLst/>
          </a:prstGeom>
        </p:spPr>
        <p:txBody>
          <a:bodyPr spcFirstLastPara="1" wrap="square" lIns="91425" tIns="91425" rIns="91425" bIns="91425" anchor="t" anchorCtr="0"/>
          <a:lstStyle>
            <a:lvl1pPr marL="457200" lvl="0" indent="-419100" algn="ctr" rtl="0">
              <a:spcBef>
                <a:spcPts val="600"/>
              </a:spcBef>
              <a:spcAft>
                <a:spcPts val="0"/>
              </a:spcAft>
              <a:buSzPts val="3000"/>
              <a:buChar char="▷"/>
              <a:defRPr i="1"/>
            </a:lvl1pPr>
            <a:lvl2pPr marL="914400" lvl="1" indent="-381000" algn="ctr" rtl="0">
              <a:spcBef>
                <a:spcPts val="0"/>
              </a:spcBef>
              <a:spcAft>
                <a:spcPts val="0"/>
              </a:spcAft>
              <a:buSzPts val="2400"/>
              <a:buChar char="○"/>
              <a:defRPr i="1"/>
            </a:lvl2pPr>
            <a:lvl3pPr marL="1371600" lvl="2" indent="-381000" algn="ctr" rtl="0">
              <a:spcBef>
                <a:spcPts val="0"/>
              </a:spcBef>
              <a:spcAft>
                <a:spcPts val="0"/>
              </a:spcAft>
              <a:buSzPts val="2400"/>
              <a:buChar char="■"/>
              <a:defRPr i="1"/>
            </a:lvl3pPr>
            <a:lvl4pPr marL="1828800" lvl="3" indent="-342900" algn="ctr" rtl="0">
              <a:spcBef>
                <a:spcPts val="0"/>
              </a:spcBef>
              <a:spcAft>
                <a:spcPts val="0"/>
              </a:spcAft>
              <a:buSzPts val="1800"/>
              <a:buChar char="●"/>
              <a:defRPr i="1"/>
            </a:lvl4pPr>
            <a:lvl5pPr marL="2286000" lvl="4" indent="-342900" algn="ctr" rtl="0">
              <a:spcBef>
                <a:spcPts val="0"/>
              </a:spcBef>
              <a:spcAft>
                <a:spcPts val="0"/>
              </a:spcAft>
              <a:buSzPts val="1800"/>
              <a:buChar char="○"/>
              <a:defRPr i="1"/>
            </a:lvl5pPr>
            <a:lvl6pPr marL="2743200" lvl="5" indent="-342900" algn="ctr" rtl="0">
              <a:spcBef>
                <a:spcPts val="0"/>
              </a:spcBef>
              <a:spcAft>
                <a:spcPts val="0"/>
              </a:spcAft>
              <a:buSzPts val="1800"/>
              <a:buChar char="■"/>
              <a:defRPr i="1"/>
            </a:lvl6pPr>
            <a:lvl7pPr marL="3200400" lvl="6" indent="-342900" algn="ctr" rtl="0">
              <a:spcBef>
                <a:spcPts val="0"/>
              </a:spcBef>
              <a:spcAft>
                <a:spcPts val="0"/>
              </a:spcAft>
              <a:buSzPts val="1800"/>
              <a:buChar char="●"/>
              <a:defRPr i="1"/>
            </a:lvl7pPr>
            <a:lvl8pPr marL="3657600" lvl="7" indent="-342900" algn="ctr" rtl="0">
              <a:spcBef>
                <a:spcPts val="0"/>
              </a:spcBef>
              <a:spcAft>
                <a:spcPts val="0"/>
              </a:spcAft>
              <a:buSzPts val="1800"/>
              <a:buChar char="○"/>
              <a:defRPr i="1"/>
            </a:lvl8pPr>
            <a:lvl9pPr marL="4114800" lvl="8" indent="-342900" algn="ctr">
              <a:spcBef>
                <a:spcPts val="0"/>
              </a:spcBef>
              <a:spcAft>
                <a:spcPts val="0"/>
              </a:spcAft>
              <a:buSzPts val="1800"/>
              <a:buChar char="■"/>
              <a:defRPr i="1"/>
            </a:lvl9pPr>
          </a:lstStyle>
          <a:p>
            <a:endParaRPr/>
          </a:p>
        </p:txBody>
      </p:sp>
      <p:sp>
        <p:nvSpPr>
          <p:cNvPr id="25" name="Google Shape;25;p4"/>
          <p:cNvSpPr txBox="1"/>
          <p:nvPr/>
        </p:nvSpPr>
        <p:spPr>
          <a:xfrm>
            <a:off x="3593400" y="157522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b="1">
                <a:solidFill>
                  <a:srgbClr val="97ABBC"/>
                </a:solidFill>
              </a:rPr>
              <a:t>“</a:t>
            </a:r>
            <a:endParaRPr sz="9600" b="1">
              <a:solidFill>
                <a:srgbClr val="97ABBC"/>
              </a:solidFill>
            </a:endParaRPr>
          </a:p>
        </p:txBody>
      </p:sp>
      <p:sp>
        <p:nvSpPr>
          <p:cNvPr id="26" name="Google Shape;26;p4"/>
          <p:cNvSpPr/>
          <p:nvPr/>
        </p:nvSpPr>
        <p:spPr>
          <a:xfrm>
            <a:off x="5723283" y="2132900"/>
            <a:ext cx="17103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7434177" y="2132900"/>
            <a:ext cx="17103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0" y="2132900"/>
            <a:ext cx="17103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710425" y="2132900"/>
            <a:ext cx="17103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3" name="Google Shape;33;p5"/>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34" name="Google Shape;34;p5"/>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41" name="Google Shape;41;p6"/>
          <p:cNvSpPr txBox="1">
            <a:spLocks noGrp="1"/>
          </p:cNvSpPr>
          <p:nvPr>
            <p:ph type="body" idx="1"/>
          </p:nvPr>
        </p:nvSpPr>
        <p:spPr>
          <a:xfrm>
            <a:off x="893625" y="1600200"/>
            <a:ext cx="3136800" cy="4967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2" name="Google Shape;42;p6"/>
          <p:cNvSpPr txBox="1">
            <a:spLocks noGrp="1"/>
          </p:cNvSpPr>
          <p:nvPr>
            <p:ph type="body" idx="2"/>
          </p:nvPr>
        </p:nvSpPr>
        <p:spPr>
          <a:xfrm>
            <a:off x="4219456" y="1600200"/>
            <a:ext cx="3136800" cy="49677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43" name="Google Shape;43;p6"/>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50" name="Google Shape;50;p7"/>
          <p:cNvSpPr txBox="1">
            <a:spLocks noGrp="1"/>
          </p:cNvSpPr>
          <p:nvPr>
            <p:ph type="body" idx="1"/>
          </p:nvPr>
        </p:nvSpPr>
        <p:spPr>
          <a:xfrm>
            <a:off x="893700" y="1600200"/>
            <a:ext cx="2371200" cy="4967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1" name="Google Shape;51;p7"/>
          <p:cNvSpPr txBox="1">
            <a:spLocks noGrp="1"/>
          </p:cNvSpPr>
          <p:nvPr>
            <p:ph type="body" idx="2"/>
          </p:nvPr>
        </p:nvSpPr>
        <p:spPr>
          <a:xfrm>
            <a:off x="3386404" y="1600200"/>
            <a:ext cx="2371200" cy="4967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2" name="Google Shape;52;p7"/>
          <p:cNvSpPr txBox="1">
            <a:spLocks noGrp="1"/>
          </p:cNvSpPr>
          <p:nvPr>
            <p:ph type="body" idx="3"/>
          </p:nvPr>
        </p:nvSpPr>
        <p:spPr>
          <a:xfrm>
            <a:off x="5879107" y="1600200"/>
            <a:ext cx="2371200" cy="4967700"/>
          </a:xfrm>
          <a:prstGeom prst="rect">
            <a:avLst/>
          </a:prstGeom>
        </p:spPr>
        <p:txBody>
          <a:bodyPr spcFirstLastPara="1" wrap="square" lIns="91425" tIns="91425" rIns="91425" bIns="91425" anchor="t" anchorCtr="0"/>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3" name="Google Shape;53;p7"/>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7"/>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7"/>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7"/>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60" name="Google Shape;60;p8"/>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5"/>
        <p:cNvGrpSpPr/>
        <p:nvPr/>
      </p:nvGrpSpPr>
      <p:grpSpPr>
        <a:xfrm>
          <a:off x="0" y="0"/>
          <a:ext cx="0" cy="0"/>
          <a:chOff x="0" y="0"/>
          <a:chExt cx="0" cy="0"/>
        </a:xfrm>
      </p:grpSpPr>
      <p:sp>
        <p:nvSpPr>
          <p:cNvPr id="66" name="Google Shape;66;p9"/>
          <p:cNvSpPr txBox="1">
            <a:spLocks noGrp="1"/>
          </p:cNvSpPr>
          <p:nvPr>
            <p:ph type="body" idx="1"/>
          </p:nvPr>
        </p:nvSpPr>
        <p:spPr>
          <a:xfrm>
            <a:off x="893700" y="6199950"/>
            <a:ext cx="6462600" cy="467700"/>
          </a:xfrm>
          <a:prstGeom prst="rect">
            <a:avLst/>
          </a:prstGeom>
        </p:spPr>
        <p:txBody>
          <a:bodyPr spcFirstLastPara="1" wrap="square" lIns="91425" tIns="91425" rIns="91425" bIns="91425" anchor="b" anchorCtr="0"/>
          <a:lstStyle>
            <a:lvl1pPr marL="457200" lvl="0" indent="-228600">
              <a:spcBef>
                <a:spcPts val="360"/>
              </a:spcBef>
              <a:spcAft>
                <a:spcPts val="0"/>
              </a:spcAft>
              <a:buClr>
                <a:srgbClr val="2185C5"/>
              </a:buClr>
              <a:buSzPts val="1400"/>
              <a:buNone/>
              <a:defRPr sz="1400">
                <a:solidFill>
                  <a:srgbClr val="2185C5"/>
                </a:solidFill>
              </a:defRPr>
            </a:lvl1pPr>
          </a:lstStyle>
          <a:p>
            <a:endParaRPr/>
          </a:p>
        </p:txBody>
      </p:sp>
      <p:sp>
        <p:nvSpPr>
          <p:cNvPr id="67" name="Google Shape;67;p9"/>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9"/>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9"/>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9"/>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solidFill>
                  <a:srgbClr val="2185C5"/>
                </a:solidFill>
              </a:defRPr>
            </a:lvl1pPr>
            <a:lvl2pPr lvl="1">
              <a:buNone/>
              <a:defRPr>
                <a:solidFill>
                  <a:srgbClr val="2185C5"/>
                </a:solidFill>
              </a:defRPr>
            </a:lvl2pPr>
            <a:lvl3pPr lvl="2">
              <a:buNone/>
              <a:defRPr>
                <a:solidFill>
                  <a:srgbClr val="2185C5"/>
                </a:solidFill>
              </a:defRPr>
            </a:lvl3pPr>
            <a:lvl4pPr lvl="3">
              <a:buNone/>
              <a:defRPr>
                <a:solidFill>
                  <a:srgbClr val="2185C5"/>
                </a:solidFill>
              </a:defRPr>
            </a:lvl4pPr>
            <a:lvl5pPr lvl="4">
              <a:buNone/>
              <a:defRPr>
                <a:solidFill>
                  <a:srgbClr val="2185C5"/>
                </a:solidFill>
              </a:defRPr>
            </a:lvl5pPr>
            <a:lvl6pPr lvl="5">
              <a:buNone/>
              <a:defRPr>
                <a:solidFill>
                  <a:srgbClr val="2185C5"/>
                </a:solidFill>
              </a:defRPr>
            </a:lvl6pPr>
            <a:lvl7pPr lvl="6">
              <a:buNone/>
              <a:defRPr>
                <a:solidFill>
                  <a:srgbClr val="2185C5"/>
                </a:solidFill>
              </a:defRPr>
            </a:lvl7pPr>
            <a:lvl8pPr lvl="7">
              <a:buNone/>
              <a:defRPr>
                <a:solidFill>
                  <a:srgbClr val="2185C5"/>
                </a:solidFill>
              </a:defRPr>
            </a:lvl8pPr>
            <a:lvl9pPr lvl="8">
              <a:buNone/>
              <a:defRPr>
                <a:solidFill>
                  <a:srgbClr val="2185C5"/>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p:nvPr/>
        </p:nvSpPr>
        <p:spPr>
          <a:xfrm>
            <a:off x="7356366" y="6755100"/>
            <a:ext cx="8937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0"/>
          <p:cNvSpPr/>
          <p:nvPr/>
        </p:nvSpPr>
        <p:spPr>
          <a:xfrm>
            <a:off x="8250312" y="6755100"/>
            <a:ext cx="8937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0"/>
          <p:cNvSpPr/>
          <p:nvPr/>
        </p:nvSpPr>
        <p:spPr>
          <a:xfrm>
            <a:off x="0" y="6755100"/>
            <a:ext cx="8937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0"/>
          <p:cNvSpPr/>
          <p:nvPr/>
        </p:nvSpPr>
        <p:spPr>
          <a:xfrm>
            <a:off x="893710" y="6755100"/>
            <a:ext cx="64626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hyperlink" Target="http://www.slidescarnival.com/copyright-and-legal-information" TargetMode="External"/><Relationship Id="rId4" Type="http://schemas.openxmlformats.org/officeDocument/2006/relationships/hyperlink" Target="http://www.slidescarnival.com/help-use-presentation-template"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hyperlink" Target="http://www.google.com/sheets/about/" TargetMode="External"/><Relationship Id="rId2" Type="http://schemas.openxmlformats.org/officeDocument/2006/relationships/notesSlide" Target="../notesSlides/notesSlide31.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0.xml.rels><?xml version="1.0" encoding="UTF-8" standalone="yes"?>
<Relationships xmlns="http://schemas.openxmlformats.org/package/2006/relationships"><Relationship Id="rId3" Type="http://schemas.openxmlformats.org/officeDocument/2006/relationships/hyperlink" Target="http://www.slidescarnival.com/" TargetMode="External"/><Relationship Id="rId2" Type="http://schemas.openxmlformats.org/officeDocument/2006/relationships/notesSlide" Target="../notesSlides/notesSlide36.xml"/><Relationship Id="rId1" Type="http://schemas.openxmlformats.org/officeDocument/2006/relationships/slideLayout" Target="../slideLayouts/slideLayout4.xml"/><Relationship Id="rId4" Type="http://schemas.openxmlformats.org/officeDocument/2006/relationships/hyperlink" Target="http://unsplash.com/"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fontsquirrel.com/fonts/raleway" TargetMode="External"/><Relationship Id="rId2" Type="http://schemas.openxmlformats.org/officeDocument/2006/relationships/notesSlide" Target="../notesSlides/notesSlide37.xml"/><Relationship Id="rId1" Type="http://schemas.openxmlformats.org/officeDocument/2006/relationships/slideLayout" Target="../slideLayouts/slideLayout4.xml"/><Relationship Id="rId4" Type="http://schemas.openxmlformats.org/officeDocument/2006/relationships/hyperlink" Target="https://www.fontsquirrel.com/fonts/lato"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hyperlink" Target="https://twitter.com/googledocs/status/730087240156643328" TargetMode="External"/><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idx="4294967295"/>
          </p:nvPr>
        </p:nvSpPr>
        <p:spPr>
          <a:xfrm>
            <a:off x="311944" y="1607290"/>
            <a:ext cx="8520112" cy="1546225"/>
          </a:xfrm>
          <a:prstGeom prst="rect">
            <a:avLst/>
          </a:prstGeom>
        </p:spPr>
        <p:txBody>
          <a:bodyPr spcFirstLastPara="1" wrap="square" lIns="91425" tIns="91425" rIns="91425" bIns="91425" anchor="t" anchorCtr="0">
            <a:noAutofit/>
          </a:bodyPr>
          <a:lstStyle/>
          <a:p>
            <a:pPr lvl="0"/>
            <a:r>
              <a:rPr lang="id-ID" sz="4000" dirty="0">
                <a:solidFill>
                  <a:schemeClr val="tx1"/>
                </a:solidFill>
                <a:latin typeface="+mj-lt"/>
              </a:rPr>
              <a:t>Pengembangan Sistem Estimasi Deforestasi Lahan Gambut Akibat Kebakaran Menggunakan </a:t>
            </a:r>
            <a:r>
              <a:rPr lang="id-ID" sz="4000" dirty="0" err="1">
                <a:solidFill>
                  <a:schemeClr val="tx1"/>
                </a:solidFill>
                <a:latin typeface="+mj-lt"/>
              </a:rPr>
              <a:t>Framework</a:t>
            </a:r>
            <a:r>
              <a:rPr lang="id-ID" sz="4000" dirty="0">
                <a:solidFill>
                  <a:schemeClr val="tx1"/>
                </a:solidFill>
                <a:latin typeface="+mj-lt"/>
              </a:rPr>
              <a:t> </a:t>
            </a:r>
            <a:r>
              <a:rPr lang="id-ID" sz="4000" dirty="0" err="1">
                <a:solidFill>
                  <a:schemeClr val="tx1"/>
                </a:solidFill>
                <a:latin typeface="+mj-lt"/>
              </a:rPr>
              <a:t>Shiny</a:t>
            </a:r>
            <a:endParaRPr sz="4000" dirty="0">
              <a:solidFill>
                <a:schemeClr val="tx1"/>
              </a:solidFill>
              <a:latin typeface="+mj-lt"/>
            </a:endParaRPr>
          </a:p>
        </p:txBody>
      </p:sp>
      <p:sp>
        <p:nvSpPr>
          <p:cNvPr id="2" name="TextBox 1">
            <a:extLst>
              <a:ext uri="{FF2B5EF4-FFF2-40B4-BE49-F238E27FC236}">
                <a16:creationId xmlns:a16="http://schemas.microsoft.com/office/drawing/2014/main" id="{936A081F-388E-42C5-BE0E-9114B40ABB03}"/>
              </a:ext>
            </a:extLst>
          </p:cNvPr>
          <p:cNvSpPr txBox="1"/>
          <p:nvPr/>
        </p:nvSpPr>
        <p:spPr>
          <a:xfrm>
            <a:off x="311944" y="4395393"/>
            <a:ext cx="5291833" cy="584775"/>
          </a:xfrm>
          <a:prstGeom prst="rect">
            <a:avLst/>
          </a:prstGeom>
          <a:noFill/>
        </p:spPr>
        <p:txBody>
          <a:bodyPr wrap="none" rtlCol="0">
            <a:spAutoFit/>
          </a:bodyPr>
          <a:lstStyle/>
          <a:p>
            <a:r>
              <a:rPr lang="en-US" sz="1600" dirty="0">
                <a:solidFill>
                  <a:schemeClr val="tx2">
                    <a:lumMod val="50000"/>
                  </a:schemeClr>
                </a:solidFill>
              </a:rPr>
              <a:t>Noer </a:t>
            </a:r>
            <a:r>
              <a:rPr lang="en-US" sz="1600" dirty="0" err="1">
                <a:solidFill>
                  <a:schemeClr val="tx2">
                    <a:lumMod val="50000"/>
                  </a:schemeClr>
                </a:solidFill>
              </a:rPr>
              <a:t>Widya</a:t>
            </a:r>
            <a:r>
              <a:rPr lang="en-US" sz="1600" dirty="0">
                <a:solidFill>
                  <a:schemeClr val="tx2">
                    <a:lumMod val="50000"/>
                  </a:schemeClr>
                </a:solidFill>
              </a:rPr>
              <a:t> Herlambang</a:t>
            </a:r>
          </a:p>
          <a:p>
            <a:r>
              <a:rPr lang="en-US" sz="1600" dirty="0" err="1">
                <a:solidFill>
                  <a:schemeClr val="tx2">
                    <a:lumMod val="50000"/>
                  </a:schemeClr>
                </a:solidFill>
              </a:rPr>
              <a:t>Pembimbing</a:t>
            </a:r>
            <a:r>
              <a:rPr lang="en-US" sz="1600" dirty="0">
                <a:solidFill>
                  <a:schemeClr val="tx2">
                    <a:lumMod val="50000"/>
                  </a:schemeClr>
                </a:solidFill>
              </a:rPr>
              <a:t> : </a:t>
            </a:r>
            <a:r>
              <a:rPr lang="id-ID" sz="1600" u="sng" dirty="0" err="1">
                <a:solidFill>
                  <a:schemeClr val="tx2">
                    <a:lumMod val="50000"/>
                  </a:schemeClr>
                </a:solidFill>
              </a:rPr>
              <a:t>Dr</a:t>
            </a:r>
            <a:r>
              <a:rPr lang="id-ID" sz="1600" u="sng" dirty="0">
                <a:solidFill>
                  <a:schemeClr val="tx2">
                    <a:lumMod val="50000"/>
                  </a:schemeClr>
                </a:solidFill>
              </a:rPr>
              <a:t> Imas </a:t>
            </a:r>
            <a:r>
              <a:rPr lang="id-ID" sz="1600" u="sng" dirty="0" err="1">
                <a:solidFill>
                  <a:schemeClr val="tx2">
                    <a:lumMod val="50000"/>
                  </a:schemeClr>
                </a:solidFill>
              </a:rPr>
              <a:t>Sukaesih</a:t>
            </a:r>
            <a:r>
              <a:rPr lang="id-ID" sz="1600" u="sng" dirty="0">
                <a:solidFill>
                  <a:schemeClr val="tx2">
                    <a:lumMod val="50000"/>
                  </a:schemeClr>
                </a:solidFill>
              </a:rPr>
              <a:t> Sitanggang, </a:t>
            </a:r>
            <a:r>
              <a:rPr lang="id-ID" sz="1600" u="sng" dirty="0" err="1">
                <a:solidFill>
                  <a:schemeClr val="tx2">
                    <a:lumMod val="50000"/>
                  </a:schemeClr>
                </a:solidFill>
              </a:rPr>
              <a:t>SSi</a:t>
            </a:r>
            <a:r>
              <a:rPr lang="id-ID" sz="1600" u="sng" dirty="0">
                <a:solidFill>
                  <a:schemeClr val="tx2">
                    <a:lumMod val="50000"/>
                  </a:schemeClr>
                </a:solidFill>
              </a:rPr>
              <a:t> </a:t>
            </a:r>
            <a:r>
              <a:rPr lang="id-ID" sz="1600" u="sng" dirty="0" err="1">
                <a:solidFill>
                  <a:schemeClr val="tx2">
                    <a:lumMod val="50000"/>
                  </a:schemeClr>
                </a:solidFill>
              </a:rPr>
              <a:t>MKom</a:t>
            </a:r>
            <a:endParaRPr lang="id-ID" sz="1600" dirty="0">
              <a:solidFill>
                <a:schemeClr val="tx2">
                  <a:lumMod val="50000"/>
                </a:schemeClr>
              </a:solidFill>
            </a:endParaRPr>
          </a:p>
        </p:txBody>
      </p:sp>
      <p:pic>
        <p:nvPicPr>
          <p:cNvPr id="3" name="Picture 2">
            <a:extLst>
              <a:ext uri="{FF2B5EF4-FFF2-40B4-BE49-F238E27FC236}">
                <a16:creationId xmlns:a16="http://schemas.microsoft.com/office/drawing/2014/main" id="{4694463D-C703-4A8B-839A-D168011C9A19}"/>
              </a:ext>
            </a:extLst>
          </p:cNvPr>
          <p:cNvPicPr>
            <a:picLocks noChangeAspect="1"/>
          </p:cNvPicPr>
          <p:nvPr/>
        </p:nvPicPr>
        <p:blipFill rotWithShape="1">
          <a:blip r:embed="rId3"/>
          <a:srcRect l="1023"/>
          <a:stretch/>
        </p:blipFill>
        <p:spPr>
          <a:xfrm>
            <a:off x="0" y="1201629"/>
            <a:ext cx="8032303" cy="323850"/>
          </a:xfrm>
          <a:prstGeom prst="rect">
            <a:avLst/>
          </a:prstGeom>
        </p:spPr>
      </p:pic>
      <p:pic>
        <p:nvPicPr>
          <p:cNvPr id="1026" name="Picture 2" descr="https://lh5.googleusercontent.com/p78BKpeblFMekjV6g04y37sWvc9gpuc2a2b6g3Sbc8mfNoyd68yhPmaFgZyIeNEdc4NwYbiulOjy3y0TmBNT5eMuKNXoEpVO0stqoyANQwCduwKuSteB9WQhHr1PH6T3TBwV7JIsmsGfyrVl9g">
            <a:extLst>
              <a:ext uri="{FF2B5EF4-FFF2-40B4-BE49-F238E27FC236}">
                <a16:creationId xmlns:a16="http://schemas.microsoft.com/office/drawing/2014/main" id="{39C5DDC0-FC89-4ACA-B444-39FB9BFFE3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1944" y="224754"/>
            <a:ext cx="895064" cy="89506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1A13E8F-5D0C-4EC5-A4CB-078B6A19C970}"/>
              </a:ext>
            </a:extLst>
          </p:cNvPr>
          <p:cNvSpPr txBox="1"/>
          <p:nvPr/>
        </p:nvSpPr>
        <p:spPr>
          <a:xfrm>
            <a:off x="1366719" y="379898"/>
            <a:ext cx="3182281" cy="584775"/>
          </a:xfrm>
          <a:prstGeom prst="rect">
            <a:avLst/>
          </a:prstGeom>
          <a:noFill/>
        </p:spPr>
        <p:txBody>
          <a:bodyPr wrap="none" rtlCol="0">
            <a:spAutoFit/>
          </a:bodyPr>
          <a:lstStyle/>
          <a:p>
            <a:r>
              <a:rPr lang="en-US" sz="1600" b="1" dirty="0"/>
              <a:t>Computer Science Department</a:t>
            </a:r>
          </a:p>
          <a:p>
            <a:r>
              <a:rPr lang="en-US" sz="1600" b="1" dirty="0"/>
              <a:t>Bogor Agricultural University</a:t>
            </a:r>
            <a:endParaRPr lang="id-ID" sz="16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552450" indent="-514350" algn="l">
              <a:buFont typeface="+mj-lt"/>
              <a:buAutoNum type="arabicPeriod"/>
            </a:pPr>
            <a:r>
              <a:rPr lang="id-ID" i="0" dirty="0">
                <a:solidFill>
                  <a:schemeClr val="tx2">
                    <a:lumMod val="25000"/>
                  </a:schemeClr>
                </a:solidFill>
              </a:rPr>
              <a:t>Penelitian ini mengimplementasi proses perhitungan estimasi deforestasi lahan gambut akibat kebakaran </a:t>
            </a:r>
            <a:r>
              <a:rPr lang="en-US" i="0" dirty="0" err="1">
                <a:solidFill>
                  <a:schemeClr val="tx2">
                    <a:lumMod val="25000"/>
                  </a:schemeClr>
                </a:solidFill>
              </a:rPr>
              <a:t>hutan</a:t>
            </a:r>
            <a:r>
              <a:rPr lang="en-US" i="0" dirty="0">
                <a:solidFill>
                  <a:schemeClr val="tx2">
                    <a:lumMod val="25000"/>
                  </a:schemeClr>
                </a:solidFill>
              </a:rPr>
              <a:t> dan </a:t>
            </a:r>
            <a:r>
              <a:rPr lang="en-US" i="0" dirty="0" err="1">
                <a:solidFill>
                  <a:schemeClr val="tx2">
                    <a:lumMod val="25000"/>
                  </a:schemeClr>
                </a:solidFill>
              </a:rPr>
              <a:t>lahan</a:t>
            </a:r>
            <a:r>
              <a:rPr lang="en-US" i="0" dirty="0">
                <a:solidFill>
                  <a:schemeClr val="tx2">
                    <a:lumMod val="25000"/>
                  </a:schemeClr>
                </a:solidFill>
              </a:rPr>
              <a:t> </a:t>
            </a:r>
            <a:r>
              <a:rPr lang="id-ID" i="0" dirty="0">
                <a:solidFill>
                  <a:schemeClr val="tx2">
                    <a:lumMod val="25000"/>
                  </a:schemeClr>
                </a:solidFill>
              </a:rPr>
              <a:t>berdasarkan penelitian Sofiana (2018</a:t>
            </a:r>
            <a:r>
              <a:rPr lang="en-US" i="0" dirty="0">
                <a:solidFill>
                  <a:schemeClr val="tx2">
                    <a:lumMod val="25000"/>
                  </a:schemeClr>
                </a:solidFill>
              </a:rPr>
              <a:t>).</a:t>
            </a:r>
          </a:p>
          <a:p>
            <a:pPr marL="552450" indent="-514350" algn="l">
              <a:buFont typeface="+mj-lt"/>
              <a:buAutoNum type="arabicPeriod"/>
            </a:pPr>
            <a:r>
              <a:rPr lang="id-ID" i="0" dirty="0">
                <a:solidFill>
                  <a:schemeClr val="tx2">
                    <a:lumMod val="25000"/>
                  </a:schemeClr>
                </a:solidFill>
              </a:rPr>
              <a:t>Citra yang digunakan untuk membangun sistem adalah Citra </a:t>
            </a:r>
            <a:r>
              <a:rPr lang="id-ID" i="0" dirty="0" err="1">
                <a:solidFill>
                  <a:schemeClr val="tx2">
                    <a:lumMod val="25000"/>
                  </a:schemeClr>
                </a:solidFill>
              </a:rPr>
              <a:t>Landsat</a:t>
            </a:r>
            <a:r>
              <a:rPr lang="id-ID" i="0" dirty="0">
                <a:solidFill>
                  <a:schemeClr val="tx2">
                    <a:lumMod val="25000"/>
                  </a:schemeClr>
                </a:solidFill>
              </a:rPr>
              <a:t> 8 di Provinsi Riau dan Jambi yang terdiri dari tiga periode waktu</a:t>
            </a:r>
            <a:r>
              <a:rPr lang="en-US" i="0" dirty="0">
                <a:solidFill>
                  <a:schemeClr val="tx2">
                    <a:lumMod val="25000"/>
                  </a:schemeClr>
                </a:solidFill>
              </a:rPr>
              <a:t>.</a:t>
            </a:r>
            <a:endParaRPr lang="id-ID" i="0" dirty="0">
              <a:solidFill>
                <a:schemeClr val="tx2">
                  <a:lumMod val="25000"/>
                </a:schemeClr>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dirty="0"/>
          </a:p>
        </p:txBody>
      </p:sp>
      <p:sp>
        <p:nvSpPr>
          <p:cNvPr id="6" name="TextBox 5">
            <a:extLst>
              <a:ext uri="{FF2B5EF4-FFF2-40B4-BE49-F238E27FC236}">
                <a16:creationId xmlns:a16="http://schemas.microsoft.com/office/drawing/2014/main" id="{9F058855-14F7-499C-A1F8-AF108A1600EC}"/>
              </a:ext>
            </a:extLst>
          </p:cNvPr>
          <p:cNvSpPr txBox="1"/>
          <p:nvPr/>
        </p:nvSpPr>
        <p:spPr>
          <a:xfrm>
            <a:off x="2309072" y="609600"/>
            <a:ext cx="4716356"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Ruang</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Lingkup</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spTree>
    <p:extLst>
      <p:ext uri="{BB962C8B-B14F-4D97-AF65-F5344CB8AC3E}">
        <p14:creationId xmlns:p14="http://schemas.microsoft.com/office/powerpoint/2010/main" val="3190313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2.</a:t>
            </a:r>
            <a:endParaRPr sz="7200" dirty="0">
              <a:solidFill>
                <a:srgbClr val="7ECEFD"/>
              </a:solidFill>
            </a:endParaRPr>
          </a:p>
          <a:p>
            <a:pPr marL="0" lvl="0" indent="0" algn="ctr" rtl="0">
              <a:spcBef>
                <a:spcPts val="0"/>
              </a:spcBef>
              <a:spcAft>
                <a:spcPts val="0"/>
              </a:spcAft>
              <a:buNone/>
            </a:pPr>
            <a:r>
              <a:rPr lang="en-US" dirty="0" err="1"/>
              <a:t>Metode</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1059888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12</a:t>
            </a:fld>
            <a:endParaRPr lang="en"/>
          </a:p>
        </p:txBody>
      </p:sp>
      <p:pic>
        <p:nvPicPr>
          <p:cNvPr id="2" name="Picture 1">
            <a:extLst>
              <a:ext uri="{FF2B5EF4-FFF2-40B4-BE49-F238E27FC236}">
                <a16:creationId xmlns:a16="http://schemas.microsoft.com/office/drawing/2014/main" id="{BEDC4E08-0E02-49CC-A167-4CC84A124C76}"/>
              </a:ext>
            </a:extLst>
          </p:cNvPr>
          <p:cNvPicPr>
            <a:picLocks noChangeAspect="1"/>
          </p:cNvPicPr>
          <p:nvPr/>
        </p:nvPicPr>
        <p:blipFill>
          <a:blip r:embed="rId3"/>
          <a:stretch>
            <a:fillRect/>
          </a:stretch>
        </p:blipFill>
        <p:spPr>
          <a:xfrm>
            <a:off x="1278990" y="1602316"/>
            <a:ext cx="6586019" cy="2368550"/>
          </a:xfrm>
          <a:prstGeom prst="rect">
            <a:avLst/>
          </a:prstGeom>
        </p:spPr>
      </p:pic>
      <p:sp>
        <p:nvSpPr>
          <p:cNvPr id="3" name="TextBox 2">
            <a:extLst>
              <a:ext uri="{FF2B5EF4-FFF2-40B4-BE49-F238E27FC236}">
                <a16:creationId xmlns:a16="http://schemas.microsoft.com/office/drawing/2014/main" id="{6442121B-DE37-41D4-B32F-5DA686688352}"/>
              </a:ext>
            </a:extLst>
          </p:cNvPr>
          <p:cNvSpPr txBox="1"/>
          <p:nvPr/>
        </p:nvSpPr>
        <p:spPr>
          <a:xfrm>
            <a:off x="1892300" y="3786200"/>
            <a:ext cx="736600" cy="369332"/>
          </a:xfrm>
          <a:prstGeom prst="rect">
            <a:avLst/>
          </a:prstGeom>
          <a:noFill/>
        </p:spPr>
        <p:txBody>
          <a:bodyPr wrap="square" rtlCol="0">
            <a:spAutoFit/>
          </a:bodyPr>
          <a:lstStyle/>
          <a:p>
            <a:r>
              <a:rPr lang="en-US" sz="1800" dirty="0"/>
              <a:t>2014</a:t>
            </a:r>
            <a:endParaRPr lang="id-ID" sz="1800" dirty="0"/>
          </a:p>
        </p:txBody>
      </p:sp>
      <p:sp>
        <p:nvSpPr>
          <p:cNvPr id="8" name="TextBox 7">
            <a:extLst>
              <a:ext uri="{FF2B5EF4-FFF2-40B4-BE49-F238E27FC236}">
                <a16:creationId xmlns:a16="http://schemas.microsoft.com/office/drawing/2014/main" id="{91BFFA8A-7347-4D24-BC0F-05EF03979156}"/>
              </a:ext>
            </a:extLst>
          </p:cNvPr>
          <p:cNvSpPr txBox="1"/>
          <p:nvPr/>
        </p:nvSpPr>
        <p:spPr>
          <a:xfrm>
            <a:off x="4125000" y="3786200"/>
            <a:ext cx="736600" cy="369332"/>
          </a:xfrm>
          <a:prstGeom prst="rect">
            <a:avLst/>
          </a:prstGeom>
          <a:noFill/>
        </p:spPr>
        <p:txBody>
          <a:bodyPr wrap="square" rtlCol="0">
            <a:spAutoFit/>
          </a:bodyPr>
          <a:lstStyle/>
          <a:p>
            <a:r>
              <a:rPr lang="en-US" sz="1800" dirty="0"/>
              <a:t>2015</a:t>
            </a:r>
            <a:endParaRPr lang="id-ID" sz="1800" dirty="0"/>
          </a:p>
        </p:txBody>
      </p:sp>
      <p:sp>
        <p:nvSpPr>
          <p:cNvPr id="9" name="TextBox 8">
            <a:extLst>
              <a:ext uri="{FF2B5EF4-FFF2-40B4-BE49-F238E27FC236}">
                <a16:creationId xmlns:a16="http://schemas.microsoft.com/office/drawing/2014/main" id="{8E4C1855-D286-43BE-995E-808AC4C539B2}"/>
              </a:ext>
            </a:extLst>
          </p:cNvPr>
          <p:cNvSpPr txBox="1"/>
          <p:nvPr/>
        </p:nvSpPr>
        <p:spPr>
          <a:xfrm>
            <a:off x="6357700" y="3786200"/>
            <a:ext cx="736600" cy="369332"/>
          </a:xfrm>
          <a:prstGeom prst="rect">
            <a:avLst/>
          </a:prstGeom>
          <a:noFill/>
        </p:spPr>
        <p:txBody>
          <a:bodyPr wrap="square" rtlCol="0">
            <a:spAutoFit/>
          </a:bodyPr>
          <a:lstStyle/>
          <a:p>
            <a:r>
              <a:rPr lang="en-US" sz="1800" dirty="0"/>
              <a:t>2016</a:t>
            </a:r>
            <a:endParaRPr lang="id-ID" sz="1800" dirty="0"/>
          </a:p>
        </p:txBody>
      </p:sp>
      <p:sp>
        <p:nvSpPr>
          <p:cNvPr id="6" name="TextBox 5">
            <a:extLst>
              <a:ext uri="{FF2B5EF4-FFF2-40B4-BE49-F238E27FC236}">
                <a16:creationId xmlns:a16="http://schemas.microsoft.com/office/drawing/2014/main" id="{8072430B-4F6E-430A-87C0-DFF5E2976005}"/>
              </a:ext>
            </a:extLst>
          </p:cNvPr>
          <p:cNvSpPr txBox="1"/>
          <p:nvPr/>
        </p:nvSpPr>
        <p:spPr>
          <a:xfrm>
            <a:off x="893700" y="4775311"/>
            <a:ext cx="6971309" cy="1015663"/>
          </a:xfrm>
          <a:prstGeom prst="rect">
            <a:avLst/>
          </a:prstGeom>
          <a:noFill/>
        </p:spPr>
        <p:txBody>
          <a:bodyPr wrap="square" rtlCol="0">
            <a:spAutoFit/>
          </a:bodyPr>
          <a:lstStyle/>
          <a:p>
            <a:r>
              <a:rPr lang="en-US" sz="2000" dirty="0">
                <a:latin typeface="Lato" panose="020B0604020202020204" charset="0"/>
              </a:rPr>
              <a:t>Data yang </a:t>
            </a:r>
            <a:r>
              <a:rPr lang="en-US" sz="2000" dirty="0" err="1">
                <a:latin typeface="Lato" panose="020B0604020202020204" charset="0"/>
              </a:rPr>
              <a:t>digunakan</a:t>
            </a:r>
            <a:r>
              <a:rPr lang="en-US" sz="2000" dirty="0">
                <a:latin typeface="Lato" panose="020B0604020202020204" charset="0"/>
              </a:rPr>
              <a:t> pada </a:t>
            </a:r>
            <a:r>
              <a:rPr lang="en-US" sz="2000" dirty="0" err="1">
                <a:latin typeface="Lato" panose="020B0604020202020204" charset="0"/>
              </a:rPr>
              <a:t>penelitian</a:t>
            </a:r>
            <a:r>
              <a:rPr lang="en-US" sz="2000" dirty="0">
                <a:latin typeface="Lato" panose="020B0604020202020204" charset="0"/>
              </a:rPr>
              <a:t> </a:t>
            </a:r>
            <a:r>
              <a:rPr lang="en-US" sz="2000" dirty="0" err="1">
                <a:latin typeface="Lato" panose="020B0604020202020204" charset="0"/>
              </a:rPr>
              <a:t>ini</a:t>
            </a:r>
            <a:r>
              <a:rPr lang="en-US" sz="2000" dirty="0">
                <a:latin typeface="Lato" panose="020B0604020202020204" charset="0"/>
              </a:rPr>
              <a:t> </a:t>
            </a:r>
            <a:r>
              <a:rPr lang="en-US" sz="2000" dirty="0" err="1">
                <a:latin typeface="Lato" panose="020B0604020202020204" charset="0"/>
              </a:rPr>
              <a:t>adalah</a:t>
            </a:r>
            <a:r>
              <a:rPr lang="en-US" sz="2000" dirty="0">
                <a:latin typeface="Lato" panose="020B0604020202020204" charset="0"/>
              </a:rPr>
              <a:t> data </a:t>
            </a:r>
            <a:r>
              <a:rPr lang="en-US" sz="2000" dirty="0" err="1">
                <a:latin typeface="Lato" panose="020B0604020202020204" charset="0"/>
              </a:rPr>
              <a:t>citra</a:t>
            </a:r>
            <a:r>
              <a:rPr lang="en-US" sz="2000" dirty="0">
                <a:latin typeface="Lato" panose="020B0604020202020204" charset="0"/>
              </a:rPr>
              <a:t> </a:t>
            </a:r>
            <a:r>
              <a:rPr lang="en-US" sz="2000" dirty="0" err="1">
                <a:latin typeface="Lato" panose="020B0604020202020204" charset="0"/>
              </a:rPr>
              <a:t>satelit</a:t>
            </a:r>
            <a:r>
              <a:rPr lang="en-US" sz="2000" dirty="0">
                <a:latin typeface="Lato" panose="020B0604020202020204" charset="0"/>
              </a:rPr>
              <a:t> Landsat 8 </a:t>
            </a:r>
            <a:r>
              <a:rPr lang="en-US" sz="2000" dirty="0" err="1">
                <a:latin typeface="Lato" panose="020B0604020202020204" charset="0"/>
              </a:rPr>
              <a:t>Kabupaten</a:t>
            </a:r>
            <a:r>
              <a:rPr lang="en-US" sz="2000" dirty="0">
                <a:latin typeface="Lato" panose="020B0604020202020204" charset="0"/>
              </a:rPr>
              <a:t> </a:t>
            </a:r>
            <a:r>
              <a:rPr lang="en-US" sz="2000" dirty="0" err="1">
                <a:latin typeface="Lato" panose="020B0604020202020204" charset="0"/>
              </a:rPr>
              <a:t>Rokan</a:t>
            </a:r>
            <a:r>
              <a:rPr lang="en-US" sz="2000" dirty="0">
                <a:latin typeface="Lato" panose="020B0604020202020204" charset="0"/>
              </a:rPr>
              <a:t> </a:t>
            </a:r>
            <a:r>
              <a:rPr lang="en-US" sz="2000" dirty="0" err="1">
                <a:latin typeface="Lato" panose="020B0604020202020204" charset="0"/>
              </a:rPr>
              <a:t>Hilir</a:t>
            </a:r>
            <a:r>
              <a:rPr lang="en-US" sz="2000" dirty="0">
                <a:latin typeface="Lato" panose="020B0604020202020204" charset="0"/>
              </a:rPr>
              <a:t> </a:t>
            </a:r>
            <a:r>
              <a:rPr lang="en-US" sz="2000" dirty="0" err="1">
                <a:latin typeface="Lato" panose="020B0604020202020204" charset="0"/>
              </a:rPr>
              <a:t>dalam</a:t>
            </a:r>
            <a:r>
              <a:rPr lang="en-US" sz="2000" dirty="0">
                <a:latin typeface="Lato" panose="020B0604020202020204" charset="0"/>
              </a:rPr>
              <a:t> </a:t>
            </a:r>
            <a:r>
              <a:rPr lang="en-US" sz="2000" dirty="0" err="1">
                <a:latin typeface="Lato" panose="020B0604020202020204" charset="0"/>
              </a:rPr>
              <a:t>rentang</a:t>
            </a:r>
            <a:r>
              <a:rPr lang="en-US" sz="2000" dirty="0">
                <a:latin typeface="Lato" panose="020B0604020202020204" charset="0"/>
              </a:rPr>
              <a:t> </a:t>
            </a:r>
            <a:r>
              <a:rPr lang="en-US" sz="2000" dirty="0" err="1">
                <a:latin typeface="Lato" panose="020B0604020202020204" charset="0"/>
              </a:rPr>
              <a:t>periode</a:t>
            </a:r>
            <a:r>
              <a:rPr lang="en-US" sz="2000" dirty="0">
                <a:latin typeface="Lato" panose="020B0604020202020204" charset="0"/>
              </a:rPr>
              <a:t> </a:t>
            </a:r>
            <a:r>
              <a:rPr lang="en-US" sz="2000" dirty="0" err="1">
                <a:latin typeface="Lato" panose="020B0604020202020204" charset="0"/>
              </a:rPr>
              <a:t>tiga</a:t>
            </a:r>
            <a:r>
              <a:rPr lang="en-US" sz="2000" dirty="0">
                <a:latin typeface="Lato" panose="020B0604020202020204" charset="0"/>
              </a:rPr>
              <a:t> </a:t>
            </a:r>
            <a:r>
              <a:rPr lang="en-US" sz="2000" dirty="0" err="1">
                <a:latin typeface="Lato" panose="020B0604020202020204" charset="0"/>
              </a:rPr>
              <a:t>tahun</a:t>
            </a:r>
            <a:r>
              <a:rPr lang="en-US" sz="2000" dirty="0">
                <a:latin typeface="Lato" panose="020B0604020202020204" charset="0"/>
              </a:rPr>
              <a:t>.</a:t>
            </a:r>
            <a:endParaRPr lang="id-ID" sz="2000" dirty="0">
              <a:latin typeface="Lato" panose="020B0604020202020204" charset="0"/>
            </a:endParaRPr>
          </a:p>
        </p:txBody>
      </p:sp>
      <p:grpSp>
        <p:nvGrpSpPr>
          <p:cNvPr id="19" name="Group 18">
            <a:extLst>
              <a:ext uri="{FF2B5EF4-FFF2-40B4-BE49-F238E27FC236}">
                <a16:creationId xmlns:a16="http://schemas.microsoft.com/office/drawing/2014/main" id="{9046ED53-9649-49FD-863B-D5C5AE3C5378}"/>
              </a:ext>
            </a:extLst>
          </p:cNvPr>
          <p:cNvGrpSpPr/>
          <p:nvPr/>
        </p:nvGrpSpPr>
        <p:grpSpPr>
          <a:xfrm>
            <a:off x="893700" y="0"/>
            <a:ext cx="6462600" cy="1143000"/>
            <a:chOff x="893700" y="274650"/>
            <a:chExt cx="6462600" cy="1143000"/>
          </a:xfrm>
        </p:grpSpPr>
        <p:sp>
          <p:nvSpPr>
            <p:cNvPr id="16" name="Title 4">
              <a:extLst>
                <a:ext uri="{FF2B5EF4-FFF2-40B4-BE49-F238E27FC236}">
                  <a16:creationId xmlns:a16="http://schemas.microsoft.com/office/drawing/2014/main" id="{94B36E55-0C95-4CF0-A76F-3115519595E1}"/>
                </a:ext>
              </a:extLst>
            </p:cNvPr>
            <p:cNvSpPr txBox="1">
              <a:spLocks/>
            </p:cNvSpPr>
            <p:nvPr/>
          </p:nvSpPr>
          <p:spPr>
            <a:xfrm>
              <a:off x="893700" y="274650"/>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a:solidFill>
                    <a:schemeClr val="tx2">
                      <a:lumMod val="25000"/>
                    </a:schemeClr>
                  </a:solidFill>
                </a:rPr>
                <a:t>Data </a:t>
              </a:r>
              <a:r>
                <a:rPr lang="en-US" dirty="0" err="1">
                  <a:solidFill>
                    <a:schemeClr val="tx2">
                      <a:lumMod val="25000"/>
                    </a:schemeClr>
                  </a:solidFill>
                </a:rPr>
                <a:t>Penelitian</a:t>
              </a:r>
              <a:endParaRPr lang="id-ID" dirty="0">
                <a:solidFill>
                  <a:schemeClr val="tx2">
                    <a:lumMod val="25000"/>
                  </a:schemeClr>
                </a:solidFill>
              </a:endParaRPr>
            </a:p>
          </p:txBody>
        </p:sp>
        <p:pic>
          <p:nvPicPr>
            <p:cNvPr id="18" name="Picture 17">
              <a:extLst>
                <a:ext uri="{FF2B5EF4-FFF2-40B4-BE49-F238E27FC236}">
                  <a16:creationId xmlns:a16="http://schemas.microsoft.com/office/drawing/2014/main" id="{D8344654-9B94-4E4C-A7F8-6D38BBDBB8B9}"/>
                </a:ext>
              </a:extLst>
            </p:cNvPr>
            <p:cNvPicPr>
              <a:picLocks/>
            </p:cNvPicPr>
            <p:nvPr/>
          </p:nvPicPr>
          <p:blipFill rotWithShape="1">
            <a:blip r:embed="rId4"/>
            <a:srcRect l="1023" t="28574" r="1252" b="35647"/>
            <a:stretch/>
          </p:blipFill>
          <p:spPr>
            <a:xfrm>
              <a:off x="1008000" y="1326210"/>
              <a:ext cx="3017520" cy="91440"/>
            </a:xfrm>
            <a:prstGeom prst="rect">
              <a:avLst/>
            </a:prstGeom>
          </p:spPr>
        </p:pic>
      </p:grpSp>
    </p:spTree>
    <p:extLst>
      <p:ext uri="{BB962C8B-B14F-4D97-AF65-F5344CB8AC3E}">
        <p14:creationId xmlns:p14="http://schemas.microsoft.com/office/powerpoint/2010/main" val="14616628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AF9F6C4-666B-4FDC-8A3E-14A6E958DBF8}"/>
              </a:ext>
            </a:extLst>
          </p:cNvPr>
          <p:cNvSpPr>
            <a:spLocks noGrp="1"/>
          </p:cNvSpPr>
          <p:nvPr>
            <p:ph type="title"/>
          </p:nvPr>
        </p:nvSpPr>
        <p:spPr>
          <a:xfrm>
            <a:off x="893700" y="0"/>
            <a:ext cx="6462600" cy="1143000"/>
          </a:xfrm>
        </p:spPr>
        <p:txBody>
          <a:bodyPr/>
          <a:lstStyle/>
          <a:p>
            <a:r>
              <a:rPr lang="en-US" dirty="0" err="1">
                <a:solidFill>
                  <a:schemeClr val="tx2">
                    <a:lumMod val="25000"/>
                  </a:schemeClr>
                </a:solidFill>
              </a:rPr>
              <a:t>Atribut</a:t>
            </a:r>
            <a:r>
              <a:rPr lang="en-US" dirty="0">
                <a:solidFill>
                  <a:schemeClr val="tx2">
                    <a:lumMod val="25000"/>
                  </a:schemeClr>
                </a:solidFill>
              </a:rPr>
              <a:t> Citra Landsat 8</a:t>
            </a:r>
            <a:endParaRPr lang="id-ID" dirty="0">
              <a:solidFill>
                <a:schemeClr val="tx2">
                  <a:lumMod val="25000"/>
                </a:schemeClr>
              </a:solidFill>
            </a:endParaRPr>
          </a:p>
        </p:txBody>
      </p:sp>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13</a:t>
            </a:fld>
            <a:endParaRPr lang="en"/>
          </a:p>
        </p:txBody>
      </p:sp>
      <p:graphicFrame>
        <p:nvGraphicFramePr>
          <p:cNvPr id="7" name="Table 6">
            <a:extLst>
              <a:ext uri="{FF2B5EF4-FFF2-40B4-BE49-F238E27FC236}">
                <a16:creationId xmlns:a16="http://schemas.microsoft.com/office/drawing/2014/main" id="{F13CCE3E-2896-4845-B97C-CE95FB03BB1D}"/>
              </a:ext>
            </a:extLst>
          </p:cNvPr>
          <p:cNvGraphicFramePr>
            <a:graphicFrameLocks noGrp="1"/>
          </p:cNvGraphicFramePr>
          <p:nvPr>
            <p:extLst>
              <p:ext uri="{D42A27DB-BD31-4B8C-83A1-F6EECF244321}">
                <p14:modId xmlns:p14="http://schemas.microsoft.com/office/powerpoint/2010/main" val="119124514"/>
              </p:ext>
            </p:extLst>
          </p:nvPr>
        </p:nvGraphicFramePr>
        <p:xfrm>
          <a:off x="893700" y="1542890"/>
          <a:ext cx="7361300" cy="3994305"/>
        </p:xfrm>
        <a:graphic>
          <a:graphicData uri="http://schemas.openxmlformats.org/drawingml/2006/table">
            <a:tbl>
              <a:tblPr firstRow="1" firstCol="1" bandRow="1"/>
              <a:tblGrid>
                <a:gridCol w="553204">
                  <a:extLst>
                    <a:ext uri="{9D8B030D-6E8A-4147-A177-3AD203B41FA5}">
                      <a16:colId xmlns:a16="http://schemas.microsoft.com/office/drawing/2014/main" val="37849278"/>
                    </a:ext>
                  </a:extLst>
                </a:gridCol>
                <a:gridCol w="2439835">
                  <a:extLst>
                    <a:ext uri="{9D8B030D-6E8A-4147-A177-3AD203B41FA5}">
                      <a16:colId xmlns:a16="http://schemas.microsoft.com/office/drawing/2014/main" val="3543590429"/>
                    </a:ext>
                  </a:extLst>
                </a:gridCol>
                <a:gridCol w="4368261">
                  <a:extLst>
                    <a:ext uri="{9D8B030D-6E8A-4147-A177-3AD203B41FA5}">
                      <a16:colId xmlns:a16="http://schemas.microsoft.com/office/drawing/2014/main" val="3866727260"/>
                    </a:ext>
                  </a:extLst>
                </a:gridCol>
              </a:tblGrid>
              <a:tr h="263361">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No</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Nama atribut</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Keterangan</a:t>
                      </a: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3478735"/>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Latitude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lintang lokasi titik panas </a:t>
                      </a:r>
                    </a:p>
                  </a:txBody>
                  <a:tcPr marL="68580" marR="68580" marT="0" marB="0">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80587526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2</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Longitude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Koordinat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buj</a:t>
                      </a:r>
                      <a:r>
                        <a:rPr lang="en-US" sz="1600" dirty="0">
                          <a:effectLst/>
                          <a:latin typeface="Times New Roman" panose="02020603050405020304" pitchFamily="18" charset="0"/>
                          <a:ea typeface="MS Mincho" panose="02020609040205080304" pitchFamily="49" charset="-128"/>
                          <a:cs typeface="Arial" panose="020B0604020202020204" pitchFamily="34" charset="0"/>
                        </a:rPr>
                        <a:t>u</a:t>
                      </a:r>
                      <a:r>
                        <a:rPr lang="id-ID" sz="1600" dirty="0">
                          <a:effectLst/>
                          <a:latin typeface="Times New Roman" panose="02020603050405020304" pitchFamily="18" charset="0"/>
                          <a:ea typeface="MS Mincho" panose="02020609040205080304" pitchFamily="49" charset="-128"/>
                          <a:cs typeface="Arial" panose="020B0604020202020204" pitchFamily="34" charset="0"/>
                        </a:rPr>
                        <a:t>r lokasi titik panas </a:t>
                      </a:r>
                    </a:p>
                  </a:txBody>
                  <a:tcPr marL="68580" marR="68580" marT="0" marB="0">
                    <a:lnL>
                      <a:noFill/>
                    </a:lnL>
                    <a:lnR>
                      <a:noFill/>
                    </a:lnR>
                    <a:lnT>
                      <a:noFill/>
                    </a:lnT>
                    <a:lnB>
                      <a:noFill/>
                    </a:lnB>
                  </a:tcPr>
                </a:tc>
                <a:extLst>
                  <a:ext uri="{0D108BD9-81ED-4DB2-BD59-A6C34878D82A}">
                    <a16:rowId xmlns:a16="http://schemas.microsoft.com/office/drawing/2014/main" val="100312905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3</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Brightness Temperature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kanal-21 atau kanal-22 (K)</a:t>
                      </a:r>
                    </a:p>
                  </a:txBody>
                  <a:tcPr marL="68580" marR="68580" marT="0" marB="0">
                    <a:lnL>
                      <a:noFill/>
                    </a:lnL>
                    <a:lnR>
                      <a:noFill/>
                    </a:lnR>
                    <a:lnT>
                      <a:noFill/>
                    </a:lnT>
                    <a:lnB>
                      <a:noFill/>
                    </a:lnB>
                  </a:tcPr>
                </a:tc>
                <a:extLst>
                  <a:ext uri="{0D108BD9-81ED-4DB2-BD59-A6C34878D82A}">
                    <a16:rowId xmlns:a16="http://schemas.microsoft.com/office/drawing/2014/main" val="208255232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4</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Scan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lebar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4177536834"/>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Track</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Ukuran panjang </a:t>
                      </a:r>
                      <a:r>
                        <a:rPr lang="id-ID" sz="1600" i="1">
                          <a:effectLst/>
                          <a:latin typeface="Times New Roman" panose="02020603050405020304" pitchFamily="18" charset="0"/>
                          <a:ea typeface="MS Mincho" panose="02020609040205080304" pitchFamily="49" charset="-128"/>
                          <a:cs typeface="Arial" panose="020B0604020202020204" pitchFamily="34" charset="0"/>
                        </a:rPr>
                        <a:t>pixel</a:t>
                      </a:r>
                      <a:r>
                        <a:rPr lang="id-ID" sz="1600">
                          <a:effectLst/>
                          <a:latin typeface="Times New Roman" panose="02020603050405020304" pitchFamily="18" charset="0"/>
                          <a:ea typeface="MS Mincho" panose="02020609040205080304" pitchFamily="49" charset="-128"/>
                          <a:cs typeface="Arial" panose="020B0604020202020204" pitchFamily="34" charset="0"/>
                        </a:rPr>
                        <a:t> citra satelit</a:t>
                      </a:r>
                    </a:p>
                  </a:txBody>
                  <a:tcPr marL="68580" marR="68580" marT="0" marB="0">
                    <a:lnL>
                      <a:noFill/>
                    </a:lnL>
                    <a:lnR>
                      <a:noFill/>
                    </a:lnR>
                    <a:lnT>
                      <a:noFill/>
                    </a:lnT>
                    <a:lnB>
                      <a:noFill/>
                    </a:lnB>
                  </a:tcPr>
                </a:tc>
                <a:extLst>
                  <a:ext uri="{0D108BD9-81ED-4DB2-BD59-A6C34878D82A}">
                    <a16:rowId xmlns:a16="http://schemas.microsoft.com/office/drawing/2014/main" val="2927990947"/>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6</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Acq_date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Tanggal kejadian titik panas</a:t>
                      </a:r>
                    </a:p>
                  </a:txBody>
                  <a:tcPr marL="68580" marR="68580" marT="0" marB="0">
                    <a:lnL>
                      <a:noFill/>
                    </a:lnL>
                    <a:lnR>
                      <a:noFill/>
                    </a:lnR>
                    <a:lnT>
                      <a:noFill/>
                    </a:lnT>
                    <a:lnB>
                      <a:noFill/>
                    </a:lnB>
                  </a:tcPr>
                </a:tc>
                <a:extLst>
                  <a:ext uri="{0D108BD9-81ED-4DB2-BD59-A6C34878D82A}">
                    <a16:rowId xmlns:a16="http://schemas.microsoft.com/office/drawing/2014/main" val="140834863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8</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Satelite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Waktu kejadian titik panas</a:t>
                      </a:r>
                    </a:p>
                  </a:txBody>
                  <a:tcPr marL="68580" marR="68580" marT="0" marB="0">
                    <a:lnL>
                      <a:noFill/>
                    </a:lnL>
                    <a:lnR>
                      <a:noFill/>
                    </a:lnR>
                    <a:lnT>
                      <a:noFill/>
                    </a:lnT>
                    <a:lnB>
                      <a:noFill/>
                    </a:lnB>
                  </a:tcPr>
                </a:tc>
                <a:extLst>
                  <a:ext uri="{0D108BD9-81ED-4DB2-BD59-A6C34878D82A}">
                    <a16:rowId xmlns:a16="http://schemas.microsoft.com/office/drawing/2014/main" val="730832710"/>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9</a:t>
                      </a:r>
                    </a:p>
                  </a:txBody>
                  <a:tcPr marL="68580" marR="68580" marT="0" marB="0">
                    <a:lnL>
                      <a:noFill/>
                    </a:lnL>
                    <a:lnR>
                      <a:noFill/>
                    </a:lnR>
                    <a:lnT>
                      <a:noFill/>
                    </a:lnT>
                    <a:lnB>
                      <a:noFill/>
                    </a:lnB>
                  </a:tcPr>
                </a:tc>
                <a:tc>
                  <a:txBody>
                    <a:bodyPr/>
                    <a:lstStyle/>
                    <a:p>
                      <a:pPr algn="l">
                        <a:spcAft>
                          <a:spcPts val="0"/>
                        </a:spcAft>
                      </a:pPr>
                      <a:r>
                        <a:rPr lang="en-US" sz="1600" i="1">
                          <a:effectLst/>
                          <a:latin typeface="Times New Roman" panose="02020603050405020304" pitchFamily="18" charset="0"/>
                          <a:ea typeface="MS Mincho" panose="02020609040205080304" pitchFamily="49" charset="-128"/>
                          <a:cs typeface="Arial" panose="020B0604020202020204" pitchFamily="34" charset="0"/>
                        </a:rPr>
                        <a:t>Confidence</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Kualitas titik panas (%)</a:t>
                      </a:r>
                    </a:p>
                  </a:txBody>
                  <a:tcPr marL="68580" marR="68580" marT="0" marB="0">
                    <a:lnL>
                      <a:noFill/>
                    </a:lnL>
                    <a:lnR>
                      <a:noFill/>
                    </a:lnR>
                    <a:lnT>
                      <a:noFill/>
                    </a:lnT>
                    <a:lnB>
                      <a:noFill/>
                    </a:lnB>
                  </a:tcPr>
                </a:tc>
                <a:extLst>
                  <a:ext uri="{0D108BD9-81ED-4DB2-BD59-A6C34878D82A}">
                    <a16:rowId xmlns:a16="http://schemas.microsoft.com/office/drawing/2014/main" val="415737752"/>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10</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Version</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5.0 = MODIS NASA-LANCE</a:t>
                      </a:r>
                    </a:p>
                  </a:txBody>
                  <a:tcPr marL="68580" marR="68580" marT="0" marB="0">
                    <a:lnL>
                      <a:noFill/>
                    </a:lnL>
                    <a:lnR>
                      <a:noFill/>
                    </a:lnR>
                    <a:lnT>
                      <a:noFill/>
                    </a:lnT>
                    <a:lnB>
                      <a:noFill/>
                    </a:lnB>
                  </a:tcPr>
                </a:tc>
                <a:extLst>
                  <a:ext uri="{0D108BD9-81ED-4DB2-BD59-A6C34878D82A}">
                    <a16:rowId xmlns:a16="http://schemas.microsoft.com/office/drawing/2014/main" val="4013575878"/>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 </a:t>
                      </a: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5.2 = MODIS MODAPS-FIRMS</a:t>
                      </a:r>
                    </a:p>
                  </a:txBody>
                  <a:tcPr marL="68580" marR="68580" marT="0" marB="0">
                    <a:lnL>
                      <a:noFill/>
                    </a:lnL>
                    <a:lnR>
                      <a:noFill/>
                    </a:lnR>
                    <a:lnT>
                      <a:noFill/>
                    </a:lnT>
                    <a:lnB>
                      <a:noFill/>
                    </a:lnB>
                  </a:tcPr>
                </a:tc>
                <a:extLst>
                  <a:ext uri="{0D108BD9-81ED-4DB2-BD59-A6C34878D82A}">
                    <a16:rowId xmlns:a16="http://schemas.microsoft.com/office/drawing/2014/main" val="2545712761"/>
                  </a:ext>
                </a:extLst>
              </a:tr>
              <a:tr h="310912">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11</a:t>
                      </a:r>
                    </a:p>
                  </a:txBody>
                  <a:tcPr marL="68580" marR="68580" marT="0" marB="0">
                    <a:lnL>
                      <a:noFill/>
                    </a:lnL>
                    <a:lnR>
                      <a:noFill/>
                    </a:lnR>
                    <a:lnT>
                      <a:noFill/>
                    </a:lnT>
                    <a:lnB>
                      <a:noFill/>
                    </a:lnB>
                  </a:tcPr>
                </a:tc>
                <a:tc>
                  <a:txBody>
                    <a:bodyPr/>
                    <a:lstStyle/>
                    <a:p>
                      <a:pPr algn="l">
                        <a:spcAft>
                          <a:spcPts val="0"/>
                        </a:spcAft>
                      </a:pPr>
                      <a:r>
                        <a:rPr lang="id-ID" sz="1600" i="1">
                          <a:effectLst/>
                          <a:latin typeface="Times New Roman" panose="02020603050405020304" pitchFamily="18" charset="0"/>
                          <a:ea typeface="MS Mincho" panose="02020609040205080304" pitchFamily="49" charset="-128"/>
                          <a:cs typeface="Arial" panose="020B0604020202020204" pitchFamily="34" charset="0"/>
                        </a:rPr>
                        <a:t>Bright_t31</a:t>
                      </a:r>
                      <a:endParaRPr lang="id-ID" sz="160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a:noFill/>
                    </a:lnB>
                  </a:tcPr>
                </a:tc>
                <a:tc>
                  <a:txBody>
                    <a:bodyPr/>
                    <a:lstStyle/>
                    <a:p>
                      <a:pPr algn="l">
                        <a:spcAft>
                          <a:spcPts val="0"/>
                        </a:spcAft>
                      </a:pPr>
                      <a:r>
                        <a:rPr lang="id-ID" sz="1600">
                          <a:effectLst/>
                          <a:latin typeface="Times New Roman" panose="02020603050405020304" pitchFamily="18" charset="0"/>
                          <a:ea typeface="MS Mincho" panose="02020609040205080304" pitchFamily="49" charset="-128"/>
                          <a:cs typeface="Arial" panose="020B0604020202020204" pitchFamily="34" charset="0"/>
                        </a:rPr>
                        <a:t>Temperatur untuk kanal-31 (K)</a:t>
                      </a:r>
                    </a:p>
                  </a:txBody>
                  <a:tcPr marL="68580" marR="68580" marT="0" marB="0">
                    <a:lnL>
                      <a:noFill/>
                    </a:lnL>
                    <a:lnR>
                      <a:noFill/>
                    </a:lnR>
                    <a:lnT>
                      <a:noFill/>
                    </a:lnT>
                    <a:lnB>
                      <a:noFill/>
                    </a:lnB>
                  </a:tcPr>
                </a:tc>
                <a:extLst>
                  <a:ext uri="{0D108BD9-81ED-4DB2-BD59-A6C34878D82A}">
                    <a16:rowId xmlns:a16="http://schemas.microsoft.com/office/drawing/2014/main" val="3002996505"/>
                  </a:ext>
                </a:extLst>
              </a:tr>
              <a:tr h="310912">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12</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i="1" dirty="0" err="1">
                          <a:effectLst/>
                          <a:latin typeface="Times New Roman" panose="02020603050405020304" pitchFamily="18" charset="0"/>
                          <a:ea typeface="MS Mincho" panose="02020609040205080304" pitchFamily="49" charset="-128"/>
                          <a:cs typeface="Arial" panose="020B0604020202020204" pitchFamily="34" charset="0"/>
                        </a:rPr>
                        <a:t>Frp</a:t>
                      </a:r>
                      <a:endParaRPr lang="id-ID" sz="1600" dirty="0">
                        <a:effectLst/>
                        <a:latin typeface="Times New Roman" panose="02020603050405020304" pitchFamily="18" charset="0"/>
                        <a:ea typeface="MS Mincho" panose="02020609040205080304" pitchFamily="49" charset="-128"/>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tc>
                  <a:txBody>
                    <a:bodyPr/>
                    <a:lstStyle/>
                    <a:p>
                      <a:pPr algn="l">
                        <a:spcAft>
                          <a:spcPts val="0"/>
                        </a:spcAft>
                      </a:pPr>
                      <a:r>
                        <a:rPr lang="id-ID" sz="1600" dirty="0">
                          <a:effectLst/>
                          <a:latin typeface="Times New Roman" panose="02020603050405020304" pitchFamily="18" charset="0"/>
                          <a:ea typeface="MS Mincho" panose="02020609040205080304" pitchFamily="49" charset="-128"/>
                          <a:cs typeface="Arial" panose="020B0604020202020204" pitchFamily="34" charset="0"/>
                        </a:rPr>
                        <a:t>Kekuatan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radiati</a:t>
                      </a:r>
                      <a:r>
                        <a:rPr lang="en-US" sz="1600" dirty="0">
                          <a:effectLst/>
                          <a:latin typeface="Times New Roman" panose="02020603050405020304" pitchFamily="18" charset="0"/>
                          <a:ea typeface="MS Mincho" panose="02020609040205080304" pitchFamily="49" charset="-128"/>
                          <a:cs typeface="Arial" panose="020B0604020202020204" pitchFamily="34" charset="0"/>
                        </a:rPr>
                        <a:t>f</a:t>
                      </a:r>
                      <a:r>
                        <a:rPr lang="id-ID" sz="1600" dirty="0">
                          <a:effectLst/>
                          <a:latin typeface="Times New Roman" panose="02020603050405020304" pitchFamily="18" charset="0"/>
                          <a:ea typeface="MS Mincho" panose="02020609040205080304" pitchFamily="49" charset="-128"/>
                          <a:cs typeface="Arial" panose="020B0604020202020204" pitchFamily="34" charset="0"/>
                        </a:rPr>
                        <a:t> api (Mega </a:t>
                      </a:r>
                      <a:r>
                        <a:rPr lang="id-ID" sz="1600" dirty="0" err="1">
                          <a:effectLst/>
                          <a:latin typeface="Times New Roman" panose="02020603050405020304" pitchFamily="18" charset="0"/>
                          <a:ea typeface="MS Mincho" panose="02020609040205080304" pitchFamily="49" charset="-128"/>
                          <a:cs typeface="Arial" panose="020B0604020202020204" pitchFamily="34" charset="0"/>
                        </a:rPr>
                        <a:t>Watts</a:t>
                      </a:r>
                      <a:r>
                        <a:rPr lang="id-ID" sz="1600" dirty="0">
                          <a:effectLst/>
                          <a:latin typeface="Times New Roman" panose="02020603050405020304" pitchFamily="18" charset="0"/>
                          <a:ea typeface="MS Mincho" panose="02020609040205080304" pitchFamily="49" charset="-128"/>
                          <a:cs typeface="Arial" panose="020B0604020202020204" pitchFamily="34" charset="0"/>
                        </a:rPr>
                        <a:t>)</a:t>
                      </a:r>
                    </a:p>
                  </a:txBody>
                  <a:tcPr marL="68580" marR="68580" marT="0" marB="0">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9389404"/>
                  </a:ext>
                </a:extLst>
              </a:tr>
            </a:tbl>
          </a:graphicData>
        </a:graphic>
      </p:graphicFrame>
      <p:pic>
        <p:nvPicPr>
          <p:cNvPr id="10" name="Picture 9">
            <a:extLst>
              <a:ext uri="{FF2B5EF4-FFF2-40B4-BE49-F238E27FC236}">
                <a16:creationId xmlns:a16="http://schemas.microsoft.com/office/drawing/2014/main" id="{86051463-FF4E-4DC3-9D9A-864FDB56903B}"/>
              </a:ext>
            </a:extLst>
          </p:cNvPr>
          <p:cNvPicPr>
            <a:picLocks/>
          </p:cNvPicPr>
          <p:nvPr/>
        </p:nvPicPr>
        <p:blipFill rotWithShape="1">
          <a:blip r:embed="rId3"/>
          <a:srcRect l="1023" t="28574" r="1252" b="35647"/>
          <a:stretch/>
        </p:blipFill>
        <p:spPr>
          <a:xfrm>
            <a:off x="1066799" y="1030365"/>
            <a:ext cx="4572000" cy="91440"/>
          </a:xfrm>
          <a:prstGeom prst="rect">
            <a:avLst/>
          </a:prstGeom>
        </p:spPr>
      </p:pic>
    </p:spTree>
    <p:extLst>
      <p:ext uri="{BB962C8B-B14F-4D97-AF65-F5344CB8AC3E}">
        <p14:creationId xmlns:p14="http://schemas.microsoft.com/office/powerpoint/2010/main" val="40038288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Rectangle 1">
            <a:extLst>
              <a:ext uri="{FF2B5EF4-FFF2-40B4-BE49-F238E27FC236}">
                <a16:creationId xmlns:a16="http://schemas.microsoft.com/office/drawing/2014/main" id="{CC9DE610-2937-4D73-AB7A-B514F559BF92}"/>
              </a:ext>
            </a:extLst>
          </p:cNvPr>
          <p:cNvSpPr/>
          <p:nvPr/>
        </p:nvSpPr>
        <p:spPr>
          <a:xfrm>
            <a:off x="4612500" y="1"/>
            <a:ext cx="4531500" cy="685799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pic>
        <p:nvPicPr>
          <p:cNvPr id="7" name="Picture 6">
            <a:extLst>
              <a:ext uri="{FF2B5EF4-FFF2-40B4-BE49-F238E27FC236}">
                <a16:creationId xmlns:a16="http://schemas.microsoft.com/office/drawing/2014/main" id="{AABE0CB9-83A8-4A56-A5B8-AF730DE095A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763475" y="3454949"/>
            <a:ext cx="5265800" cy="2689577"/>
          </a:xfrm>
          <a:prstGeom prst="rect">
            <a:avLst/>
          </a:prstGeom>
          <a:noFill/>
          <a:ln>
            <a:noFill/>
          </a:ln>
        </p:spPr>
      </p:pic>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a:solidFill>
                  <a:schemeClr val="tx2">
                    <a:lumMod val="25000"/>
                  </a:schemeClr>
                </a:solidFill>
              </a:rPr>
              <a:t>Metode Pengembangan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4"/>
          <a:srcRect l="1023" t="28574" r="1252" b="35647"/>
          <a:stretch/>
        </p:blipFill>
        <p:spPr>
          <a:xfrm>
            <a:off x="300099" y="1172338"/>
            <a:ext cx="4937760" cy="91440"/>
          </a:xfrm>
          <a:prstGeom prst="rect">
            <a:avLst/>
          </a:prstGeom>
        </p:spPr>
      </p:pic>
      <p:sp>
        <p:nvSpPr>
          <p:cNvPr id="6" name="Text Placeholder 5">
            <a:extLst>
              <a:ext uri="{FF2B5EF4-FFF2-40B4-BE49-F238E27FC236}">
                <a16:creationId xmlns:a16="http://schemas.microsoft.com/office/drawing/2014/main" id="{5D4BF707-C845-43D6-9CC5-1AFCF9849C23}"/>
              </a:ext>
            </a:extLst>
          </p:cNvPr>
          <p:cNvSpPr>
            <a:spLocks noGrp="1"/>
          </p:cNvSpPr>
          <p:nvPr>
            <p:ph type="body" idx="1"/>
          </p:nvPr>
        </p:nvSpPr>
        <p:spPr>
          <a:xfrm>
            <a:off x="898325" y="1668036"/>
            <a:ext cx="7856600" cy="1403850"/>
          </a:xfrm>
        </p:spPr>
        <p:txBody>
          <a:bodyPr/>
          <a:lstStyle/>
          <a:p>
            <a:pPr marL="38100" indent="0" algn="just">
              <a:buNone/>
            </a:pPr>
            <a:r>
              <a:rPr lang="id-ID" sz="2800" i="1" dirty="0" err="1"/>
              <a:t>Adaptive</a:t>
            </a:r>
            <a:r>
              <a:rPr lang="id-ID" sz="2800" i="1" dirty="0"/>
              <a:t> </a:t>
            </a:r>
            <a:r>
              <a:rPr lang="id-ID" sz="2800" i="1" dirty="0" err="1"/>
              <a:t>Software</a:t>
            </a:r>
            <a:r>
              <a:rPr lang="id-ID" sz="2800" i="1" dirty="0"/>
              <a:t> Development </a:t>
            </a:r>
            <a:r>
              <a:rPr lang="id-ID" sz="2800" dirty="0"/>
              <a:t>(ASD) sebagai teknik pengembangan sistem dan perangkat lunak yang kompleks pertama kali diperkenalkan oleh Jim </a:t>
            </a:r>
            <a:r>
              <a:rPr lang="id-ID" sz="2800" dirty="0" err="1"/>
              <a:t>Highsmith</a:t>
            </a:r>
            <a:r>
              <a:rPr lang="id-ID" sz="2800" dirty="0"/>
              <a:t>. </a:t>
            </a:r>
            <a:endParaRPr lang="id-ID"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
        <p:nvSpPr>
          <p:cNvPr id="2" name="Rectangle 1">
            <a:extLst>
              <a:ext uri="{FF2B5EF4-FFF2-40B4-BE49-F238E27FC236}">
                <a16:creationId xmlns:a16="http://schemas.microsoft.com/office/drawing/2014/main" id="{CC9DE610-2937-4D73-AB7A-B514F559BF92}"/>
              </a:ext>
            </a:extLst>
          </p:cNvPr>
          <p:cNvSpPr/>
          <p:nvPr/>
        </p:nvSpPr>
        <p:spPr>
          <a:xfrm>
            <a:off x="4612500" y="1"/>
            <a:ext cx="4531500" cy="6857999"/>
          </a:xfrm>
          <a:prstGeom prst="rect">
            <a:avLst/>
          </a:prstGeom>
          <a:solidFill>
            <a:schemeClr val="bg1">
              <a:lumMod val="9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err="1">
                <a:solidFill>
                  <a:schemeClr val="tx2">
                    <a:lumMod val="25000"/>
                  </a:schemeClr>
                </a:solidFill>
              </a:rPr>
              <a:t>Pengaplikasian</a:t>
            </a:r>
            <a:r>
              <a:rPr lang="en-US" dirty="0">
                <a:solidFill>
                  <a:schemeClr val="tx2">
                    <a:lumMod val="25000"/>
                  </a:schemeClr>
                </a:solidFill>
              </a:rPr>
              <a:t> </a:t>
            </a:r>
            <a:r>
              <a:rPr lang="en-US" dirty="0" err="1">
                <a:solidFill>
                  <a:schemeClr val="tx2">
                    <a:lumMod val="25000"/>
                  </a:schemeClr>
                </a:solidFill>
              </a:rPr>
              <a:t>Metode</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937760" cy="91440"/>
          </a:xfrm>
          <a:prstGeom prst="rect">
            <a:avLst/>
          </a:prstGeom>
        </p:spPr>
      </p:pic>
      <p:pic>
        <p:nvPicPr>
          <p:cNvPr id="11" name="Picture 10">
            <a:extLst>
              <a:ext uri="{FF2B5EF4-FFF2-40B4-BE49-F238E27FC236}">
                <a16:creationId xmlns:a16="http://schemas.microsoft.com/office/drawing/2014/main" id="{121EC23F-E507-490C-8A95-BE02A896ACE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05955" y="1701800"/>
            <a:ext cx="7347445" cy="3835400"/>
          </a:xfrm>
          <a:prstGeom prst="rect">
            <a:avLst/>
          </a:prstGeom>
          <a:noFill/>
          <a:ln>
            <a:noFill/>
          </a:ln>
        </p:spPr>
      </p:pic>
    </p:spTree>
    <p:extLst>
      <p:ext uri="{BB962C8B-B14F-4D97-AF65-F5344CB8AC3E}">
        <p14:creationId xmlns:p14="http://schemas.microsoft.com/office/powerpoint/2010/main" val="4244599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err="1">
                <a:solidFill>
                  <a:schemeClr val="tx2">
                    <a:lumMod val="25000"/>
                  </a:schemeClr>
                </a:solidFill>
              </a:rPr>
              <a:t>Perangkat</a:t>
            </a:r>
            <a:r>
              <a:rPr lang="en-US" dirty="0">
                <a:solidFill>
                  <a:schemeClr val="tx2">
                    <a:lumMod val="25000"/>
                  </a:schemeClr>
                </a:solidFill>
              </a:rPr>
              <a:t> </a:t>
            </a:r>
            <a:r>
              <a:rPr lang="en-US" dirty="0" err="1">
                <a:solidFill>
                  <a:schemeClr val="tx2">
                    <a:lumMod val="25000"/>
                  </a:schemeClr>
                </a:solidFill>
              </a:rPr>
              <a:t>Penelitian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114800" cy="91440"/>
          </a:xfrm>
          <a:prstGeom prst="rect">
            <a:avLst/>
          </a:prstGeom>
        </p:spPr>
      </p:pic>
      <p:pic>
        <p:nvPicPr>
          <p:cNvPr id="7" name="Picture 6">
            <a:extLst>
              <a:ext uri="{FF2B5EF4-FFF2-40B4-BE49-F238E27FC236}">
                <a16:creationId xmlns:a16="http://schemas.microsoft.com/office/drawing/2014/main" id="{A4A58DC7-FCDE-4087-BDCF-F052C297DE13}"/>
              </a:ext>
            </a:extLst>
          </p:cNvPr>
          <p:cNvPicPr>
            <a:picLocks noChangeAspect="1"/>
          </p:cNvPicPr>
          <p:nvPr/>
        </p:nvPicPr>
        <p:blipFill>
          <a:blip r:embed="rId4"/>
          <a:stretch>
            <a:fillRect/>
          </a:stretch>
        </p:blipFill>
        <p:spPr>
          <a:xfrm>
            <a:off x="2808597" y="2880426"/>
            <a:ext cx="3212603" cy="2471861"/>
          </a:xfrm>
          <a:prstGeom prst="rect">
            <a:avLst/>
          </a:prstGeom>
        </p:spPr>
      </p:pic>
      <p:grpSp>
        <p:nvGrpSpPr>
          <p:cNvPr id="17" name="Group 16">
            <a:extLst>
              <a:ext uri="{FF2B5EF4-FFF2-40B4-BE49-F238E27FC236}">
                <a16:creationId xmlns:a16="http://schemas.microsoft.com/office/drawing/2014/main" id="{2FBF6A68-0ABA-40FD-AC42-6410B84B56F3}"/>
              </a:ext>
            </a:extLst>
          </p:cNvPr>
          <p:cNvGrpSpPr/>
          <p:nvPr/>
        </p:nvGrpSpPr>
        <p:grpSpPr>
          <a:xfrm>
            <a:off x="1511808" y="3939572"/>
            <a:ext cx="2072640" cy="791702"/>
            <a:chOff x="865632" y="3756692"/>
            <a:chExt cx="1804416" cy="791702"/>
          </a:xfrm>
        </p:grpSpPr>
        <p:cxnSp>
          <p:nvCxnSpPr>
            <p:cNvPr id="14" name="Connector: Elbow 13">
              <a:extLst>
                <a:ext uri="{FF2B5EF4-FFF2-40B4-BE49-F238E27FC236}">
                  <a16:creationId xmlns:a16="http://schemas.microsoft.com/office/drawing/2014/main" id="{7F88A187-811F-4B8D-92C1-19CBBFB95D25}"/>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4ED4566-3C7B-4B21-B06E-D80B11FFB4BD}"/>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18" name="TextBox 17">
            <a:extLst>
              <a:ext uri="{FF2B5EF4-FFF2-40B4-BE49-F238E27FC236}">
                <a16:creationId xmlns:a16="http://schemas.microsoft.com/office/drawing/2014/main" id="{48CCCEF3-4AA9-416B-98F1-F31CA590383F}"/>
              </a:ext>
            </a:extLst>
          </p:cNvPr>
          <p:cNvSpPr txBox="1"/>
          <p:nvPr/>
        </p:nvSpPr>
        <p:spPr>
          <a:xfrm>
            <a:off x="798081" y="3631795"/>
            <a:ext cx="2048959" cy="307777"/>
          </a:xfrm>
          <a:prstGeom prst="rect">
            <a:avLst/>
          </a:prstGeom>
          <a:noFill/>
        </p:spPr>
        <p:txBody>
          <a:bodyPr wrap="none" rtlCol="0">
            <a:spAutoFit/>
          </a:bodyPr>
          <a:lstStyle/>
          <a:p>
            <a:pPr lvl="1"/>
            <a:r>
              <a:rPr lang="id-ID" dirty="0"/>
              <a:t>Intel® </a:t>
            </a:r>
            <a:r>
              <a:rPr lang="id-ID" dirty="0" err="1"/>
              <a:t>Core</a:t>
            </a:r>
            <a:r>
              <a:rPr lang="id-ID" dirty="0"/>
              <a:t>™ i7-7850H</a:t>
            </a:r>
          </a:p>
        </p:txBody>
      </p:sp>
      <p:grpSp>
        <p:nvGrpSpPr>
          <p:cNvPr id="20" name="Group 19">
            <a:extLst>
              <a:ext uri="{FF2B5EF4-FFF2-40B4-BE49-F238E27FC236}">
                <a16:creationId xmlns:a16="http://schemas.microsoft.com/office/drawing/2014/main" id="{4B721174-3BAC-4E73-A4AD-DFCF39F45D01}"/>
              </a:ext>
            </a:extLst>
          </p:cNvPr>
          <p:cNvGrpSpPr/>
          <p:nvPr/>
        </p:nvGrpSpPr>
        <p:grpSpPr>
          <a:xfrm flipH="1">
            <a:off x="5301542" y="4263049"/>
            <a:ext cx="1782009" cy="791702"/>
            <a:chOff x="865632" y="3756692"/>
            <a:chExt cx="1804416" cy="791702"/>
          </a:xfrm>
        </p:grpSpPr>
        <p:cxnSp>
          <p:nvCxnSpPr>
            <p:cNvPr id="21" name="Connector: Elbow 20">
              <a:extLst>
                <a:ext uri="{FF2B5EF4-FFF2-40B4-BE49-F238E27FC236}">
                  <a16:creationId xmlns:a16="http://schemas.microsoft.com/office/drawing/2014/main" id="{46CA436C-E683-4039-BF0E-34E9DC4B2BEF}"/>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4973AD58-AED1-46DE-B47A-4D3E5E5685CB}"/>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3" name="TextBox 22">
            <a:extLst>
              <a:ext uri="{FF2B5EF4-FFF2-40B4-BE49-F238E27FC236}">
                <a16:creationId xmlns:a16="http://schemas.microsoft.com/office/drawing/2014/main" id="{6D2763C2-A38B-4051-9EE0-3A89B41BC45D}"/>
              </a:ext>
            </a:extLst>
          </p:cNvPr>
          <p:cNvSpPr txBox="1"/>
          <p:nvPr/>
        </p:nvSpPr>
        <p:spPr>
          <a:xfrm>
            <a:off x="5833822" y="3962467"/>
            <a:ext cx="2108269" cy="307777"/>
          </a:xfrm>
          <a:prstGeom prst="rect">
            <a:avLst/>
          </a:prstGeom>
          <a:noFill/>
        </p:spPr>
        <p:txBody>
          <a:bodyPr wrap="none" rtlCol="0">
            <a:spAutoFit/>
          </a:bodyPr>
          <a:lstStyle/>
          <a:p>
            <a:pPr lvl="1"/>
            <a:r>
              <a:rPr lang="id-ID" i="1" dirty="0"/>
              <a:t>Solid State </a:t>
            </a:r>
            <a:r>
              <a:rPr lang="id-ID" i="1" dirty="0" err="1"/>
              <a:t>Disk</a:t>
            </a:r>
            <a:r>
              <a:rPr lang="id-ID" i="1" dirty="0"/>
              <a:t> </a:t>
            </a:r>
            <a:r>
              <a:rPr lang="id-ID" dirty="0"/>
              <a:t>250 GB</a:t>
            </a:r>
          </a:p>
        </p:txBody>
      </p:sp>
      <p:grpSp>
        <p:nvGrpSpPr>
          <p:cNvPr id="24" name="Group 23">
            <a:extLst>
              <a:ext uri="{FF2B5EF4-FFF2-40B4-BE49-F238E27FC236}">
                <a16:creationId xmlns:a16="http://schemas.microsoft.com/office/drawing/2014/main" id="{78AEFBB6-7995-46E9-96C6-DC4B4662E4D0}"/>
              </a:ext>
            </a:extLst>
          </p:cNvPr>
          <p:cNvGrpSpPr/>
          <p:nvPr/>
        </p:nvGrpSpPr>
        <p:grpSpPr>
          <a:xfrm flipV="1">
            <a:off x="2060449" y="4943466"/>
            <a:ext cx="1776329" cy="774580"/>
            <a:chOff x="865632" y="3756692"/>
            <a:chExt cx="1804416" cy="791702"/>
          </a:xfrm>
        </p:grpSpPr>
        <p:cxnSp>
          <p:nvCxnSpPr>
            <p:cNvPr id="25" name="Connector: Elbow 24">
              <a:extLst>
                <a:ext uri="{FF2B5EF4-FFF2-40B4-BE49-F238E27FC236}">
                  <a16:creationId xmlns:a16="http://schemas.microsoft.com/office/drawing/2014/main" id="{3651D200-3B4A-4757-830F-3FD079E7896D}"/>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75FD5E3B-1AFF-42C7-AEA3-AD9E8C5E136D}"/>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27" name="TextBox 26">
            <a:extLst>
              <a:ext uri="{FF2B5EF4-FFF2-40B4-BE49-F238E27FC236}">
                <a16:creationId xmlns:a16="http://schemas.microsoft.com/office/drawing/2014/main" id="{2169DF38-C134-4AD3-8494-4F6026F870F7}"/>
              </a:ext>
            </a:extLst>
          </p:cNvPr>
          <p:cNvSpPr txBox="1"/>
          <p:nvPr/>
        </p:nvSpPr>
        <p:spPr>
          <a:xfrm>
            <a:off x="1942965" y="5765644"/>
            <a:ext cx="1042273" cy="307777"/>
          </a:xfrm>
          <a:prstGeom prst="rect">
            <a:avLst/>
          </a:prstGeom>
          <a:noFill/>
        </p:spPr>
        <p:txBody>
          <a:bodyPr wrap="none" rtlCol="0">
            <a:spAutoFit/>
          </a:bodyPr>
          <a:lstStyle/>
          <a:p>
            <a:pPr lvl="1"/>
            <a:r>
              <a:rPr lang="id-ID" dirty="0"/>
              <a:t>RAM 8 GB</a:t>
            </a:r>
          </a:p>
        </p:txBody>
      </p:sp>
      <p:grpSp>
        <p:nvGrpSpPr>
          <p:cNvPr id="28" name="Group 27">
            <a:extLst>
              <a:ext uri="{FF2B5EF4-FFF2-40B4-BE49-F238E27FC236}">
                <a16:creationId xmlns:a16="http://schemas.microsoft.com/office/drawing/2014/main" id="{41A6D5FE-EBAE-4610-B3B6-6DCB437B45AD}"/>
              </a:ext>
            </a:extLst>
          </p:cNvPr>
          <p:cNvGrpSpPr/>
          <p:nvPr/>
        </p:nvGrpSpPr>
        <p:grpSpPr>
          <a:xfrm>
            <a:off x="1844271" y="2731008"/>
            <a:ext cx="1776329" cy="853189"/>
            <a:chOff x="865632" y="3756692"/>
            <a:chExt cx="1804416" cy="791702"/>
          </a:xfrm>
        </p:grpSpPr>
        <p:cxnSp>
          <p:nvCxnSpPr>
            <p:cNvPr id="29" name="Connector: Elbow 28">
              <a:extLst>
                <a:ext uri="{FF2B5EF4-FFF2-40B4-BE49-F238E27FC236}">
                  <a16:creationId xmlns:a16="http://schemas.microsoft.com/office/drawing/2014/main" id="{ED03A079-313F-4A64-B954-129080CB0DE2}"/>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2E10FAE-C431-414C-9108-50612FDAC78E}"/>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1" name="TextBox 30">
            <a:extLst>
              <a:ext uri="{FF2B5EF4-FFF2-40B4-BE49-F238E27FC236}">
                <a16:creationId xmlns:a16="http://schemas.microsoft.com/office/drawing/2014/main" id="{84F6296D-0DE3-40D5-83E7-4C42EED1F151}"/>
              </a:ext>
            </a:extLst>
          </p:cNvPr>
          <p:cNvSpPr txBox="1"/>
          <p:nvPr/>
        </p:nvSpPr>
        <p:spPr>
          <a:xfrm>
            <a:off x="1169937" y="2394519"/>
            <a:ext cx="2932213" cy="307777"/>
          </a:xfrm>
          <a:prstGeom prst="rect">
            <a:avLst/>
          </a:prstGeom>
          <a:noFill/>
        </p:spPr>
        <p:txBody>
          <a:bodyPr wrap="none" rtlCol="0">
            <a:spAutoFit/>
          </a:bodyPr>
          <a:lstStyle/>
          <a:p>
            <a:pPr lvl="1"/>
            <a:r>
              <a:rPr lang="id-ID" dirty="0"/>
              <a:t>Sistem Operasi Windows 10 64-bit</a:t>
            </a:r>
          </a:p>
        </p:txBody>
      </p:sp>
      <p:grpSp>
        <p:nvGrpSpPr>
          <p:cNvPr id="32" name="Group 31">
            <a:extLst>
              <a:ext uri="{FF2B5EF4-FFF2-40B4-BE49-F238E27FC236}">
                <a16:creationId xmlns:a16="http://schemas.microsoft.com/office/drawing/2014/main" id="{77C00232-7CA6-4046-BE37-5243DC0A9CBF}"/>
              </a:ext>
            </a:extLst>
          </p:cNvPr>
          <p:cNvGrpSpPr/>
          <p:nvPr/>
        </p:nvGrpSpPr>
        <p:grpSpPr>
          <a:xfrm flipH="1">
            <a:off x="5329881" y="2994852"/>
            <a:ext cx="1651764" cy="853189"/>
            <a:chOff x="865632" y="3756692"/>
            <a:chExt cx="1804416" cy="791702"/>
          </a:xfrm>
        </p:grpSpPr>
        <p:cxnSp>
          <p:nvCxnSpPr>
            <p:cNvPr id="33" name="Connector: Elbow 32">
              <a:extLst>
                <a:ext uri="{FF2B5EF4-FFF2-40B4-BE49-F238E27FC236}">
                  <a16:creationId xmlns:a16="http://schemas.microsoft.com/office/drawing/2014/main" id="{B6A69387-4A3D-4301-888B-7C32502817A0}"/>
                </a:ext>
              </a:extLst>
            </p:cNvPr>
            <p:cNvCxnSpPr>
              <a:cxnSpLocks/>
            </p:cNvCxnSpPr>
            <p:nvPr/>
          </p:nvCxnSpPr>
          <p:spPr>
            <a:xfrm>
              <a:off x="865632" y="3756692"/>
              <a:ext cx="1658112" cy="719328"/>
            </a:xfrm>
            <a:prstGeom prst="bentConnector3">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D2DDDE06-B482-489F-9CF7-5AECBB8370E8}"/>
                </a:ext>
              </a:extLst>
            </p:cNvPr>
            <p:cNvSpPr/>
            <p:nvPr/>
          </p:nvSpPr>
          <p:spPr>
            <a:xfrm>
              <a:off x="2523744" y="4403646"/>
              <a:ext cx="146304" cy="1447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grpSp>
      <p:sp>
        <p:nvSpPr>
          <p:cNvPr id="35" name="TextBox 34">
            <a:extLst>
              <a:ext uri="{FF2B5EF4-FFF2-40B4-BE49-F238E27FC236}">
                <a16:creationId xmlns:a16="http://schemas.microsoft.com/office/drawing/2014/main" id="{94C347A0-F2CF-487B-806E-0267AD893BFF}"/>
              </a:ext>
            </a:extLst>
          </p:cNvPr>
          <p:cNvSpPr txBox="1"/>
          <p:nvPr/>
        </p:nvSpPr>
        <p:spPr>
          <a:xfrm>
            <a:off x="5604117" y="2687075"/>
            <a:ext cx="2531462" cy="307777"/>
          </a:xfrm>
          <a:prstGeom prst="rect">
            <a:avLst/>
          </a:prstGeom>
          <a:noFill/>
        </p:spPr>
        <p:txBody>
          <a:bodyPr wrap="none" rtlCol="0">
            <a:spAutoFit/>
          </a:bodyPr>
          <a:lstStyle/>
          <a:p>
            <a:pPr lvl="1"/>
            <a:r>
              <a:rPr lang="id-ID" dirty="0"/>
              <a:t>Bahasa pemrograman R 3.51</a:t>
            </a:r>
          </a:p>
        </p:txBody>
      </p:sp>
    </p:spTree>
    <p:extLst>
      <p:ext uri="{BB962C8B-B14F-4D97-AF65-F5344CB8AC3E}">
        <p14:creationId xmlns:p14="http://schemas.microsoft.com/office/powerpoint/2010/main" val="2356653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17</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r>
              <a:rPr lang="en-US" dirty="0" err="1">
                <a:solidFill>
                  <a:schemeClr val="tx2">
                    <a:lumMod val="25000"/>
                  </a:schemeClr>
                </a:solidFill>
              </a:rPr>
              <a:t>Jadwal</a:t>
            </a:r>
            <a:r>
              <a:rPr lang="en-US" dirty="0">
                <a:solidFill>
                  <a:schemeClr val="tx2">
                    <a:lumMod val="25000"/>
                  </a:schemeClr>
                </a:solidFill>
              </a:rPr>
              <a:t> </a:t>
            </a:r>
            <a:r>
              <a:rPr lang="en-US" dirty="0" err="1">
                <a:solidFill>
                  <a:schemeClr val="tx2">
                    <a:lumMod val="25000"/>
                  </a:schemeClr>
                </a:solidFill>
              </a:rPr>
              <a:t>Penelitian</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4114800" cy="91440"/>
          </a:xfrm>
          <a:prstGeom prst="rect">
            <a:avLst/>
          </a:prstGeom>
        </p:spPr>
      </p:pic>
      <p:pic>
        <p:nvPicPr>
          <p:cNvPr id="4" name="Picture 3">
            <a:extLst>
              <a:ext uri="{FF2B5EF4-FFF2-40B4-BE49-F238E27FC236}">
                <a16:creationId xmlns:a16="http://schemas.microsoft.com/office/drawing/2014/main" id="{10F4A812-34C0-4130-A262-C1301459A7F0}"/>
              </a:ext>
            </a:extLst>
          </p:cNvPr>
          <p:cNvPicPr>
            <a:picLocks noChangeAspect="1"/>
          </p:cNvPicPr>
          <p:nvPr/>
        </p:nvPicPr>
        <p:blipFill>
          <a:blip r:embed="rId4"/>
          <a:stretch>
            <a:fillRect/>
          </a:stretch>
        </p:blipFill>
        <p:spPr>
          <a:xfrm>
            <a:off x="1047547" y="1338548"/>
            <a:ext cx="7048906" cy="5234579"/>
          </a:xfrm>
          <a:prstGeom prst="rect">
            <a:avLst/>
          </a:prstGeom>
        </p:spPr>
      </p:pic>
    </p:spTree>
    <p:extLst>
      <p:ext uri="{BB962C8B-B14F-4D97-AF65-F5344CB8AC3E}">
        <p14:creationId xmlns:p14="http://schemas.microsoft.com/office/powerpoint/2010/main" val="20734439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4" name="Google Shape;164;p2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18</a:t>
            </a:fld>
            <a:endParaRPr/>
          </a:p>
        </p:txBody>
      </p:sp>
      <p:sp>
        <p:nvSpPr>
          <p:cNvPr id="8" name="Title 4">
            <a:extLst>
              <a:ext uri="{FF2B5EF4-FFF2-40B4-BE49-F238E27FC236}">
                <a16:creationId xmlns:a16="http://schemas.microsoft.com/office/drawing/2014/main" id="{28762CEA-1D2C-41B7-AA05-095B1B0D0833}"/>
              </a:ext>
            </a:extLst>
          </p:cNvPr>
          <p:cNvSpPr txBox="1">
            <a:spLocks/>
          </p:cNvSpPr>
          <p:nvPr/>
        </p:nvSpPr>
        <p:spPr>
          <a:xfrm>
            <a:off x="127000" y="141973"/>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pPr algn="just"/>
            <a:r>
              <a:rPr lang="en-US" dirty="0">
                <a:solidFill>
                  <a:schemeClr val="tx2">
                    <a:lumMod val="25000"/>
                  </a:schemeClr>
                </a:solidFill>
              </a:rPr>
              <a:t>Daftar </a:t>
            </a:r>
            <a:r>
              <a:rPr lang="en-US" dirty="0" err="1">
                <a:solidFill>
                  <a:schemeClr val="tx2">
                    <a:lumMod val="25000"/>
                  </a:schemeClr>
                </a:solidFill>
              </a:rPr>
              <a:t>Pustaka</a:t>
            </a:r>
            <a:endParaRPr lang="id-ID" dirty="0">
              <a:solidFill>
                <a:schemeClr val="tx2">
                  <a:lumMod val="25000"/>
                </a:schemeClr>
              </a:solidFill>
            </a:endParaRPr>
          </a:p>
        </p:txBody>
      </p:sp>
      <p:pic>
        <p:nvPicPr>
          <p:cNvPr id="9" name="Picture 8">
            <a:extLst>
              <a:ext uri="{FF2B5EF4-FFF2-40B4-BE49-F238E27FC236}">
                <a16:creationId xmlns:a16="http://schemas.microsoft.com/office/drawing/2014/main" id="{582A8F49-9E23-45FB-9CA0-EFA9E8CDE1F2}"/>
              </a:ext>
            </a:extLst>
          </p:cNvPr>
          <p:cNvPicPr>
            <a:picLocks/>
          </p:cNvPicPr>
          <p:nvPr/>
        </p:nvPicPr>
        <p:blipFill rotWithShape="1">
          <a:blip r:embed="rId3"/>
          <a:srcRect l="1023" t="28574" r="1252" b="35647"/>
          <a:stretch/>
        </p:blipFill>
        <p:spPr>
          <a:xfrm>
            <a:off x="300099" y="1172338"/>
            <a:ext cx="2926080" cy="91440"/>
          </a:xfrm>
          <a:prstGeom prst="rect">
            <a:avLst/>
          </a:prstGeom>
        </p:spPr>
      </p:pic>
      <p:sp>
        <p:nvSpPr>
          <p:cNvPr id="2" name="TextBox 1">
            <a:extLst>
              <a:ext uri="{FF2B5EF4-FFF2-40B4-BE49-F238E27FC236}">
                <a16:creationId xmlns:a16="http://schemas.microsoft.com/office/drawing/2014/main" id="{DC60E13C-769A-4D30-85D2-ADFDAE66DBBD}"/>
              </a:ext>
            </a:extLst>
          </p:cNvPr>
          <p:cNvSpPr txBox="1"/>
          <p:nvPr/>
        </p:nvSpPr>
        <p:spPr>
          <a:xfrm>
            <a:off x="658368" y="1584960"/>
            <a:ext cx="7822207" cy="3539430"/>
          </a:xfrm>
          <a:prstGeom prst="rect">
            <a:avLst/>
          </a:prstGeom>
          <a:noFill/>
        </p:spPr>
        <p:txBody>
          <a:bodyPr wrap="square" rtlCol="0">
            <a:spAutoFit/>
          </a:bodyPr>
          <a:lstStyle/>
          <a:p>
            <a:pPr marL="457200" indent="-457200" algn="just"/>
            <a:r>
              <a:rPr lang="id-ID" dirty="0">
                <a:latin typeface="Lato" panose="020B0604020202020204" charset="0"/>
              </a:rPr>
              <a:t>[INCAS] Indonesia Nasional </a:t>
            </a:r>
            <a:r>
              <a:rPr lang="id-ID" dirty="0" err="1">
                <a:latin typeface="Lato" panose="020B0604020202020204" charset="0"/>
              </a:rPr>
              <a:t>Carbon</a:t>
            </a:r>
            <a:r>
              <a:rPr lang="id-ID" dirty="0">
                <a:latin typeface="Lato" panose="020B0604020202020204" charset="0"/>
              </a:rPr>
              <a:t> </a:t>
            </a:r>
            <a:r>
              <a:rPr lang="id-ID" dirty="0" err="1">
                <a:latin typeface="Lato" panose="020B0604020202020204" charset="0"/>
              </a:rPr>
              <a:t>Accounting</a:t>
            </a:r>
            <a:r>
              <a:rPr lang="id-ID" dirty="0">
                <a:latin typeface="Lato" panose="020B0604020202020204" charset="0"/>
              </a:rPr>
              <a:t> System. 2015. Data Nasional Kehutanan [Internet]. [diunduh 2018 Nov 10]. Tersedia pada: http://www.incas-indonesia.org/id/data/national-data.</a:t>
            </a:r>
            <a:endParaRPr lang="en-US" dirty="0">
              <a:latin typeface="Lato" panose="020B0604020202020204" charset="0"/>
            </a:endParaRPr>
          </a:p>
          <a:p>
            <a:pPr marL="463550" indent="-463550" algn="just"/>
            <a:r>
              <a:rPr lang="id-ID" dirty="0" err="1"/>
              <a:t>Sumargo</a:t>
            </a:r>
            <a:r>
              <a:rPr lang="id-ID" dirty="0"/>
              <a:t> W, </a:t>
            </a:r>
            <a:r>
              <a:rPr lang="id-ID" dirty="0" err="1"/>
              <a:t>Nanggara</a:t>
            </a:r>
            <a:r>
              <a:rPr lang="id-ID" dirty="0"/>
              <a:t> SG, Nainggolan FA, Apriani I. 2011. Potret Keadaan Hutan</a:t>
            </a:r>
            <a:r>
              <a:rPr lang="en-US" dirty="0"/>
              <a:t> </a:t>
            </a:r>
            <a:r>
              <a:rPr lang="id-ID" dirty="0"/>
              <a:t>Indonesia,</a:t>
            </a:r>
            <a:r>
              <a:rPr lang="en-US" dirty="0"/>
              <a:t> </a:t>
            </a:r>
            <a:r>
              <a:rPr lang="id-ID" dirty="0"/>
              <a:t>Periode Tahun 2000–2009. Bogor (ID): </a:t>
            </a:r>
            <a:r>
              <a:rPr lang="id-ID" dirty="0" err="1"/>
              <a:t>Forest</a:t>
            </a:r>
            <a:r>
              <a:rPr lang="id-ID" dirty="0"/>
              <a:t> </a:t>
            </a:r>
            <a:r>
              <a:rPr lang="id-ID" dirty="0" err="1"/>
              <a:t>Watch</a:t>
            </a:r>
            <a:r>
              <a:rPr lang="id-ID" dirty="0"/>
              <a:t> Indonesia.</a:t>
            </a:r>
            <a:endParaRPr lang="en-US" dirty="0"/>
          </a:p>
          <a:p>
            <a:pPr marL="463550" indent="-463550" algn="just"/>
            <a:r>
              <a:rPr lang="id-ID" dirty="0"/>
              <a:t>Sofiana DA. 2018. </a:t>
            </a:r>
            <a:r>
              <a:rPr lang="id-ID" dirty="0" err="1"/>
              <a:t>Esitmasi</a:t>
            </a:r>
            <a:r>
              <a:rPr lang="id-ID" dirty="0"/>
              <a:t> Deforestasi Lahan Gambut Akibat Kebakaran di Kabupaten Rokan Hilir Provinsi Riau Menggunakan Pendekatan </a:t>
            </a:r>
            <a:r>
              <a:rPr lang="id-ID" dirty="0" err="1"/>
              <a:t>Spatial</a:t>
            </a:r>
            <a:r>
              <a:rPr lang="id-ID" dirty="0"/>
              <a:t> Data Mining[tesis]. Bogor (ID): Institut Pertanian Bogor.</a:t>
            </a:r>
          </a:p>
          <a:p>
            <a:pPr marL="457200" indent="-457200" algn="just"/>
            <a:r>
              <a:rPr lang="id-ID" dirty="0"/>
              <a:t>Wibisono ITC, Siboro L. 2005. Panduan Rehabilitasi dan Teknik Silvikultur di Lahan Gambut. </a:t>
            </a:r>
            <a:r>
              <a:rPr lang="id-ID" i="1" dirty="0" err="1"/>
              <a:t>Wetlands</a:t>
            </a:r>
            <a:r>
              <a:rPr lang="id-ID" i="1" dirty="0"/>
              <a:t> </a:t>
            </a:r>
            <a:r>
              <a:rPr lang="id-ID" i="1" dirty="0" err="1"/>
              <a:t>international</a:t>
            </a:r>
            <a:r>
              <a:rPr lang="id-ID" i="1" dirty="0"/>
              <a:t>.</a:t>
            </a:r>
            <a:endParaRPr lang="id-ID" dirty="0"/>
          </a:p>
          <a:p>
            <a:pPr marL="457200" indent="-457200" algn="just"/>
            <a:r>
              <a:rPr lang="id-ID" dirty="0" err="1"/>
              <a:t>Pressman</a:t>
            </a:r>
            <a:r>
              <a:rPr lang="id-ID" dirty="0"/>
              <a:t> RS. 2010. </a:t>
            </a:r>
            <a:r>
              <a:rPr lang="id-ID" dirty="0" err="1"/>
              <a:t>Software</a:t>
            </a:r>
            <a:r>
              <a:rPr lang="id-ID" dirty="0"/>
              <a:t> Engineering: A </a:t>
            </a:r>
            <a:r>
              <a:rPr lang="id-ID" dirty="0" err="1"/>
              <a:t>Practitioners</a:t>
            </a:r>
            <a:r>
              <a:rPr lang="id-ID" dirty="0"/>
              <a:t> </a:t>
            </a:r>
            <a:r>
              <a:rPr lang="id-ID" dirty="0" err="1"/>
              <a:t>Approach</a:t>
            </a:r>
            <a:r>
              <a:rPr lang="id-ID" dirty="0"/>
              <a:t>, </a:t>
            </a:r>
            <a:r>
              <a:rPr lang="id-ID" dirty="0" err="1"/>
              <a:t>Seventh</a:t>
            </a:r>
            <a:r>
              <a:rPr lang="id-ID" dirty="0"/>
              <a:t> </a:t>
            </a:r>
            <a:r>
              <a:rPr lang="id-ID" dirty="0" err="1"/>
              <a:t>Edition</a:t>
            </a:r>
            <a:r>
              <a:rPr lang="id-ID" dirty="0"/>
              <a:t>. New </a:t>
            </a:r>
            <a:r>
              <a:rPr lang="id-ID" dirty="0" err="1"/>
              <a:t>York</a:t>
            </a:r>
            <a:r>
              <a:rPr lang="id-ID" dirty="0"/>
              <a:t> (US): </a:t>
            </a:r>
            <a:r>
              <a:rPr lang="id-ID" dirty="0" err="1"/>
              <a:t>McGraw</a:t>
            </a:r>
            <a:r>
              <a:rPr lang="id-ID" dirty="0"/>
              <a:t>-Hill.</a:t>
            </a:r>
            <a:endParaRPr lang="en-US" dirty="0"/>
          </a:p>
          <a:p>
            <a:pPr marL="457200" indent="-457200" algn="just"/>
            <a:endParaRPr lang="id-ID" dirty="0"/>
          </a:p>
          <a:p>
            <a:pPr marL="457200" indent="-457200" algn="just"/>
            <a:endParaRPr lang="en-US" dirty="0">
              <a:latin typeface="Lato" panose="020B0604020202020204" charset="0"/>
            </a:endParaRPr>
          </a:p>
          <a:p>
            <a:pPr indent="-457200" algn="just"/>
            <a:endParaRPr lang="en-US" dirty="0">
              <a:latin typeface="Lato" panose="020B0604020202020204" charset="0"/>
            </a:endParaRPr>
          </a:p>
          <a:p>
            <a:pPr indent="-457200" algn="just"/>
            <a:endParaRPr lang="id-ID" dirty="0">
              <a:latin typeface="Lato" panose="020B0604020202020204" charset="0"/>
            </a:endParaRPr>
          </a:p>
        </p:txBody>
      </p:sp>
    </p:spTree>
    <p:extLst>
      <p:ext uri="{BB962C8B-B14F-4D97-AF65-F5344CB8AC3E}">
        <p14:creationId xmlns:p14="http://schemas.microsoft.com/office/powerpoint/2010/main" val="650841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5"/>
          <p:cNvSpPr txBox="1">
            <a:spLocks noGrp="1"/>
          </p:cNvSpPr>
          <p:nvPr>
            <p:ph type="ctrTitle" idx="4294967295"/>
          </p:nvPr>
        </p:nvSpPr>
        <p:spPr>
          <a:xfrm>
            <a:off x="916025" y="968125"/>
            <a:ext cx="5561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7ECEFD"/>
                </a:solidFill>
              </a:rPr>
              <a:t>Thanks!</a:t>
            </a:r>
            <a:endParaRPr sz="6000">
              <a:solidFill>
                <a:srgbClr val="7ECEFD"/>
              </a:solidFill>
            </a:endParaRPr>
          </a:p>
        </p:txBody>
      </p:sp>
      <p:sp>
        <p:nvSpPr>
          <p:cNvPr id="338" name="Google Shape;338;p35"/>
          <p:cNvSpPr txBox="1">
            <a:spLocks noGrp="1"/>
          </p:cNvSpPr>
          <p:nvPr>
            <p:ph type="subTitle" idx="4294967295"/>
          </p:nvPr>
        </p:nvSpPr>
        <p:spPr>
          <a:xfrm>
            <a:off x="916025" y="2338950"/>
            <a:ext cx="55611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a:solidFill>
                  <a:srgbClr val="FFFFFF"/>
                </a:solidFill>
              </a:rPr>
              <a:t>Any questions?</a:t>
            </a:r>
            <a:endParaRPr sz="4800" b="1">
              <a:solidFill>
                <a:srgbClr val="FFFFFF"/>
              </a:solidFill>
            </a:endParaRPr>
          </a:p>
        </p:txBody>
      </p:sp>
      <p:sp>
        <p:nvSpPr>
          <p:cNvPr id="340" name="Google Shape;340;p3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dirty="0">
                <a:solidFill>
                  <a:srgbClr val="7ECEFD"/>
                </a:solidFill>
              </a:rPr>
              <a:t>1.</a:t>
            </a:r>
            <a:endParaRPr sz="7200" dirty="0">
              <a:solidFill>
                <a:srgbClr val="7ECEFD"/>
              </a:solidFill>
            </a:endParaRPr>
          </a:p>
          <a:p>
            <a:pPr marL="0" lvl="0" indent="0" algn="ctr" rtl="0">
              <a:spcBef>
                <a:spcPts val="0"/>
              </a:spcBef>
              <a:spcAft>
                <a:spcPts val="0"/>
              </a:spcAft>
              <a:buNone/>
            </a:pPr>
            <a:r>
              <a:rPr lang="id-ID" dirty="0"/>
              <a:t>P</a:t>
            </a:r>
            <a:r>
              <a:rPr lang="en-US" dirty="0" err="1"/>
              <a:t>endahuluan</a:t>
            </a:r>
            <a:endParaRPr dirty="0"/>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37908853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title"/>
          </p:nvPr>
        </p:nvSpPr>
        <p:spPr>
          <a:xfrm>
            <a:off x="893700" y="579450"/>
            <a:ext cx="76281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t>Instructions for use</a:t>
            </a:r>
            <a:endParaRPr sz="6000"/>
          </a:p>
        </p:txBody>
      </p:sp>
      <p:sp>
        <p:nvSpPr>
          <p:cNvPr id="94" name="Google Shape;94;p13"/>
          <p:cNvSpPr txBox="1"/>
          <p:nvPr/>
        </p:nvSpPr>
        <p:spPr>
          <a:xfrm>
            <a:off x="893700" y="2031201"/>
            <a:ext cx="3576300" cy="3073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20253"/>
                </a:solidFill>
                <a:latin typeface="Lato"/>
                <a:ea typeface="Lato"/>
                <a:cs typeface="Lato"/>
                <a:sym typeface="Lato"/>
              </a:rPr>
              <a:t>EDIT IN GOOGLE SLIDES</a:t>
            </a:r>
            <a:endParaRPr>
              <a:solidFill>
                <a:srgbClr val="F20253"/>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
                <a:solidFill>
                  <a:srgbClr val="677480"/>
                </a:solidFill>
                <a:latin typeface="Lato"/>
                <a:ea typeface="Lato"/>
                <a:cs typeface="Lato"/>
                <a:sym typeface="Lato"/>
              </a:rPr>
              <a:t>Click on the button under the presentation preview that says "Use as Google Slides Theme".</a:t>
            </a:r>
            <a:endParaRPr>
              <a:solidFill>
                <a:srgbClr val="677480"/>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
                <a:solidFill>
                  <a:srgbClr val="677480"/>
                </a:solidFill>
                <a:latin typeface="Lato"/>
                <a:ea typeface="Lato"/>
                <a:cs typeface="Lato"/>
                <a:sym typeface="Lato"/>
              </a:rPr>
              <a:t>You will get a copy of this document on your Google Drive and will be able to edit, add or delete slides.</a:t>
            </a:r>
            <a:endParaRPr>
              <a:solidFill>
                <a:srgbClr val="677480"/>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r>
              <a:rPr lang="en">
                <a:solidFill>
                  <a:srgbClr val="677480"/>
                </a:solidFill>
                <a:latin typeface="Lato"/>
                <a:ea typeface="Lato"/>
                <a:cs typeface="Lato"/>
                <a:sym typeface="Lato"/>
              </a:rPr>
              <a:t>You have to be signed in to your Google account.</a:t>
            </a:r>
            <a:endParaRPr>
              <a:solidFill>
                <a:srgbClr val="677480"/>
              </a:solidFill>
              <a:latin typeface="Lato"/>
              <a:ea typeface="Lato"/>
              <a:cs typeface="Lato"/>
              <a:sym typeface="Lato"/>
            </a:endParaRPr>
          </a:p>
          <a:p>
            <a:pPr marL="0" lvl="0" indent="0" algn="l" rtl="0">
              <a:spcBef>
                <a:spcPts val="600"/>
              </a:spcBef>
              <a:spcAft>
                <a:spcPts val="0"/>
              </a:spcAft>
              <a:buClr>
                <a:schemeClr val="dk1"/>
              </a:buClr>
              <a:buSzPts val="1100"/>
              <a:buFont typeface="Arial"/>
              <a:buNone/>
            </a:pPr>
            <a:endParaRPr>
              <a:solidFill>
                <a:srgbClr val="677480"/>
              </a:solidFill>
              <a:latin typeface="Lato"/>
              <a:ea typeface="Lato"/>
              <a:cs typeface="Lato"/>
              <a:sym typeface="Lato"/>
            </a:endParaRPr>
          </a:p>
          <a:p>
            <a:pPr marL="0" lvl="0" indent="0" algn="l" rtl="0">
              <a:spcBef>
                <a:spcPts val="600"/>
              </a:spcBef>
              <a:spcAft>
                <a:spcPts val="0"/>
              </a:spcAft>
              <a:buNone/>
            </a:pPr>
            <a:endParaRPr>
              <a:solidFill>
                <a:srgbClr val="677480"/>
              </a:solidFill>
              <a:latin typeface="Lato"/>
              <a:ea typeface="Lato"/>
              <a:cs typeface="Lato"/>
              <a:sym typeface="Lato"/>
            </a:endParaRPr>
          </a:p>
        </p:txBody>
      </p:sp>
      <p:sp>
        <p:nvSpPr>
          <p:cNvPr id="95" name="Google Shape;95;p13"/>
          <p:cNvSpPr txBox="1"/>
          <p:nvPr/>
        </p:nvSpPr>
        <p:spPr>
          <a:xfrm>
            <a:off x="4954050" y="2031201"/>
            <a:ext cx="3732600" cy="3073800"/>
          </a:xfrm>
          <a:prstGeom prst="rect">
            <a:avLst/>
          </a:prstGeom>
          <a:noFill/>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rgbClr val="F20253"/>
                </a:solidFill>
                <a:latin typeface="Lato"/>
                <a:ea typeface="Lato"/>
                <a:cs typeface="Lato"/>
                <a:sym typeface="Lato"/>
              </a:rPr>
              <a:t>EDIT IN POWERPOINT®</a:t>
            </a:r>
            <a:endParaRPr>
              <a:solidFill>
                <a:srgbClr val="F20253"/>
              </a:solidFill>
              <a:latin typeface="Lato"/>
              <a:ea typeface="Lato"/>
              <a:cs typeface="Lato"/>
              <a:sym typeface="Lato"/>
            </a:endParaRPr>
          </a:p>
          <a:p>
            <a:pPr marL="0" lvl="0" indent="0" algn="l" rtl="0">
              <a:spcBef>
                <a:spcPts val="600"/>
              </a:spcBef>
              <a:spcAft>
                <a:spcPts val="0"/>
              </a:spcAft>
              <a:buNone/>
            </a:pPr>
            <a:r>
              <a:rPr lang="en">
                <a:solidFill>
                  <a:srgbClr val="677480"/>
                </a:solidFill>
                <a:latin typeface="Lato"/>
                <a:ea typeface="Lato"/>
                <a:cs typeface="Lato"/>
                <a:sym typeface="Lato"/>
              </a:rPr>
              <a:t>Click on the button under the presentation preview that says "Download as PowerPoint template". You will get a .pptx file that you can edit in PowerPoint. </a:t>
            </a:r>
            <a:endParaRPr>
              <a:solidFill>
                <a:srgbClr val="677480"/>
              </a:solidFill>
              <a:latin typeface="Lato"/>
              <a:ea typeface="Lato"/>
              <a:cs typeface="Lato"/>
              <a:sym typeface="Lato"/>
            </a:endParaRPr>
          </a:p>
          <a:p>
            <a:pPr marL="0" lvl="0" indent="0" algn="l" rtl="0">
              <a:spcBef>
                <a:spcPts val="600"/>
              </a:spcBef>
              <a:spcAft>
                <a:spcPts val="0"/>
              </a:spcAft>
              <a:buNone/>
            </a:pPr>
            <a:r>
              <a:rPr lang="en">
                <a:solidFill>
                  <a:srgbClr val="677480"/>
                </a:solidFill>
                <a:latin typeface="Lato"/>
                <a:ea typeface="Lato"/>
                <a:cs typeface="Lato"/>
                <a:sym typeface="Lato"/>
              </a:rPr>
              <a:t>Remember to download and install the fonts used in this presentation (you’ll find the links to the font files needed in the </a:t>
            </a:r>
            <a:r>
              <a:rPr lang="en" u="sng">
                <a:solidFill>
                  <a:srgbClr val="677480"/>
                </a:solidFill>
                <a:latin typeface="Lato"/>
                <a:ea typeface="Lato"/>
                <a:cs typeface="Lato"/>
                <a:sym typeface="Lato"/>
                <a:hlinkClick r:id="rId3" action="ppaction://hlinksldjump"/>
              </a:rPr>
              <a:t>Presentation design slide</a:t>
            </a:r>
            <a:r>
              <a:rPr lang="en">
                <a:solidFill>
                  <a:srgbClr val="677480"/>
                </a:solidFill>
                <a:latin typeface="Lato"/>
                <a:ea typeface="Lato"/>
                <a:cs typeface="Lato"/>
                <a:sym typeface="Lato"/>
              </a:rPr>
              <a:t>)</a:t>
            </a:r>
            <a:endParaRPr>
              <a:solidFill>
                <a:srgbClr val="677480"/>
              </a:solidFill>
              <a:latin typeface="Lato"/>
              <a:ea typeface="Lato"/>
              <a:cs typeface="Lato"/>
              <a:sym typeface="Lato"/>
            </a:endParaRPr>
          </a:p>
        </p:txBody>
      </p:sp>
      <p:sp>
        <p:nvSpPr>
          <p:cNvPr id="96" name="Google Shape;96;p13"/>
          <p:cNvSpPr txBox="1"/>
          <p:nvPr/>
        </p:nvSpPr>
        <p:spPr>
          <a:xfrm>
            <a:off x="893700" y="5301873"/>
            <a:ext cx="7793100" cy="826500"/>
          </a:xfrm>
          <a:prstGeom prst="rect">
            <a:avLst/>
          </a:prstGeom>
          <a:noFill/>
          <a:ln>
            <a:noFill/>
          </a:ln>
        </p:spPr>
        <p:txBody>
          <a:bodyPr spcFirstLastPara="1" wrap="square" lIns="91425" tIns="91425" rIns="91425" bIns="91425" anchor="t" anchorCtr="0">
            <a:noAutofit/>
          </a:bodyPr>
          <a:lstStyle/>
          <a:p>
            <a:pPr marL="0" lvl="0" indent="0" algn="l" rtl="0">
              <a:spcBef>
                <a:spcPts val="1000"/>
              </a:spcBef>
              <a:spcAft>
                <a:spcPts val="0"/>
              </a:spcAft>
              <a:buNone/>
            </a:pPr>
            <a:r>
              <a:rPr lang="en" sz="1200" b="1">
                <a:solidFill>
                  <a:srgbClr val="F20253"/>
                </a:solidFill>
                <a:latin typeface="Lato"/>
                <a:ea typeface="Lato"/>
                <a:cs typeface="Lato"/>
                <a:sym typeface="Lato"/>
              </a:rPr>
              <a:t>More info on how to use this template at </a:t>
            </a:r>
            <a:r>
              <a:rPr lang="en" sz="1200" b="1" u="sng">
                <a:solidFill>
                  <a:srgbClr val="F20253"/>
                </a:solidFill>
                <a:latin typeface="Lato"/>
                <a:ea typeface="Lato"/>
                <a:cs typeface="Lato"/>
                <a:sym typeface="Lato"/>
                <a:hlinkClick r:id="rId4"/>
              </a:rPr>
              <a:t>www.slidescarnival.com/help-use-presentation-template</a:t>
            </a:r>
            <a:endParaRPr sz="1200" b="1">
              <a:solidFill>
                <a:srgbClr val="F20253"/>
              </a:solidFill>
              <a:latin typeface="Lato"/>
              <a:ea typeface="Lato"/>
              <a:cs typeface="Lato"/>
              <a:sym typeface="Lato"/>
            </a:endParaRPr>
          </a:p>
          <a:p>
            <a:pPr marL="0" lvl="0" indent="0" algn="l" rtl="0">
              <a:spcBef>
                <a:spcPts val="1000"/>
              </a:spcBef>
              <a:spcAft>
                <a:spcPts val="0"/>
              </a:spcAft>
              <a:buNone/>
            </a:pPr>
            <a:r>
              <a:rPr lang="en" sz="1200">
                <a:solidFill>
                  <a:srgbClr val="677480"/>
                </a:solidFill>
                <a:latin typeface="Lato"/>
                <a:ea typeface="Lato"/>
                <a:cs typeface="Lato"/>
                <a:sym typeface="Lato"/>
              </a:rPr>
              <a:t>This template is free to use under </a:t>
            </a:r>
            <a:r>
              <a:rPr lang="en" sz="1200" u="sng">
                <a:solidFill>
                  <a:srgbClr val="2185C5"/>
                </a:solidFill>
                <a:latin typeface="Lato"/>
                <a:ea typeface="Lato"/>
                <a:cs typeface="Lato"/>
                <a:sym typeface="Lato"/>
                <a:hlinkClick r:id="rId5"/>
              </a:rPr>
              <a:t>Creative Commons Attribution license.</a:t>
            </a:r>
            <a:r>
              <a:rPr lang="en" sz="1200">
                <a:solidFill>
                  <a:srgbClr val="677480"/>
                </a:solidFill>
                <a:latin typeface="Lato"/>
                <a:ea typeface="Lato"/>
                <a:cs typeface="Lato"/>
                <a:sym typeface="Lato"/>
              </a:rPr>
              <a:t> You can keep the Credits slide or mention SlidesCarnival and other resources used in a slide footer.</a:t>
            </a:r>
            <a:endParaRPr sz="1200">
              <a:solidFill>
                <a:srgbClr val="677480"/>
              </a:solidFill>
              <a:latin typeface="Lato"/>
              <a:ea typeface="Lato"/>
              <a:cs typeface="Lato"/>
              <a:sym typeface="Lato"/>
            </a:endParaRPr>
          </a:p>
          <a:p>
            <a:pPr marL="0" lvl="0" indent="0" algn="l" rtl="0">
              <a:spcBef>
                <a:spcPts val="1000"/>
              </a:spcBef>
              <a:spcAft>
                <a:spcPts val="0"/>
              </a:spcAft>
              <a:buNone/>
            </a:pPr>
            <a:endParaRPr sz="1200">
              <a:solidFill>
                <a:srgbClr val="677480"/>
              </a:solidFill>
              <a:latin typeface="Lato"/>
              <a:ea typeface="Lato"/>
              <a:cs typeface="Lato"/>
              <a:sym typeface="Lato"/>
            </a:endParaRPr>
          </a:p>
          <a:p>
            <a:pPr marL="0" lvl="0" indent="0" algn="l" rtl="0">
              <a:spcBef>
                <a:spcPts val="1000"/>
              </a:spcBef>
              <a:spcAft>
                <a:spcPts val="1000"/>
              </a:spcAft>
              <a:buNone/>
            </a:pPr>
            <a:endParaRPr sz="1200">
              <a:solidFill>
                <a:srgbClr val="677480"/>
              </a:solidFill>
              <a:latin typeface="Lato"/>
              <a:ea typeface="Lato"/>
              <a:cs typeface="Lato"/>
              <a:sym typeface="Lato"/>
            </a:endParaRPr>
          </a:p>
        </p:txBody>
      </p:sp>
      <p:sp>
        <p:nvSpPr>
          <p:cNvPr id="97" name="Google Shape;97;p13"/>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4"/>
          <p:cNvSpPr txBox="1">
            <a:spLocks noGrp="1"/>
          </p:cNvSpPr>
          <p:nvPr>
            <p:ph type="ctrTitle" idx="4294967295"/>
          </p:nvPr>
        </p:nvSpPr>
        <p:spPr>
          <a:xfrm>
            <a:off x="916025" y="587125"/>
            <a:ext cx="5561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7ECEFD"/>
                </a:solidFill>
              </a:rPr>
              <a:t>Hello!</a:t>
            </a:r>
            <a:endParaRPr sz="6000">
              <a:solidFill>
                <a:srgbClr val="7ECEFD"/>
              </a:solidFill>
            </a:endParaRPr>
          </a:p>
        </p:txBody>
      </p:sp>
      <p:sp>
        <p:nvSpPr>
          <p:cNvPr id="103" name="Google Shape;103;p14"/>
          <p:cNvSpPr txBox="1">
            <a:spLocks noGrp="1"/>
          </p:cNvSpPr>
          <p:nvPr>
            <p:ph type="subTitle" idx="4294967295"/>
          </p:nvPr>
        </p:nvSpPr>
        <p:spPr>
          <a:xfrm>
            <a:off x="916025" y="1957950"/>
            <a:ext cx="55611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4800" b="1">
                <a:solidFill>
                  <a:srgbClr val="2185C5"/>
                </a:solidFill>
              </a:rPr>
              <a:t>I am Jayden Smith</a:t>
            </a:r>
            <a:endParaRPr sz="4800" b="1">
              <a:solidFill>
                <a:srgbClr val="2185C5"/>
              </a:solidFill>
            </a:endParaRPr>
          </a:p>
        </p:txBody>
      </p:sp>
      <p:sp>
        <p:nvSpPr>
          <p:cNvPr id="104" name="Google Shape;104;p14"/>
          <p:cNvSpPr txBox="1">
            <a:spLocks noGrp="1"/>
          </p:cNvSpPr>
          <p:nvPr>
            <p:ph type="body" idx="4294967295"/>
          </p:nvPr>
        </p:nvSpPr>
        <p:spPr>
          <a:xfrm>
            <a:off x="916025" y="3297675"/>
            <a:ext cx="5561100" cy="2660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I am here because I love to give presentations. </a:t>
            </a:r>
            <a:endParaRPr sz="2400"/>
          </a:p>
          <a:p>
            <a:pPr marL="0" lvl="0" indent="0" algn="l" rtl="0">
              <a:spcBef>
                <a:spcPts val="600"/>
              </a:spcBef>
              <a:spcAft>
                <a:spcPts val="0"/>
              </a:spcAft>
              <a:buNone/>
            </a:pPr>
            <a:endParaRPr sz="2400"/>
          </a:p>
          <a:p>
            <a:pPr marL="0" lvl="0" indent="0" algn="l" rtl="0">
              <a:spcBef>
                <a:spcPts val="600"/>
              </a:spcBef>
              <a:spcAft>
                <a:spcPts val="0"/>
              </a:spcAft>
              <a:buNone/>
            </a:pPr>
            <a:r>
              <a:rPr lang="en" sz="2400"/>
              <a:t>You can find me at:</a:t>
            </a:r>
            <a:endParaRPr sz="2400"/>
          </a:p>
          <a:p>
            <a:pPr marL="0" lvl="0" indent="0" algn="l" rtl="0">
              <a:spcBef>
                <a:spcPts val="600"/>
              </a:spcBef>
              <a:spcAft>
                <a:spcPts val="0"/>
              </a:spcAft>
              <a:buNone/>
            </a:pPr>
            <a:r>
              <a:rPr lang="en" sz="2400"/>
              <a:t>@username</a:t>
            </a:r>
            <a:endParaRPr sz="2400"/>
          </a:p>
        </p:txBody>
      </p:sp>
      <p:pic>
        <p:nvPicPr>
          <p:cNvPr id="105" name="Google Shape;105;p14" descr="cat_bn.jpg"/>
          <p:cNvPicPr preferRelativeResize="0"/>
          <p:nvPr/>
        </p:nvPicPr>
        <p:blipFill rotWithShape="1">
          <a:blip r:embed="rId3">
            <a:alphaModFix/>
          </a:blip>
          <a:srcRect l="41832" r="32044" b="1419"/>
          <a:stretch/>
        </p:blipFill>
        <p:spPr>
          <a:xfrm>
            <a:off x="7352500" y="0"/>
            <a:ext cx="1791500" cy="6760724"/>
          </a:xfrm>
          <a:prstGeom prst="rect">
            <a:avLst/>
          </a:prstGeom>
          <a:noFill/>
          <a:ln>
            <a:noFill/>
          </a:ln>
        </p:spPr>
      </p:pic>
      <p:sp>
        <p:nvSpPr>
          <p:cNvPr id="106" name="Google Shape;106;p1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rgbClr val="7ECEFD"/>
                </a:solidFill>
              </a:rPr>
              <a:t>1.</a:t>
            </a:r>
            <a:endParaRPr sz="7200">
              <a:solidFill>
                <a:srgbClr val="7ECEFD"/>
              </a:solidFill>
            </a:endParaRPr>
          </a:p>
          <a:p>
            <a:pPr marL="0" lvl="0" indent="0" algn="ctr" rtl="0">
              <a:spcBef>
                <a:spcPts val="0"/>
              </a:spcBef>
              <a:spcAft>
                <a:spcPts val="0"/>
              </a:spcAft>
              <a:buNone/>
            </a:pPr>
            <a:r>
              <a:rPr lang="en"/>
              <a:t>TRANSITION HEADLINE</a:t>
            </a:r>
            <a:endParaRPr/>
          </a:p>
        </p:txBody>
      </p:sp>
      <p:sp>
        <p:nvSpPr>
          <p:cNvPr id="112" name="Google Shape;112;p15"/>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start with the first set of slides</a:t>
            </a:r>
            <a:endParaRPr/>
          </a:p>
        </p:txBody>
      </p:sp>
      <p:sp>
        <p:nvSpPr>
          <p:cNvPr id="113" name="Google Shape;113;p15"/>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body" idx="1"/>
          </p:nvPr>
        </p:nvSpPr>
        <p:spPr>
          <a:xfrm>
            <a:off x="1710425" y="2882400"/>
            <a:ext cx="5723700" cy="10932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a:t>Quotations are commonly printed as a means of inspiration and to invoke philosophical thoughts from the reader.</a:t>
            </a:r>
            <a:endParaRPr/>
          </a:p>
        </p:txBody>
      </p:sp>
      <p:sp>
        <p:nvSpPr>
          <p:cNvPr id="119" name="Google Shape;119;p16"/>
          <p:cNvSpPr txBox="1">
            <a:spLocks noGrp="1"/>
          </p:cNvSpPr>
          <p:nvPr>
            <p:ph type="sldNum" idx="12"/>
          </p:nvPr>
        </p:nvSpPr>
        <p:spPr>
          <a:xfrm>
            <a:off x="-125" y="6440375"/>
            <a:ext cx="9144000" cy="417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p:nvPr/>
        </p:nvSpPr>
        <p:spPr>
          <a:xfrm>
            <a:off x="893700" y="3550"/>
            <a:ext cx="3232500" cy="31254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txBox="1">
            <a:spLocks noGrp="1"/>
          </p:cNvSpPr>
          <p:nvPr>
            <p:ph type="ctrTitle" idx="4294967295"/>
          </p:nvPr>
        </p:nvSpPr>
        <p:spPr>
          <a:xfrm>
            <a:off x="778225" y="3177925"/>
            <a:ext cx="6623100" cy="154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a:solidFill>
                  <a:srgbClr val="FFFFFF"/>
                </a:solidFill>
              </a:rPr>
              <a:t>Big concept</a:t>
            </a:r>
            <a:endParaRPr sz="7200">
              <a:solidFill>
                <a:srgbClr val="FFFFFF"/>
              </a:solidFill>
            </a:endParaRPr>
          </a:p>
        </p:txBody>
      </p:sp>
      <p:sp>
        <p:nvSpPr>
          <p:cNvPr id="133" name="Google Shape;133;p18"/>
          <p:cNvSpPr txBox="1">
            <a:spLocks noGrp="1"/>
          </p:cNvSpPr>
          <p:nvPr>
            <p:ph type="subTitle" idx="4294967295"/>
          </p:nvPr>
        </p:nvSpPr>
        <p:spPr>
          <a:xfrm>
            <a:off x="778225" y="4929750"/>
            <a:ext cx="66231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chemeClr val="lt1"/>
                </a:solidFill>
              </a:rPr>
              <a:t>Bring the attention of your audience over a key concept using icons or illustrations</a:t>
            </a:r>
            <a:endParaRPr sz="2400">
              <a:solidFill>
                <a:schemeClr val="lt1"/>
              </a:solidFill>
            </a:endParaRPr>
          </a:p>
        </p:txBody>
      </p:sp>
      <p:grpSp>
        <p:nvGrpSpPr>
          <p:cNvPr id="134" name="Google Shape;134;p18"/>
          <p:cNvGrpSpPr/>
          <p:nvPr/>
        </p:nvGrpSpPr>
        <p:grpSpPr>
          <a:xfrm>
            <a:off x="1392061" y="448354"/>
            <a:ext cx="2235784" cy="2235777"/>
            <a:chOff x="570875" y="4322250"/>
            <a:chExt cx="443300" cy="443325"/>
          </a:xfrm>
        </p:grpSpPr>
        <p:sp>
          <p:nvSpPr>
            <p:cNvPr id="135" name="Google Shape;135;p1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893625" y="2286000"/>
            <a:ext cx="3136800" cy="22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White</a:t>
            </a:r>
            <a:endParaRPr b="1"/>
          </a:p>
          <a:p>
            <a:pPr marL="0" lvl="0" indent="0" algn="l" rtl="0">
              <a:spcBef>
                <a:spcPts val="600"/>
              </a:spcBef>
              <a:spcAft>
                <a:spcPts val="0"/>
              </a:spcAft>
              <a:buNone/>
            </a:pPr>
            <a:r>
              <a:rPr lang="en"/>
              <a:t>Is the color of milk and fresh snow, the color produced by the combination of all the colors of the visible spectrum.</a:t>
            </a:r>
            <a:endParaRPr/>
          </a:p>
        </p:txBody>
      </p:sp>
      <p:sp>
        <p:nvSpPr>
          <p:cNvPr id="145" name="Google Shape;145;p19"/>
          <p:cNvSpPr txBox="1">
            <a:spLocks noGrp="1"/>
          </p:cNvSpPr>
          <p:nvPr>
            <p:ph type="title"/>
          </p:nvPr>
        </p:nvSpPr>
        <p:spPr>
          <a:xfrm>
            <a:off x="893700" y="9604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You can also split your content</a:t>
            </a:r>
            <a:endParaRPr/>
          </a:p>
        </p:txBody>
      </p:sp>
      <p:sp>
        <p:nvSpPr>
          <p:cNvPr id="146" name="Google Shape;146;p19"/>
          <p:cNvSpPr txBox="1">
            <a:spLocks noGrp="1"/>
          </p:cNvSpPr>
          <p:nvPr>
            <p:ph type="body" idx="2"/>
          </p:nvPr>
        </p:nvSpPr>
        <p:spPr>
          <a:xfrm>
            <a:off x="4219453" y="2286000"/>
            <a:ext cx="3136800" cy="22746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Black</a:t>
            </a:r>
            <a:endParaRPr b="1"/>
          </a:p>
          <a:p>
            <a:pPr marL="0" lvl="0" indent="0" algn="l" rtl="0">
              <a:spcBef>
                <a:spcPts val="600"/>
              </a:spcBef>
              <a:spcAft>
                <a:spcPts val="0"/>
              </a:spcAft>
              <a:buNone/>
            </a:pPr>
            <a:r>
              <a:rPr lang="en"/>
              <a:t>Is the color of coal, ebony, and of outer space. It is the darkest color, the result of the absence of or complete absorption of light.</a:t>
            </a:r>
            <a:endParaRPr/>
          </a:p>
        </p:txBody>
      </p:sp>
      <p:sp>
        <p:nvSpPr>
          <p:cNvPr id="147" name="Google Shape;147;p1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0"/>
          <p:cNvSpPr txBox="1">
            <a:spLocks noGrp="1"/>
          </p:cNvSpPr>
          <p:nvPr>
            <p:ph type="title"/>
          </p:nvPr>
        </p:nvSpPr>
        <p:spPr>
          <a:xfrm>
            <a:off x="893700" y="5794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 two or three columns</a:t>
            </a:r>
            <a:endParaRPr/>
          </a:p>
        </p:txBody>
      </p:sp>
      <p:sp>
        <p:nvSpPr>
          <p:cNvPr id="153" name="Google Shape;153;p20"/>
          <p:cNvSpPr txBox="1">
            <a:spLocks noGrp="1"/>
          </p:cNvSpPr>
          <p:nvPr>
            <p:ph type="body" idx="1"/>
          </p:nvPr>
        </p:nvSpPr>
        <p:spPr>
          <a:xfrm>
            <a:off x="893700" y="2133600"/>
            <a:ext cx="2371200" cy="185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a:t>Is the color of gold, butter and ripe lemons. In the spectrum of visible light, yellow is found between green and orange.</a:t>
            </a:r>
            <a:endParaRPr/>
          </a:p>
        </p:txBody>
      </p:sp>
      <p:sp>
        <p:nvSpPr>
          <p:cNvPr id="154" name="Google Shape;154;p20"/>
          <p:cNvSpPr txBox="1">
            <a:spLocks noGrp="1"/>
          </p:cNvSpPr>
          <p:nvPr>
            <p:ph type="body" idx="2"/>
          </p:nvPr>
        </p:nvSpPr>
        <p:spPr>
          <a:xfrm>
            <a:off x="3386401" y="2133600"/>
            <a:ext cx="2371200" cy="185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a:t>Is the colour of the clear sky and the deep sea. It is located between violet and green on the optical spectrum.</a:t>
            </a:r>
            <a:endParaRPr/>
          </a:p>
        </p:txBody>
      </p:sp>
      <p:sp>
        <p:nvSpPr>
          <p:cNvPr id="155" name="Google Shape;155;p20"/>
          <p:cNvSpPr txBox="1">
            <a:spLocks noGrp="1"/>
          </p:cNvSpPr>
          <p:nvPr>
            <p:ph type="body" idx="3"/>
          </p:nvPr>
        </p:nvSpPr>
        <p:spPr>
          <a:xfrm>
            <a:off x="5879102" y="2133600"/>
            <a:ext cx="2371200" cy="18531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a:t>Is the color of blood, and because of this it has historically been associated with sacrifice, danger and courage. </a:t>
            </a:r>
            <a:endParaRPr/>
          </a:p>
          <a:p>
            <a:pPr marL="0" lvl="0" indent="0" algn="l" rtl="0">
              <a:spcBef>
                <a:spcPts val="600"/>
              </a:spcBef>
              <a:spcAft>
                <a:spcPts val="0"/>
              </a:spcAft>
              <a:buNone/>
            </a:pPr>
            <a:endParaRPr/>
          </a:p>
        </p:txBody>
      </p:sp>
      <p:sp>
        <p:nvSpPr>
          <p:cNvPr id="156" name="Google Shape;156;p2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22"/>
          <p:cNvPicPr preferRelativeResize="0"/>
          <p:nvPr/>
        </p:nvPicPr>
        <p:blipFill rotWithShape="1">
          <a:blip r:embed="rId3">
            <a:alphaModFix/>
          </a:blip>
          <a:srcRect t="20672" b="4320"/>
          <a:stretch/>
        </p:blipFill>
        <p:spPr>
          <a:xfrm>
            <a:off x="0" y="0"/>
            <a:ext cx="9144000" cy="6858000"/>
          </a:xfrm>
          <a:prstGeom prst="rect">
            <a:avLst/>
          </a:prstGeom>
          <a:noFill/>
          <a:ln>
            <a:noFill/>
          </a:ln>
        </p:spPr>
      </p:pic>
      <p:sp>
        <p:nvSpPr>
          <p:cNvPr id="170" name="Google Shape;170;p22"/>
          <p:cNvSpPr/>
          <p:nvPr/>
        </p:nvSpPr>
        <p:spPr>
          <a:xfrm>
            <a:off x="0" y="4285725"/>
            <a:ext cx="7352400" cy="16401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2"/>
          <p:cNvSpPr txBox="1">
            <a:spLocks noGrp="1"/>
          </p:cNvSpPr>
          <p:nvPr>
            <p:ph type="title"/>
          </p:nvPr>
        </p:nvSpPr>
        <p:spPr>
          <a:xfrm>
            <a:off x="924125" y="4514325"/>
            <a:ext cx="5796000" cy="73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Want big impact?</a:t>
            </a:r>
            <a:endParaRPr/>
          </a:p>
        </p:txBody>
      </p:sp>
      <p:sp>
        <p:nvSpPr>
          <p:cNvPr id="172" name="Google Shape;172;p22"/>
          <p:cNvSpPr txBox="1">
            <a:spLocks noGrp="1"/>
          </p:cNvSpPr>
          <p:nvPr>
            <p:ph type="body" idx="1"/>
          </p:nvPr>
        </p:nvSpPr>
        <p:spPr>
          <a:xfrm>
            <a:off x="924125" y="5079350"/>
            <a:ext cx="5796000" cy="8649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Use big image.</a:t>
            </a:r>
            <a:endParaRPr sz="2400"/>
          </a:p>
        </p:txBody>
      </p:sp>
      <p:sp>
        <p:nvSpPr>
          <p:cNvPr id="173" name="Google Shape;173;p22"/>
          <p:cNvSpPr/>
          <p:nvPr/>
        </p:nvSpPr>
        <p:spPr>
          <a:xfrm>
            <a:off x="3675952" y="5925825"/>
            <a:ext cx="1837800" cy="1029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2"/>
          <p:cNvSpPr/>
          <p:nvPr/>
        </p:nvSpPr>
        <p:spPr>
          <a:xfrm>
            <a:off x="5514495" y="5925825"/>
            <a:ext cx="1837800" cy="1029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2"/>
          <p:cNvSpPr/>
          <p:nvPr/>
        </p:nvSpPr>
        <p:spPr>
          <a:xfrm>
            <a:off x="0" y="5925825"/>
            <a:ext cx="1837800" cy="1029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2"/>
          <p:cNvSpPr/>
          <p:nvPr/>
        </p:nvSpPr>
        <p:spPr>
          <a:xfrm>
            <a:off x="1838038" y="5925825"/>
            <a:ext cx="1837800" cy="102900"/>
          </a:xfrm>
          <a:prstGeom prst="rect">
            <a:avLst/>
          </a:prstGeom>
          <a:solidFill>
            <a:srgbClr val="2185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2"/>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3"/>
          <p:cNvSpPr txBox="1">
            <a:spLocks noGrp="1"/>
          </p:cNvSpPr>
          <p:nvPr>
            <p:ph type="title"/>
          </p:nvPr>
        </p:nvSpPr>
        <p:spPr>
          <a:xfrm>
            <a:off x="893700" y="8080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diagrams to explain your ideas</a:t>
            </a:r>
            <a:endParaRPr/>
          </a:p>
        </p:txBody>
      </p:sp>
      <p:sp>
        <p:nvSpPr>
          <p:cNvPr id="183" name="Google Shape;183;p23"/>
          <p:cNvSpPr/>
          <p:nvPr/>
        </p:nvSpPr>
        <p:spPr>
          <a:xfrm rot="-3280229">
            <a:off x="3874564" y="3264913"/>
            <a:ext cx="1564645" cy="1561647"/>
          </a:xfrm>
          <a:prstGeom prst="ellipse">
            <a:avLst/>
          </a:prstGeom>
          <a:solidFill>
            <a:srgbClr val="EFEFEF"/>
          </a:solidFill>
          <a:ln>
            <a:noFill/>
          </a:ln>
        </p:spPr>
        <p:txBody>
          <a:bodyPr spcFirstLastPara="1" wrap="square" lIns="91425" tIns="45700" rIns="91425" bIns="45700" anchor="ctr" anchorCtr="0">
            <a:noAutofit/>
          </a:bodyPr>
          <a:lstStyle/>
          <a:p>
            <a:pPr marL="177800" lvl="0" indent="-177800" algn="ctr" rtl="0">
              <a:spcBef>
                <a:spcPts val="0"/>
              </a:spcBef>
              <a:spcAft>
                <a:spcPts val="0"/>
              </a:spcAft>
              <a:buFont typeface="Georgia"/>
              <a:buNone/>
            </a:pPr>
            <a:endParaRPr/>
          </a:p>
        </p:txBody>
      </p:sp>
      <p:grpSp>
        <p:nvGrpSpPr>
          <p:cNvPr id="184" name="Google Shape;184;p23"/>
          <p:cNvGrpSpPr/>
          <p:nvPr/>
        </p:nvGrpSpPr>
        <p:grpSpPr>
          <a:xfrm>
            <a:off x="4204227" y="2807917"/>
            <a:ext cx="3497780" cy="3899635"/>
            <a:chOff x="4184863" y="1520198"/>
            <a:chExt cx="2958454" cy="3298347"/>
          </a:xfrm>
        </p:grpSpPr>
        <p:sp>
          <p:nvSpPr>
            <p:cNvPr id="185" name="Google Shape;185;p23"/>
            <p:cNvSpPr/>
            <p:nvPr/>
          </p:nvSpPr>
          <p:spPr>
            <a:xfrm rot="-3280088">
              <a:off x="4136321" y="2563569"/>
              <a:ext cx="3184127" cy="1211606"/>
            </a:xfrm>
            <a:custGeom>
              <a:avLst/>
              <a:gdLst/>
              <a:ahLst/>
              <a:cxnLst/>
              <a:rect l="l" t="t" r="r" b="b"/>
              <a:pathLst>
                <a:path w="492" h="187" extrusionOk="0">
                  <a:moveTo>
                    <a:pt x="457" y="0"/>
                  </a:moveTo>
                  <a:cubicBezTo>
                    <a:pt x="416" y="91"/>
                    <a:pt x="325" y="155"/>
                    <a:pt x="218" y="155"/>
                  </a:cubicBezTo>
                  <a:cubicBezTo>
                    <a:pt x="137" y="155"/>
                    <a:pt x="64" y="118"/>
                    <a:pt x="17" y="60"/>
                  </a:cubicBezTo>
                  <a:cubicBezTo>
                    <a:pt x="11" y="70"/>
                    <a:pt x="5" y="80"/>
                    <a:pt x="0" y="90"/>
                  </a:cubicBezTo>
                  <a:cubicBezTo>
                    <a:pt x="54" y="150"/>
                    <a:pt x="132" y="187"/>
                    <a:pt x="218" y="187"/>
                  </a:cubicBezTo>
                  <a:cubicBezTo>
                    <a:pt x="343" y="187"/>
                    <a:pt x="449" y="109"/>
                    <a:pt x="492" y="0"/>
                  </a:cubicBezTo>
                  <a:cubicBezTo>
                    <a:pt x="480" y="0"/>
                    <a:pt x="468" y="1"/>
                    <a:pt x="457" y="0"/>
                  </a:cubicBezTo>
                  <a:close/>
                </a:path>
              </a:pathLst>
            </a:custGeom>
            <a:solidFill>
              <a:srgbClr val="CFE2F3"/>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186" name="Google Shape;186;p23"/>
            <p:cNvSpPr/>
            <p:nvPr/>
          </p:nvSpPr>
          <p:spPr>
            <a:xfrm rot="-3280088">
              <a:off x="4100923" y="2460157"/>
              <a:ext cx="2729637" cy="1205146"/>
            </a:xfrm>
            <a:custGeom>
              <a:avLst/>
              <a:gdLst/>
              <a:ahLst/>
              <a:cxnLst/>
              <a:rect l="l" t="t" r="r" b="b"/>
              <a:pathLst>
                <a:path w="440" h="194" extrusionOk="0">
                  <a:moveTo>
                    <a:pt x="262" y="39"/>
                  </a:moveTo>
                  <a:cubicBezTo>
                    <a:pt x="206" y="71"/>
                    <a:pt x="134" y="53"/>
                    <a:pt x="100" y="0"/>
                  </a:cubicBezTo>
                  <a:cubicBezTo>
                    <a:pt x="57" y="25"/>
                    <a:pt x="24" y="60"/>
                    <a:pt x="0" y="99"/>
                  </a:cubicBezTo>
                  <a:cubicBezTo>
                    <a:pt x="47" y="157"/>
                    <a:pt x="120" y="194"/>
                    <a:pt x="201" y="194"/>
                  </a:cubicBezTo>
                  <a:cubicBezTo>
                    <a:pt x="308" y="194"/>
                    <a:pt x="399" y="130"/>
                    <a:pt x="440" y="39"/>
                  </a:cubicBezTo>
                  <a:cubicBezTo>
                    <a:pt x="393" y="37"/>
                    <a:pt x="346" y="24"/>
                    <a:pt x="303" y="0"/>
                  </a:cubicBezTo>
                  <a:cubicBezTo>
                    <a:pt x="292" y="15"/>
                    <a:pt x="279" y="29"/>
                    <a:pt x="262" y="39"/>
                  </a:cubicBezTo>
                  <a:close/>
                </a:path>
              </a:pathLst>
            </a:custGeom>
            <a:solidFill>
              <a:srgbClr val="7ECEFD"/>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187" name="Google Shape;187;p23"/>
            <p:cNvSpPr txBox="1"/>
            <p:nvPr/>
          </p:nvSpPr>
          <p:spPr>
            <a:xfrm rot="-3779206">
              <a:off x="4733052" y="2863735"/>
              <a:ext cx="1577952" cy="56323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1000">
                  <a:solidFill>
                    <a:srgbClr val="1C3AA9"/>
                  </a:solidFill>
                  <a:latin typeface="Raleway"/>
                  <a:ea typeface="Raleway"/>
                  <a:cs typeface="Raleway"/>
                  <a:sym typeface="Raleway"/>
                </a:rPr>
                <a:t>Vestibulum congue </a:t>
              </a:r>
              <a:endParaRPr sz="1000">
                <a:solidFill>
                  <a:srgbClr val="1C3AA9"/>
                </a:solidFill>
                <a:latin typeface="Raleway"/>
                <a:ea typeface="Raleway"/>
                <a:cs typeface="Raleway"/>
                <a:sym typeface="Raleway"/>
              </a:endParaRPr>
            </a:p>
          </p:txBody>
        </p:sp>
      </p:grpSp>
      <p:grpSp>
        <p:nvGrpSpPr>
          <p:cNvPr id="188" name="Google Shape;188;p23"/>
          <p:cNvGrpSpPr/>
          <p:nvPr/>
        </p:nvGrpSpPr>
        <p:grpSpPr>
          <a:xfrm>
            <a:off x="2635160" y="926250"/>
            <a:ext cx="3893996" cy="3810453"/>
            <a:chOff x="2857731" y="-71332"/>
            <a:chExt cx="3293577" cy="3222916"/>
          </a:xfrm>
        </p:grpSpPr>
        <p:sp>
          <p:nvSpPr>
            <p:cNvPr id="189" name="Google Shape;189;p23"/>
            <p:cNvSpPr/>
            <p:nvPr/>
          </p:nvSpPr>
          <p:spPr>
            <a:xfrm rot="-3280089">
              <a:off x="3410337" y="297186"/>
              <a:ext cx="2188366" cy="2485879"/>
            </a:xfrm>
            <a:custGeom>
              <a:avLst/>
              <a:gdLst/>
              <a:ahLst/>
              <a:cxnLst/>
              <a:rect l="l" t="t" r="r" b="b"/>
              <a:pathLst>
                <a:path w="338" h="384" extrusionOk="0">
                  <a:moveTo>
                    <a:pt x="45" y="32"/>
                  </a:moveTo>
                  <a:cubicBezTo>
                    <a:pt x="189" y="32"/>
                    <a:pt x="306" y="148"/>
                    <a:pt x="306" y="292"/>
                  </a:cubicBezTo>
                  <a:cubicBezTo>
                    <a:pt x="306" y="325"/>
                    <a:pt x="300" y="355"/>
                    <a:pt x="289" y="384"/>
                  </a:cubicBezTo>
                  <a:cubicBezTo>
                    <a:pt x="301" y="384"/>
                    <a:pt x="312" y="384"/>
                    <a:pt x="324" y="383"/>
                  </a:cubicBezTo>
                  <a:cubicBezTo>
                    <a:pt x="333" y="354"/>
                    <a:pt x="338" y="324"/>
                    <a:pt x="338" y="292"/>
                  </a:cubicBezTo>
                  <a:cubicBezTo>
                    <a:pt x="338" y="131"/>
                    <a:pt x="207" y="0"/>
                    <a:pt x="45" y="0"/>
                  </a:cubicBezTo>
                  <a:cubicBezTo>
                    <a:pt x="30" y="0"/>
                    <a:pt x="15" y="1"/>
                    <a:pt x="0" y="3"/>
                  </a:cubicBezTo>
                  <a:cubicBezTo>
                    <a:pt x="6" y="13"/>
                    <a:pt x="12" y="23"/>
                    <a:pt x="18" y="33"/>
                  </a:cubicBezTo>
                  <a:cubicBezTo>
                    <a:pt x="27" y="32"/>
                    <a:pt x="36" y="32"/>
                    <a:pt x="45" y="32"/>
                  </a:cubicBezTo>
                  <a:close/>
                </a:path>
              </a:pathLst>
            </a:custGeom>
            <a:solidFill>
              <a:srgbClr val="9FC5E8"/>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190" name="Google Shape;190;p23"/>
            <p:cNvSpPr/>
            <p:nvPr/>
          </p:nvSpPr>
          <p:spPr>
            <a:xfrm rot="-3280088">
              <a:off x="3667674" y="581521"/>
              <a:ext cx="1790169" cy="2186080"/>
            </a:xfrm>
            <a:custGeom>
              <a:avLst/>
              <a:gdLst/>
              <a:ahLst/>
              <a:cxnLst/>
              <a:rect l="l" t="t" r="r" b="b"/>
              <a:pathLst>
                <a:path w="288" h="352" extrusionOk="0">
                  <a:moveTo>
                    <a:pt x="27" y="0"/>
                  </a:moveTo>
                  <a:cubicBezTo>
                    <a:pt x="18" y="0"/>
                    <a:pt x="9" y="0"/>
                    <a:pt x="0" y="1"/>
                  </a:cubicBezTo>
                  <a:cubicBezTo>
                    <a:pt x="21" y="43"/>
                    <a:pt x="34" y="90"/>
                    <a:pt x="35" y="140"/>
                  </a:cubicBezTo>
                  <a:cubicBezTo>
                    <a:pt x="74" y="142"/>
                    <a:pt x="111" y="163"/>
                    <a:pt x="132" y="200"/>
                  </a:cubicBezTo>
                  <a:cubicBezTo>
                    <a:pt x="153" y="236"/>
                    <a:pt x="153" y="279"/>
                    <a:pt x="136" y="315"/>
                  </a:cubicBezTo>
                  <a:cubicBezTo>
                    <a:pt x="179" y="339"/>
                    <a:pt x="225" y="351"/>
                    <a:pt x="271" y="352"/>
                  </a:cubicBezTo>
                  <a:cubicBezTo>
                    <a:pt x="282" y="323"/>
                    <a:pt x="288" y="293"/>
                    <a:pt x="288" y="260"/>
                  </a:cubicBezTo>
                  <a:cubicBezTo>
                    <a:pt x="288" y="116"/>
                    <a:pt x="171" y="0"/>
                    <a:pt x="27" y="0"/>
                  </a:cubicBezTo>
                  <a:close/>
                </a:path>
              </a:pathLst>
            </a:custGeom>
            <a:solidFill>
              <a:srgbClr val="2185C5"/>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191" name="Google Shape;191;p23"/>
            <p:cNvSpPr txBox="1"/>
            <p:nvPr/>
          </p:nvSpPr>
          <p:spPr>
            <a:xfrm>
              <a:off x="3782825" y="1153125"/>
              <a:ext cx="1578000" cy="563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1000">
                  <a:solidFill>
                    <a:srgbClr val="FFFFFF"/>
                  </a:solidFill>
                  <a:latin typeface="Raleway"/>
                  <a:ea typeface="Raleway"/>
                  <a:cs typeface="Raleway"/>
                  <a:sym typeface="Raleway"/>
                </a:rPr>
                <a:t>Vestibulum congue </a:t>
              </a:r>
              <a:endParaRPr sz="1000">
                <a:solidFill>
                  <a:srgbClr val="FFFFFF"/>
                </a:solidFill>
                <a:latin typeface="Raleway"/>
                <a:ea typeface="Raleway"/>
                <a:cs typeface="Raleway"/>
                <a:sym typeface="Raleway"/>
              </a:endParaRPr>
            </a:p>
          </p:txBody>
        </p:sp>
      </p:grpSp>
      <p:grpSp>
        <p:nvGrpSpPr>
          <p:cNvPr id="192" name="Google Shape;192;p23"/>
          <p:cNvGrpSpPr/>
          <p:nvPr/>
        </p:nvGrpSpPr>
        <p:grpSpPr>
          <a:xfrm>
            <a:off x="1573638" y="3002373"/>
            <a:ext cx="4048707" cy="3691470"/>
            <a:chOff x="1959887" y="1684671"/>
            <a:chExt cx="3424433" cy="3122279"/>
          </a:xfrm>
        </p:grpSpPr>
        <p:sp>
          <p:nvSpPr>
            <p:cNvPr id="193" name="Google Shape;193;p23"/>
            <p:cNvSpPr/>
            <p:nvPr/>
          </p:nvSpPr>
          <p:spPr>
            <a:xfrm rot="-3280088">
              <a:off x="2859669" y="1740600"/>
              <a:ext cx="1624870" cy="3045726"/>
            </a:xfrm>
            <a:custGeom>
              <a:avLst/>
              <a:gdLst/>
              <a:ahLst/>
              <a:cxnLst/>
              <a:rect l="l" t="t" r="r" b="b"/>
              <a:pathLst>
                <a:path w="251" h="470" extrusionOk="0">
                  <a:moveTo>
                    <a:pt x="32" y="286"/>
                  </a:moveTo>
                  <a:cubicBezTo>
                    <a:pt x="32" y="157"/>
                    <a:pt x="127" y="49"/>
                    <a:pt x="251" y="29"/>
                  </a:cubicBezTo>
                  <a:cubicBezTo>
                    <a:pt x="245" y="19"/>
                    <a:pt x="239" y="9"/>
                    <a:pt x="233" y="0"/>
                  </a:cubicBezTo>
                  <a:cubicBezTo>
                    <a:pt x="100" y="28"/>
                    <a:pt x="0" y="145"/>
                    <a:pt x="0" y="286"/>
                  </a:cubicBezTo>
                  <a:cubicBezTo>
                    <a:pt x="0" y="356"/>
                    <a:pt x="25" y="420"/>
                    <a:pt x="65" y="470"/>
                  </a:cubicBezTo>
                  <a:cubicBezTo>
                    <a:pt x="70" y="460"/>
                    <a:pt x="76" y="450"/>
                    <a:pt x="82" y="440"/>
                  </a:cubicBezTo>
                  <a:cubicBezTo>
                    <a:pt x="51" y="397"/>
                    <a:pt x="32" y="344"/>
                    <a:pt x="32" y="286"/>
                  </a:cubicBezTo>
                  <a:close/>
                </a:path>
              </a:pathLst>
            </a:custGeom>
            <a:solidFill>
              <a:srgbClr val="FCE5CD"/>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194" name="Google Shape;194;p23"/>
            <p:cNvSpPr/>
            <p:nvPr/>
          </p:nvSpPr>
          <p:spPr>
            <a:xfrm rot="-3280089">
              <a:off x="3037225" y="1789647"/>
              <a:ext cx="1575644" cy="2550423"/>
            </a:xfrm>
            <a:custGeom>
              <a:avLst/>
              <a:gdLst/>
              <a:ahLst/>
              <a:cxnLst/>
              <a:rect l="l" t="t" r="r" b="b"/>
              <a:pathLst>
                <a:path w="254" h="411" extrusionOk="0">
                  <a:moveTo>
                    <a:pt x="152" y="311"/>
                  </a:moveTo>
                  <a:cubicBezTo>
                    <a:pt x="124" y="254"/>
                    <a:pt x="145" y="185"/>
                    <a:pt x="200" y="153"/>
                  </a:cubicBezTo>
                  <a:cubicBezTo>
                    <a:pt x="217" y="143"/>
                    <a:pt x="236" y="137"/>
                    <a:pt x="254" y="136"/>
                  </a:cubicBezTo>
                  <a:cubicBezTo>
                    <a:pt x="253" y="87"/>
                    <a:pt x="241" y="41"/>
                    <a:pt x="219" y="0"/>
                  </a:cubicBezTo>
                  <a:cubicBezTo>
                    <a:pt x="95" y="20"/>
                    <a:pt x="0" y="128"/>
                    <a:pt x="0" y="257"/>
                  </a:cubicBezTo>
                  <a:cubicBezTo>
                    <a:pt x="0" y="315"/>
                    <a:pt x="19" y="368"/>
                    <a:pt x="50" y="411"/>
                  </a:cubicBezTo>
                  <a:cubicBezTo>
                    <a:pt x="75" y="371"/>
                    <a:pt x="110" y="337"/>
                    <a:pt x="152" y="311"/>
                  </a:cubicBezTo>
                  <a:close/>
                </a:path>
              </a:pathLst>
            </a:custGeom>
            <a:solidFill>
              <a:srgbClr val="FF9715"/>
            </a:solidFill>
            <a:ln w="9525" cap="flat" cmpd="sng">
              <a:solidFill>
                <a:srgbClr val="FFFFFF"/>
              </a:solidFill>
              <a:prstDash val="solid"/>
              <a:miter lim="8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1800"/>
            </a:p>
          </p:txBody>
        </p:sp>
        <p:sp>
          <p:nvSpPr>
            <p:cNvPr id="195" name="Google Shape;195;p23"/>
            <p:cNvSpPr txBox="1"/>
            <p:nvPr/>
          </p:nvSpPr>
          <p:spPr>
            <a:xfrm rot="3725110" flipH="1">
              <a:off x="2866277" y="2863871"/>
              <a:ext cx="1577671" cy="563103"/>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1000">
                  <a:solidFill>
                    <a:srgbClr val="FFFFFF"/>
                  </a:solidFill>
                  <a:latin typeface="Raleway"/>
                  <a:ea typeface="Raleway"/>
                  <a:cs typeface="Raleway"/>
                  <a:sym typeface="Raleway"/>
                </a:rPr>
                <a:t>Vestibulum congue </a:t>
              </a:r>
              <a:endParaRPr sz="1000">
                <a:solidFill>
                  <a:srgbClr val="FFFFFF"/>
                </a:solidFill>
                <a:latin typeface="Raleway"/>
                <a:ea typeface="Raleway"/>
                <a:cs typeface="Raleway"/>
                <a:sym typeface="Raleway"/>
              </a:endParaRPr>
            </a:p>
          </p:txBody>
        </p:sp>
      </p:grpSp>
      <p:sp>
        <p:nvSpPr>
          <p:cNvPr id="196" name="Google Shape;196;p23"/>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And tables to compare data</a:t>
            </a:r>
            <a:endParaRPr/>
          </a:p>
        </p:txBody>
      </p:sp>
      <p:graphicFrame>
        <p:nvGraphicFramePr>
          <p:cNvPr id="202" name="Google Shape;202;p24"/>
          <p:cNvGraphicFramePr/>
          <p:nvPr/>
        </p:nvGraphicFramePr>
        <p:xfrm>
          <a:off x="952500" y="2085975"/>
          <a:ext cx="3000000" cy="3000000"/>
        </p:xfrm>
        <a:graphic>
          <a:graphicData uri="http://schemas.openxmlformats.org/drawingml/2006/table">
            <a:tbl>
              <a:tblPr>
                <a:noFill/>
                <a:tableStyleId>{FB9D1315-8174-4ED5-ADAC-7240B4BD3525}</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668025">
                <a:tc>
                  <a:txBody>
                    <a:bodyPr/>
                    <a:lstStyle/>
                    <a:p>
                      <a:pPr marL="0" lvl="0" indent="0" algn="l" rtl="0">
                        <a:spcBef>
                          <a:spcPts val="0"/>
                        </a:spcBef>
                        <a:spcAft>
                          <a:spcPts val="0"/>
                        </a:spcAft>
                        <a:buNone/>
                      </a:pPr>
                      <a:endParaRPr>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185C5"/>
                          </a:solidFill>
                          <a:latin typeface="Raleway"/>
                          <a:ea typeface="Raleway"/>
                          <a:cs typeface="Raleway"/>
                          <a:sym typeface="Raleway"/>
                        </a:rPr>
                        <a:t>A</a:t>
                      </a:r>
                      <a:endParaRPr>
                        <a:solidFill>
                          <a:srgbClr val="2185C5"/>
                        </a:solidFill>
                        <a:latin typeface="Raleway"/>
                        <a:ea typeface="Raleway"/>
                        <a:cs typeface="Raleway"/>
                        <a:sym typeface="Raleway"/>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185C5"/>
                          </a:solidFill>
                          <a:latin typeface="Raleway"/>
                          <a:ea typeface="Raleway"/>
                          <a:cs typeface="Raleway"/>
                          <a:sym typeface="Raleway"/>
                        </a:rPr>
                        <a:t>B</a:t>
                      </a:r>
                      <a:endParaRPr>
                        <a:solidFill>
                          <a:srgbClr val="2185C5"/>
                        </a:solidFill>
                        <a:latin typeface="Raleway"/>
                        <a:ea typeface="Raleway"/>
                        <a:cs typeface="Raleway"/>
                        <a:sym typeface="Raleway"/>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a:solidFill>
                            <a:srgbClr val="2185C5"/>
                          </a:solidFill>
                          <a:latin typeface="Raleway"/>
                          <a:ea typeface="Raleway"/>
                          <a:cs typeface="Raleway"/>
                          <a:sym typeface="Raleway"/>
                        </a:rPr>
                        <a:t>C</a:t>
                      </a:r>
                      <a:endParaRPr>
                        <a:solidFill>
                          <a:srgbClr val="2185C5"/>
                        </a:solidFill>
                        <a:latin typeface="Raleway"/>
                        <a:ea typeface="Raleway"/>
                        <a:cs typeface="Raleway"/>
                        <a:sym typeface="Raleway"/>
                      </a:endParaRPr>
                    </a:p>
                  </a:txBody>
                  <a:tcPr marL="91425" marR="91425" marT="91425" marB="9142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76200" cap="flat" cmpd="sng">
                      <a:solidFill>
                        <a:srgbClr val="2185C5"/>
                      </a:solidFill>
                      <a:prstDash val="solid"/>
                      <a:round/>
                      <a:headEnd type="none" w="sm" len="sm"/>
                      <a:tailEnd type="none" w="sm" len="sm"/>
                    </a:lnT>
                    <a:lnB w="9525" cap="flat" cmpd="sng">
                      <a:solidFill>
                        <a:srgbClr val="7ECEFD"/>
                      </a:solidFill>
                      <a:prstDash val="solid"/>
                      <a:round/>
                      <a:headEnd type="none" w="sm" len="sm"/>
                      <a:tailEnd type="none" w="sm" len="sm"/>
                    </a:lnB>
                  </a:tcPr>
                </a:tc>
                <a:extLst>
                  <a:ext uri="{0D108BD9-81ED-4DB2-BD59-A6C34878D82A}">
                    <a16:rowId xmlns:a16="http://schemas.microsoft.com/office/drawing/2014/main" val="10000"/>
                  </a:ext>
                </a:extLst>
              </a:tr>
              <a:tr h="668025">
                <a:tc>
                  <a:txBody>
                    <a:bodyPr/>
                    <a:lstStyle/>
                    <a:p>
                      <a:pPr marL="0" lvl="0" indent="0" algn="r" rtl="0">
                        <a:spcBef>
                          <a:spcPts val="0"/>
                        </a:spcBef>
                        <a:spcAft>
                          <a:spcPts val="0"/>
                        </a:spcAft>
                        <a:buNone/>
                      </a:pPr>
                      <a:r>
                        <a:rPr lang="en">
                          <a:solidFill>
                            <a:srgbClr val="2185C5"/>
                          </a:solidFill>
                          <a:latin typeface="Raleway"/>
                          <a:ea typeface="Raleway"/>
                          <a:cs typeface="Raleway"/>
                          <a:sym typeface="Raleway"/>
                        </a:rPr>
                        <a:t>Yellow</a:t>
                      </a:r>
                      <a:endParaRPr>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10</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20</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7</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extLst>
                  <a:ext uri="{0D108BD9-81ED-4DB2-BD59-A6C34878D82A}">
                    <a16:rowId xmlns:a16="http://schemas.microsoft.com/office/drawing/2014/main" val="10001"/>
                  </a:ext>
                </a:extLst>
              </a:tr>
              <a:tr h="668025">
                <a:tc>
                  <a:txBody>
                    <a:bodyPr/>
                    <a:lstStyle/>
                    <a:p>
                      <a:pPr marL="0" lvl="0" indent="0" algn="r" rtl="0">
                        <a:spcBef>
                          <a:spcPts val="0"/>
                        </a:spcBef>
                        <a:spcAft>
                          <a:spcPts val="0"/>
                        </a:spcAft>
                        <a:buNone/>
                      </a:pPr>
                      <a:r>
                        <a:rPr lang="en">
                          <a:solidFill>
                            <a:srgbClr val="2185C5"/>
                          </a:solidFill>
                          <a:latin typeface="Raleway"/>
                          <a:ea typeface="Raleway"/>
                          <a:cs typeface="Raleway"/>
                          <a:sym typeface="Raleway"/>
                        </a:rPr>
                        <a:t>Blue</a:t>
                      </a:r>
                      <a:endParaRPr>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30</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15</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10</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9525" cap="flat" cmpd="sng">
                      <a:solidFill>
                        <a:srgbClr val="7ECEFD"/>
                      </a:solidFill>
                      <a:prstDash val="solid"/>
                      <a:round/>
                      <a:headEnd type="none" w="sm" len="sm"/>
                      <a:tailEnd type="none" w="sm" len="sm"/>
                    </a:lnB>
                  </a:tcPr>
                </a:tc>
                <a:extLst>
                  <a:ext uri="{0D108BD9-81ED-4DB2-BD59-A6C34878D82A}">
                    <a16:rowId xmlns:a16="http://schemas.microsoft.com/office/drawing/2014/main" val="10002"/>
                  </a:ext>
                </a:extLst>
              </a:tr>
              <a:tr h="668025">
                <a:tc>
                  <a:txBody>
                    <a:bodyPr/>
                    <a:lstStyle/>
                    <a:p>
                      <a:pPr marL="0" lvl="0" indent="0" algn="r" rtl="0">
                        <a:spcBef>
                          <a:spcPts val="0"/>
                        </a:spcBef>
                        <a:spcAft>
                          <a:spcPts val="0"/>
                        </a:spcAft>
                        <a:buNone/>
                      </a:pPr>
                      <a:r>
                        <a:rPr lang="en">
                          <a:solidFill>
                            <a:srgbClr val="2185C5"/>
                          </a:solidFill>
                          <a:latin typeface="Raleway"/>
                          <a:ea typeface="Raleway"/>
                          <a:cs typeface="Raleway"/>
                          <a:sym typeface="Raleway"/>
                        </a:rPr>
                        <a:t>Orange</a:t>
                      </a:r>
                      <a:endParaRPr>
                        <a:solidFill>
                          <a:srgbClr val="2185C5"/>
                        </a:solidFill>
                        <a:latin typeface="Raleway"/>
                        <a:ea typeface="Raleway"/>
                        <a:cs typeface="Raleway"/>
                        <a:sym typeface="Raleway"/>
                      </a:endParaRPr>
                    </a:p>
                  </a:txBody>
                  <a:tcPr marL="91425" marR="91425" marT="91425" marB="91425" anchor="ctr">
                    <a:lnL w="76200"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5</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24</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9525"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tc>
                  <a:txBody>
                    <a:bodyPr/>
                    <a:lstStyle/>
                    <a:p>
                      <a:pPr marL="0" lvl="0" indent="0" algn="ctr" rtl="0">
                        <a:spcBef>
                          <a:spcPts val="0"/>
                        </a:spcBef>
                        <a:spcAft>
                          <a:spcPts val="0"/>
                        </a:spcAft>
                        <a:buNone/>
                      </a:pPr>
                      <a:r>
                        <a:rPr lang="en" sz="1800" b="1">
                          <a:solidFill>
                            <a:srgbClr val="677480"/>
                          </a:solidFill>
                          <a:latin typeface="Lato"/>
                          <a:ea typeface="Lato"/>
                          <a:cs typeface="Lato"/>
                          <a:sym typeface="Lato"/>
                        </a:rPr>
                        <a:t>16</a:t>
                      </a:r>
                      <a:endParaRPr sz="1800" b="1">
                        <a:solidFill>
                          <a:srgbClr val="677480"/>
                        </a:solidFill>
                        <a:latin typeface="Lato"/>
                        <a:ea typeface="Lato"/>
                        <a:cs typeface="Lato"/>
                        <a:sym typeface="Lato"/>
                      </a:endParaRPr>
                    </a:p>
                  </a:txBody>
                  <a:tcPr marL="91425" marR="91425" marT="91425" marB="91425" anchor="ctr">
                    <a:lnL w="9525" cap="flat" cmpd="sng">
                      <a:solidFill>
                        <a:srgbClr val="2185C5">
                          <a:alpha val="0"/>
                        </a:srgbClr>
                      </a:solidFill>
                      <a:prstDash val="solid"/>
                      <a:round/>
                      <a:headEnd type="none" w="sm" len="sm"/>
                      <a:tailEnd type="none" w="sm" len="sm"/>
                    </a:lnL>
                    <a:lnR w="76200" cap="flat" cmpd="sng">
                      <a:solidFill>
                        <a:srgbClr val="2185C5">
                          <a:alpha val="0"/>
                        </a:srgbClr>
                      </a:solidFill>
                      <a:prstDash val="solid"/>
                      <a:round/>
                      <a:headEnd type="none" w="sm" len="sm"/>
                      <a:tailEnd type="none" w="sm" len="sm"/>
                    </a:lnR>
                    <a:lnT w="9525" cap="flat" cmpd="sng">
                      <a:solidFill>
                        <a:srgbClr val="7ECEFD"/>
                      </a:solidFill>
                      <a:prstDash val="solid"/>
                      <a:round/>
                      <a:headEnd type="none" w="sm" len="sm"/>
                      <a:tailEnd type="none" w="sm" len="sm"/>
                    </a:lnT>
                    <a:lnB w="76200" cap="flat" cmpd="sng">
                      <a:solidFill>
                        <a:srgbClr val="2185C5"/>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03" name="Google Shape;203;p2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id-ID" dirty="0">
                <a:solidFill>
                  <a:schemeClr val="tx2">
                    <a:lumMod val="10000"/>
                  </a:schemeClr>
                </a:solidFill>
              </a:rPr>
              <a:t>Indonesia merupakan salah satu negara yang memiliki lahan gambut yang luas. Menurut data </a:t>
            </a:r>
            <a:r>
              <a:rPr lang="id-ID" i="1" dirty="0">
                <a:solidFill>
                  <a:schemeClr val="tx2">
                    <a:lumMod val="10000"/>
                  </a:schemeClr>
                </a:solidFill>
              </a:rPr>
              <a:t>Indonesian National </a:t>
            </a:r>
            <a:r>
              <a:rPr lang="id-ID" i="1" dirty="0" err="1">
                <a:solidFill>
                  <a:schemeClr val="tx2">
                    <a:lumMod val="10000"/>
                  </a:schemeClr>
                </a:solidFill>
              </a:rPr>
              <a:t>Carbon</a:t>
            </a:r>
            <a:r>
              <a:rPr lang="id-ID" i="1" dirty="0">
                <a:solidFill>
                  <a:schemeClr val="tx2">
                    <a:lumMod val="10000"/>
                  </a:schemeClr>
                </a:solidFill>
              </a:rPr>
              <a:t> </a:t>
            </a:r>
            <a:r>
              <a:rPr lang="id-ID" i="1" dirty="0" err="1">
                <a:solidFill>
                  <a:schemeClr val="tx2">
                    <a:lumMod val="10000"/>
                  </a:schemeClr>
                </a:solidFill>
              </a:rPr>
              <a:t>Accounting</a:t>
            </a:r>
            <a:r>
              <a:rPr lang="id-ID" i="1" dirty="0">
                <a:solidFill>
                  <a:schemeClr val="tx2">
                    <a:lumMod val="10000"/>
                  </a:schemeClr>
                </a:solidFill>
              </a:rPr>
              <a:t> System </a:t>
            </a:r>
            <a:r>
              <a:rPr lang="id-ID" dirty="0">
                <a:solidFill>
                  <a:schemeClr val="tx2">
                    <a:lumMod val="10000"/>
                  </a:schemeClr>
                </a:solidFill>
              </a:rPr>
              <a:t>(INCAS) pada tahun 2011 Indonesia memiliki luas lahan gambut sebesar 14.8 juta hektar.</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3"/>
          <a:srcRect t="29867" b="12770"/>
          <a:stretch/>
        </p:blipFill>
        <p:spPr>
          <a:xfrm>
            <a:off x="0" y="0"/>
            <a:ext cx="9144000" cy="2950464"/>
          </a:xfrm>
          <a:prstGeom prst="rect">
            <a:avLst/>
          </a:prstGeom>
        </p:spPr>
      </p:pic>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4"/>
          <a:srcRect l="1023" t="28574" r="1252" b="35647"/>
          <a:stretch/>
        </p:blipFill>
        <p:spPr>
          <a:xfrm>
            <a:off x="0" y="2932738"/>
            <a:ext cx="9144000" cy="133594"/>
          </a:xfrm>
          <a:prstGeom prst="rect">
            <a:avLst/>
          </a:prstGeom>
        </p:spPr>
      </p:pic>
      <p:sp>
        <p:nvSpPr>
          <p:cNvPr id="11" name="TextBox 10">
            <a:extLst>
              <a:ext uri="{FF2B5EF4-FFF2-40B4-BE49-F238E27FC236}">
                <a16:creationId xmlns:a16="http://schemas.microsoft.com/office/drawing/2014/main" id="{746D1EEB-BF62-47BE-AD7F-8C5A6B606852}"/>
              </a:ext>
            </a:extLst>
          </p:cNvPr>
          <p:cNvSpPr txBox="1"/>
          <p:nvPr/>
        </p:nvSpPr>
        <p:spPr>
          <a:xfrm>
            <a:off x="114725" y="2560910"/>
            <a:ext cx="2170787" cy="307777"/>
          </a:xfrm>
          <a:prstGeom prst="rect">
            <a:avLst/>
          </a:prstGeom>
          <a:solidFill>
            <a:schemeClr val="accent6">
              <a:lumMod val="75000"/>
            </a:schemeClr>
          </a:solidFill>
        </p:spPr>
        <p:txBody>
          <a:bodyPr wrap="none" rtlCol="0">
            <a:spAutoFit/>
          </a:bodyPr>
          <a:lstStyle/>
          <a:p>
            <a:r>
              <a:rPr lang="en-US" b="1" i="1" dirty="0">
                <a:solidFill>
                  <a:schemeClr val="bg1"/>
                </a:solidFill>
              </a:rPr>
              <a:t>Indonesia.wetlands.org</a:t>
            </a:r>
            <a:endParaRPr lang="id-ID" b="1" i="1" dirty="0">
              <a:solidFill>
                <a:schemeClr val="bg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pic>
        <p:nvPicPr>
          <p:cNvPr id="208" name="Google Shape;208;p25" descr="mapa_tramalineas_blanco_50-01.png"/>
          <p:cNvPicPr preferRelativeResize="0"/>
          <p:nvPr/>
        </p:nvPicPr>
        <p:blipFill>
          <a:blip r:embed="rId3">
            <a:alphaModFix/>
          </a:blip>
          <a:stretch>
            <a:fillRect/>
          </a:stretch>
        </p:blipFill>
        <p:spPr>
          <a:xfrm>
            <a:off x="0" y="1575816"/>
            <a:ext cx="9144000" cy="4620768"/>
          </a:xfrm>
          <a:prstGeom prst="rect">
            <a:avLst/>
          </a:prstGeom>
          <a:noFill/>
          <a:ln>
            <a:noFill/>
          </a:ln>
        </p:spPr>
      </p:pic>
      <p:sp>
        <p:nvSpPr>
          <p:cNvPr id="209" name="Google Shape;209;p25"/>
          <p:cNvSpPr txBox="1">
            <a:spLocks noGrp="1"/>
          </p:cNvSpPr>
          <p:nvPr>
            <p:ph type="title" idx="4294967295"/>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FFFFF"/>
                </a:solidFill>
              </a:rPr>
              <a:t>Maps</a:t>
            </a:r>
            <a:endParaRPr>
              <a:solidFill>
                <a:srgbClr val="FFFFFF"/>
              </a:solidFill>
            </a:endParaRPr>
          </a:p>
        </p:txBody>
      </p:sp>
      <p:sp>
        <p:nvSpPr>
          <p:cNvPr id="210" name="Google Shape;210;p25"/>
          <p:cNvSpPr/>
          <p:nvPr/>
        </p:nvSpPr>
        <p:spPr>
          <a:xfrm rot="8100000">
            <a:off x="3818435" y="2938952"/>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5"/>
          <p:cNvSpPr/>
          <p:nvPr/>
        </p:nvSpPr>
        <p:spPr>
          <a:xfrm rot="8100000">
            <a:off x="730835" y="3015152"/>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5"/>
          <p:cNvSpPr/>
          <p:nvPr/>
        </p:nvSpPr>
        <p:spPr>
          <a:xfrm rot="8100000">
            <a:off x="2325810" y="5396027"/>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5"/>
          <p:cNvSpPr/>
          <p:nvPr/>
        </p:nvSpPr>
        <p:spPr>
          <a:xfrm rot="8100000">
            <a:off x="4136785" y="3983377"/>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5"/>
          <p:cNvSpPr/>
          <p:nvPr/>
        </p:nvSpPr>
        <p:spPr>
          <a:xfrm rot="8100000">
            <a:off x="6981460" y="3433777"/>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5"/>
          <p:cNvSpPr/>
          <p:nvPr/>
        </p:nvSpPr>
        <p:spPr>
          <a:xfrm rot="8100000">
            <a:off x="7511860" y="5175327"/>
            <a:ext cx="146795" cy="146795"/>
          </a:xfrm>
          <a:prstGeom prst="teardrop">
            <a:avLst>
              <a:gd name="adj" fmla="val 100000"/>
            </a:avLst>
          </a:prstGeom>
          <a:solidFill>
            <a:srgbClr val="FFFFFF"/>
          </a:solidFill>
          <a:ln w="28575" cap="flat" cmpd="sng">
            <a:solidFill>
              <a:srgbClr val="FF971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5"/>
          <p:cNvSpPr/>
          <p:nvPr/>
        </p:nvSpPr>
        <p:spPr>
          <a:xfrm>
            <a:off x="1553175" y="2715650"/>
            <a:ext cx="762000" cy="400500"/>
          </a:xfrm>
          <a:prstGeom prst="downArrowCallout">
            <a:avLst>
              <a:gd name="adj1" fmla="val 16192"/>
              <a:gd name="adj2" fmla="val 18214"/>
              <a:gd name="adj3" fmla="val 17015"/>
              <a:gd name="adj4" fmla="val 64977"/>
            </a:avLst>
          </a:prstGeom>
          <a:solidFill>
            <a:srgbClr val="FF9715"/>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b="1">
                <a:solidFill>
                  <a:srgbClr val="FFFFFF"/>
                </a:solidFill>
                <a:latin typeface="Lato"/>
                <a:ea typeface="Lato"/>
                <a:cs typeface="Lato"/>
                <a:sym typeface="Lato"/>
              </a:rPr>
              <a:t>our office</a:t>
            </a:r>
            <a:endParaRPr/>
          </a:p>
        </p:txBody>
      </p:sp>
      <p:sp>
        <p:nvSpPr>
          <p:cNvPr id="217" name="Google Shape;217;p25"/>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6"/>
          <p:cNvSpPr txBox="1">
            <a:spLocks noGrp="1"/>
          </p:cNvSpPr>
          <p:nvPr>
            <p:ph type="ctrTitle" idx="4294967295"/>
          </p:nvPr>
        </p:nvSpPr>
        <p:spPr>
          <a:xfrm>
            <a:off x="940350" y="2881050"/>
            <a:ext cx="6444600" cy="109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a:solidFill>
                  <a:srgbClr val="FFFFFF"/>
                </a:solidFill>
                <a:latin typeface="Lato"/>
                <a:ea typeface="Lato"/>
                <a:cs typeface="Lato"/>
                <a:sym typeface="Lato"/>
              </a:rPr>
              <a:t>89,526,124</a:t>
            </a:r>
            <a:endParaRPr sz="7200" b="1">
              <a:solidFill>
                <a:srgbClr val="FFFFFF"/>
              </a:solidFill>
              <a:latin typeface="Lato"/>
              <a:ea typeface="Lato"/>
              <a:cs typeface="Lato"/>
              <a:sym typeface="Lato"/>
            </a:endParaRPr>
          </a:p>
        </p:txBody>
      </p:sp>
      <p:sp>
        <p:nvSpPr>
          <p:cNvPr id="223" name="Google Shape;223;p26"/>
          <p:cNvSpPr txBox="1">
            <a:spLocks noGrp="1"/>
          </p:cNvSpPr>
          <p:nvPr>
            <p:ph type="subTitle" idx="4294967295"/>
          </p:nvPr>
        </p:nvSpPr>
        <p:spPr>
          <a:xfrm>
            <a:off x="940350" y="4015350"/>
            <a:ext cx="6444600" cy="104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solidFill>
                  <a:srgbClr val="FFFFFF"/>
                </a:solidFill>
              </a:rPr>
              <a:t>Whoa! That’s a big number, aren’t you proud?</a:t>
            </a:r>
            <a:endParaRPr sz="2400">
              <a:solidFill>
                <a:srgbClr val="FFFFFF"/>
              </a:solidFill>
            </a:endParaRPr>
          </a:p>
        </p:txBody>
      </p:sp>
      <p:sp>
        <p:nvSpPr>
          <p:cNvPr id="224" name="Google Shape;224;p26"/>
          <p:cNvSpPr/>
          <p:nvPr/>
        </p:nvSpPr>
        <p:spPr>
          <a:xfrm>
            <a:off x="0" y="2881050"/>
            <a:ext cx="940500" cy="891600"/>
          </a:xfrm>
          <a:prstGeom prst="rightArrow">
            <a:avLst>
              <a:gd name="adj1" fmla="val 61815"/>
              <a:gd name="adj2" fmla="val 5000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7"/>
          <p:cNvSpPr txBox="1">
            <a:spLocks noGrp="1"/>
          </p:cNvSpPr>
          <p:nvPr>
            <p:ph type="ctrTitle" idx="4294967295"/>
          </p:nvPr>
        </p:nvSpPr>
        <p:spPr>
          <a:xfrm>
            <a:off x="940500" y="711600"/>
            <a:ext cx="7517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a:solidFill>
                  <a:srgbClr val="FF9715"/>
                </a:solidFill>
                <a:latin typeface="Lato"/>
                <a:ea typeface="Lato"/>
                <a:cs typeface="Lato"/>
                <a:sym typeface="Lato"/>
              </a:rPr>
              <a:t>89,526,124$</a:t>
            </a:r>
            <a:endParaRPr sz="7200" b="1">
              <a:solidFill>
                <a:srgbClr val="FF9715"/>
              </a:solidFill>
              <a:latin typeface="Lato"/>
              <a:ea typeface="Lato"/>
              <a:cs typeface="Lato"/>
              <a:sym typeface="Lato"/>
            </a:endParaRPr>
          </a:p>
        </p:txBody>
      </p:sp>
      <p:sp>
        <p:nvSpPr>
          <p:cNvPr id="231" name="Google Shape;231;p27"/>
          <p:cNvSpPr txBox="1">
            <a:spLocks noGrp="1"/>
          </p:cNvSpPr>
          <p:nvPr>
            <p:ph type="subTitle" idx="4294967295"/>
          </p:nvPr>
        </p:nvSpPr>
        <p:spPr>
          <a:xfrm>
            <a:off x="940500" y="1729346"/>
            <a:ext cx="75177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That’s a lot of money</a:t>
            </a:r>
            <a:endParaRPr sz="2400"/>
          </a:p>
        </p:txBody>
      </p:sp>
      <p:sp>
        <p:nvSpPr>
          <p:cNvPr id="232" name="Google Shape;232;p27"/>
          <p:cNvSpPr txBox="1">
            <a:spLocks noGrp="1"/>
          </p:cNvSpPr>
          <p:nvPr>
            <p:ph type="ctrTitle" idx="4294967295"/>
          </p:nvPr>
        </p:nvSpPr>
        <p:spPr>
          <a:xfrm>
            <a:off x="940500" y="4521603"/>
            <a:ext cx="7517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a:solidFill>
                  <a:srgbClr val="7ECEFD"/>
                </a:solidFill>
                <a:latin typeface="Lato"/>
                <a:ea typeface="Lato"/>
                <a:cs typeface="Lato"/>
                <a:sym typeface="Lato"/>
              </a:rPr>
              <a:t>100%</a:t>
            </a:r>
            <a:endParaRPr sz="7200" b="1">
              <a:solidFill>
                <a:srgbClr val="7ECEFD"/>
              </a:solidFill>
              <a:latin typeface="Lato"/>
              <a:ea typeface="Lato"/>
              <a:cs typeface="Lato"/>
              <a:sym typeface="Lato"/>
            </a:endParaRPr>
          </a:p>
        </p:txBody>
      </p:sp>
      <p:sp>
        <p:nvSpPr>
          <p:cNvPr id="233" name="Google Shape;233;p27"/>
          <p:cNvSpPr txBox="1">
            <a:spLocks noGrp="1"/>
          </p:cNvSpPr>
          <p:nvPr>
            <p:ph type="subTitle" idx="4294967295"/>
          </p:nvPr>
        </p:nvSpPr>
        <p:spPr>
          <a:xfrm>
            <a:off x="940500" y="5539350"/>
            <a:ext cx="75177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Total success!</a:t>
            </a:r>
            <a:endParaRPr sz="2400"/>
          </a:p>
        </p:txBody>
      </p:sp>
      <p:sp>
        <p:nvSpPr>
          <p:cNvPr id="234" name="Google Shape;234;p27"/>
          <p:cNvSpPr txBox="1">
            <a:spLocks noGrp="1"/>
          </p:cNvSpPr>
          <p:nvPr>
            <p:ph type="ctrTitle" idx="4294967295"/>
          </p:nvPr>
        </p:nvSpPr>
        <p:spPr>
          <a:xfrm>
            <a:off x="940500" y="2616602"/>
            <a:ext cx="7517700" cy="1193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b="1">
                <a:solidFill>
                  <a:srgbClr val="F20253"/>
                </a:solidFill>
                <a:latin typeface="Lato"/>
                <a:ea typeface="Lato"/>
                <a:cs typeface="Lato"/>
                <a:sym typeface="Lato"/>
              </a:rPr>
              <a:t>185,244</a:t>
            </a:r>
            <a:r>
              <a:rPr lang="en" sz="4800" b="1">
                <a:solidFill>
                  <a:srgbClr val="F20253"/>
                </a:solidFill>
                <a:latin typeface="Lato"/>
                <a:ea typeface="Lato"/>
                <a:cs typeface="Lato"/>
                <a:sym typeface="Lato"/>
              </a:rPr>
              <a:t> users</a:t>
            </a:r>
            <a:endParaRPr sz="4800" b="1">
              <a:solidFill>
                <a:srgbClr val="F20253"/>
              </a:solidFill>
              <a:latin typeface="Lato"/>
              <a:ea typeface="Lato"/>
              <a:cs typeface="Lato"/>
              <a:sym typeface="Lato"/>
            </a:endParaRPr>
          </a:p>
        </p:txBody>
      </p:sp>
      <p:sp>
        <p:nvSpPr>
          <p:cNvPr id="235" name="Google Shape;235;p27"/>
          <p:cNvSpPr txBox="1">
            <a:spLocks noGrp="1"/>
          </p:cNvSpPr>
          <p:nvPr>
            <p:ph type="subTitle" idx="4294967295"/>
          </p:nvPr>
        </p:nvSpPr>
        <p:spPr>
          <a:xfrm>
            <a:off x="940500" y="3634348"/>
            <a:ext cx="7517700" cy="617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And a lot of users</a:t>
            </a:r>
            <a:endParaRPr sz="2400"/>
          </a:p>
        </p:txBody>
      </p:sp>
      <p:sp>
        <p:nvSpPr>
          <p:cNvPr id="236" name="Google Shape;236;p27"/>
          <p:cNvSpPr/>
          <p:nvPr/>
        </p:nvSpPr>
        <p:spPr>
          <a:xfrm>
            <a:off x="0" y="862500"/>
            <a:ext cx="940500" cy="891600"/>
          </a:xfrm>
          <a:prstGeom prst="rightArrow">
            <a:avLst>
              <a:gd name="adj1" fmla="val 61815"/>
              <a:gd name="adj2" fmla="val 50000"/>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0" y="2767500"/>
            <a:ext cx="940500" cy="891600"/>
          </a:xfrm>
          <a:prstGeom prst="rightArrow">
            <a:avLst>
              <a:gd name="adj1" fmla="val 61815"/>
              <a:gd name="adj2" fmla="val 50000"/>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0" y="4672500"/>
            <a:ext cx="940500" cy="891600"/>
          </a:xfrm>
          <a:prstGeom prst="rightArrow">
            <a:avLst>
              <a:gd name="adj1" fmla="val 61815"/>
              <a:gd name="adj2" fmla="val 50000"/>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process is easy</a:t>
            </a:r>
            <a:endParaRPr/>
          </a:p>
        </p:txBody>
      </p:sp>
      <p:grpSp>
        <p:nvGrpSpPr>
          <p:cNvPr id="245" name="Google Shape;245;p28"/>
          <p:cNvGrpSpPr/>
          <p:nvPr/>
        </p:nvGrpSpPr>
        <p:grpSpPr>
          <a:xfrm>
            <a:off x="5632317" y="2669418"/>
            <a:ext cx="3305700" cy="3483050"/>
            <a:chOff x="5632317" y="1189775"/>
            <a:chExt cx="3305700" cy="3483050"/>
          </a:xfrm>
        </p:grpSpPr>
        <p:sp>
          <p:nvSpPr>
            <p:cNvPr id="246" name="Google Shape;246;p28"/>
            <p:cNvSpPr/>
            <p:nvPr/>
          </p:nvSpPr>
          <p:spPr>
            <a:xfrm>
              <a:off x="5632317" y="1189775"/>
              <a:ext cx="3305700" cy="669000"/>
            </a:xfrm>
            <a:prstGeom prst="chevron">
              <a:avLst>
                <a:gd name="adj" fmla="val 50000"/>
              </a:avLst>
            </a:prstGeom>
            <a:solidFill>
              <a:srgbClr val="F20253"/>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chemeClr val="lt1"/>
                  </a:solidFill>
                  <a:latin typeface="Raleway"/>
                  <a:ea typeface="Raleway"/>
                  <a:cs typeface="Raleway"/>
                  <a:sym typeface="Raleway"/>
                </a:rPr>
                <a:t>Last</a:t>
              </a:r>
              <a:endParaRPr>
                <a:solidFill>
                  <a:srgbClr val="FFFFFF"/>
                </a:solidFill>
                <a:latin typeface="Lato"/>
                <a:ea typeface="Lato"/>
                <a:cs typeface="Lato"/>
                <a:sym typeface="Lato"/>
              </a:endParaRPr>
            </a:p>
          </p:txBody>
        </p:sp>
        <p:sp>
          <p:nvSpPr>
            <p:cNvPr id="247" name="Google Shape;247;p28"/>
            <p:cNvSpPr txBox="1"/>
            <p:nvPr/>
          </p:nvSpPr>
          <p:spPr>
            <a:xfrm>
              <a:off x="6167063"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677480"/>
                  </a:solidFill>
                  <a:latin typeface="Lato"/>
                  <a:ea typeface="Lato"/>
                  <a:cs typeface="Lato"/>
                  <a:sym typeface="Lato"/>
                </a:rPr>
                <a:t>Lorem ipsum dolor sit amet, consectetur adipiscing elit.</a:t>
              </a:r>
              <a:endParaRPr sz="1200">
                <a:solidFill>
                  <a:srgbClr val="434343"/>
                </a:solidFill>
                <a:latin typeface="Lato"/>
                <a:ea typeface="Lato"/>
                <a:cs typeface="Lato"/>
                <a:sym typeface="Lato"/>
              </a:endParaRPr>
            </a:p>
          </p:txBody>
        </p:sp>
      </p:grpSp>
      <p:grpSp>
        <p:nvGrpSpPr>
          <p:cNvPr id="248" name="Google Shape;248;p28"/>
          <p:cNvGrpSpPr/>
          <p:nvPr/>
        </p:nvGrpSpPr>
        <p:grpSpPr>
          <a:xfrm>
            <a:off x="0" y="2669632"/>
            <a:ext cx="3546900" cy="3482836"/>
            <a:chOff x="0" y="1189989"/>
            <a:chExt cx="3546900" cy="3482836"/>
          </a:xfrm>
        </p:grpSpPr>
        <p:sp>
          <p:nvSpPr>
            <p:cNvPr id="249" name="Google Shape;249;p28"/>
            <p:cNvSpPr/>
            <p:nvPr/>
          </p:nvSpPr>
          <p:spPr>
            <a:xfrm>
              <a:off x="0" y="1189989"/>
              <a:ext cx="3546900" cy="669000"/>
            </a:xfrm>
            <a:prstGeom prst="homePlate">
              <a:avLst>
                <a:gd name="adj" fmla="val 50000"/>
              </a:avLst>
            </a:prstGeom>
            <a:solidFill>
              <a:srgbClr val="7ECEFD"/>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rgbClr val="FFFFFF"/>
                  </a:solidFill>
                  <a:latin typeface="Raleway"/>
                  <a:ea typeface="Raleway"/>
                  <a:cs typeface="Raleway"/>
                  <a:sym typeface="Raleway"/>
                </a:rPr>
                <a:t>First</a:t>
              </a:r>
              <a:endParaRPr sz="2400">
                <a:solidFill>
                  <a:srgbClr val="FFFFFF"/>
                </a:solidFill>
                <a:latin typeface="Raleway"/>
                <a:ea typeface="Raleway"/>
                <a:cs typeface="Raleway"/>
                <a:sym typeface="Raleway"/>
              </a:endParaRPr>
            </a:p>
          </p:txBody>
        </p:sp>
        <p:sp>
          <p:nvSpPr>
            <p:cNvPr id="250" name="Google Shape;250;p28"/>
            <p:cNvSpPr txBox="1"/>
            <p:nvPr/>
          </p:nvSpPr>
          <p:spPr>
            <a:xfrm>
              <a:off x="655361"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600">
                  <a:solidFill>
                    <a:srgbClr val="677480"/>
                  </a:solidFill>
                  <a:latin typeface="Lato"/>
                  <a:ea typeface="Lato"/>
                  <a:cs typeface="Lato"/>
                  <a:sym typeface="Lato"/>
                </a:rPr>
                <a:t>Lorem ipsum dolor sit amet, consectetur adipiscing elit.</a:t>
              </a:r>
              <a:endParaRPr sz="1600">
                <a:solidFill>
                  <a:srgbClr val="677480"/>
                </a:solidFill>
                <a:latin typeface="Lato"/>
                <a:ea typeface="Lato"/>
                <a:cs typeface="Lato"/>
                <a:sym typeface="Lato"/>
              </a:endParaRPr>
            </a:p>
          </p:txBody>
        </p:sp>
      </p:grpSp>
      <p:grpSp>
        <p:nvGrpSpPr>
          <p:cNvPr id="251" name="Google Shape;251;p28"/>
          <p:cNvGrpSpPr/>
          <p:nvPr/>
        </p:nvGrpSpPr>
        <p:grpSpPr>
          <a:xfrm>
            <a:off x="2944204" y="2669418"/>
            <a:ext cx="3305700" cy="3483050"/>
            <a:chOff x="2944204" y="1189775"/>
            <a:chExt cx="3305700" cy="3483050"/>
          </a:xfrm>
        </p:grpSpPr>
        <p:sp>
          <p:nvSpPr>
            <p:cNvPr id="252" name="Google Shape;252;p28"/>
            <p:cNvSpPr/>
            <p:nvPr/>
          </p:nvSpPr>
          <p:spPr>
            <a:xfrm>
              <a:off x="2944204" y="1189775"/>
              <a:ext cx="3305700" cy="669000"/>
            </a:xfrm>
            <a:prstGeom prst="chevron">
              <a:avLst>
                <a:gd name="adj" fmla="val 50000"/>
              </a:avLst>
            </a:prstGeom>
            <a:solidFill>
              <a:srgbClr val="2185C5"/>
            </a:solidFill>
            <a:ln>
              <a:noFill/>
            </a:ln>
          </p:spPr>
          <p:txBody>
            <a:bodyPr spcFirstLastPara="1" wrap="square" lIns="91425" tIns="91425" rIns="91425" bIns="91425" anchor="ctr" anchorCtr="0">
              <a:noAutofit/>
            </a:bodyPr>
            <a:lstStyle/>
            <a:p>
              <a:pPr marL="0" lvl="0" indent="0" algn="ctr" rtl="0">
                <a:spcBef>
                  <a:spcPts val="0"/>
                </a:spcBef>
                <a:spcAft>
                  <a:spcPts val="0"/>
                </a:spcAft>
                <a:buSzPts val="1100"/>
                <a:buNone/>
              </a:pPr>
              <a:r>
                <a:rPr lang="en" sz="2400">
                  <a:solidFill>
                    <a:schemeClr val="lt1"/>
                  </a:solidFill>
                  <a:latin typeface="Raleway"/>
                  <a:ea typeface="Raleway"/>
                  <a:cs typeface="Raleway"/>
                  <a:sym typeface="Raleway"/>
                </a:rPr>
                <a:t>Second</a:t>
              </a:r>
              <a:endParaRPr>
                <a:solidFill>
                  <a:srgbClr val="FFFFFF"/>
                </a:solidFill>
                <a:latin typeface="Lato"/>
                <a:ea typeface="Lato"/>
                <a:cs typeface="Lato"/>
                <a:sym typeface="Lato"/>
              </a:endParaRPr>
            </a:p>
          </p:txBody>
        </p:sp>
        <p:sp>
          <p:nvSpPr>
            <p:cNvPr id="253" name="Google Shape;253;p28"/>
            <p:cNvSpPr txBox="1"/>
            <p:nvPr/>
          </p:nvSpPr>
          <p:spPr>
            <a:xfrm>
              <a:off x="3478949" y="2057125"/>
              <a:ext cx="2236200" cy="2615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a:solidFill>
                    <a:srgbClr val="677480"/>
                  </a:solidFill>
                  <a:latin typeface="Lato"/>
                  <a:ea typeface="Lato"/>
                  <a:cs typeface="Lato"/>
                  <a:sym typeface="Lato"/>
                </a:rPr>
                <a:t>Lorem ipsum dolor sit amet, consectetur adipiscing elit.</a:t>
              </a:r>
              <a:endParaRPr sz="1200">
                <a:solidFill>
                  <a:srgbClr val="434343"/>
                </a:solidFill>
                <a:latin typeface="Lato"/>
                <a:ea typeface="Lato"/>
                <a:cs typeface="Lato"/>
                <a:sym typeface="Lato"/>
              </a:endParaRPr>
            </a:p>
          </p:txBody>
        </p:sp>
      </p:grpSp>
      <p:sp>
        <p:nvSpPr>
          <p:cNvPr id="254" name="Google Shape;254;p2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Let’s review some concepts</a:t>
            </a:r>
            <a:endParaRPr/>
          </a:p>
        </p:txBody>
      </p:sp>
      <p:sp>
        <p:nvSpPr>
          <p:cNvPr id="260" name="Google Shape;260;p29"/>
          <p:cNvSpPr txBox="1">
            <a:spLocks noGrp="1"/>
          </p:cNvSpPr>
          <p:nvPr>
            <p:ph type="body" idx="1"/>
          </p:nvPr>
        </p:nvSpPr>
        <p:spPr>
          <a:xfrm>
            <a:off x="893700" y="25146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1" name="Google Shape;261;p29"/>
          <p:cNvSpPr txBox="1">
            <a:spLocks noGrp="1"/>
          </p:cNvSpPr>
          <p:nvPr>
            <p:ph type="body" idx="2"/>
          </p:nvPr>
        </p:nvSpPr>
        <p:spPr>
          <a:xfrm>
            <a:off x="3512560" y="25146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2" name="Google Shape;262;p29"/>
          <p:cNvSpPr txBox="1">
            <a:spLocks noGrp="1"/>
          </p:cNvSpPr>
          <p:nvPr>
            <p:ph type="body" idx="3"/>
          </p:nvPr>
        </p:nvSpPr>
        <p:spPr>
          <a:xfrm>
            <a:off x="6131420" y="25146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3" name="Google Shape;263;p29"/>
          <p:cNvSpPr txBox="1">
            <a:spLocks noGrp="1"/>
          </p:cNvSpPr>
          <p:nvPr>
            <p:ph type="body" idx="1"/>
          </p:nvPr>
        </p:nvSpPr>
        <p:spPr>
          <a:xfrm>
            <a:off x="893700" y="48768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Yellow</a:t>
            </a:r>
            <a:endParaRPr b="1"/>
          </a:p>
          <a:p>
            <a:pPr marL="0" lvl="0" indent="0" algn="l" rtl="0">
              <a:spcBef>
                <a:spcPts val="600"/>
              </a:spcBef>
              <a:spcAft>
                <a:spcPts val="0"/>
              </a:spcAft>
              <a:buNone/>
            </a:pPr>
            <a:r>
              <a:rPr lang="en" sz="1200"/>
              <a:t>Is the color of gold, butter and ripe lemons. In the spectrum of visible light, yellow is found between green and orange.</a:t>
            </a:r>
            <a:endParaRPr sz="1200"/>
          </a:p>
        </p:txBody>
      </p:sp>
      <p:sp>
        <p:nvSpPr>
          <p:cNvPr id="264" name="Google Shape;264;p29"/>
          <p:cNvSpPr txBox="1">
            <a:spLocks noGrp="1"/>
          </p:cNvSpPr>
          <p:nvPr>
            <p:ph type="body" idx="2"/>
          </p:nvPr>
        </p:nvSpPr>
        <p:spPr>
          <a:xfrm>
            <a:off x="3512560" y="48768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Blue</a:t>
            </a:r>
            <a:endParaRPr b="1"/>
          </a:p>
          <a:p>
            <a:pPr marL="0" lvl="0" indent="0" algn="l" rtl="0">
              <a:spcBef>
                <a:spcPts val="600"/>
              </a:spcBef>
              <a:spcAft>
                <a:spcPts val="0"/>
              </a:spcAft>
              <a:buNone/>
            </a:pPr>
            <a:r>
              <a:rPr lang="en" sz="1200"/>
              <a:t>Is the colour of the clear sky and the deep sea. It is located between violet and green on the optical spectrum.</a:t>
            </a:r>
            <a:endParaRPr sz="1200"/>
          </a:p>
        </p:txBody>
      </p:sp>
      <p:sp>
        <p:nvSpPr>
          <p:cNvPr id="265" name="Google Shape;265;p29"/>
          <p:cNvSpPr txBox="1">
            <a:spLocks noGrp="1"/>
          </p:cNvSpPr>
          <p:nvPr>
            <p:ph type="body" idx="3"/>
          </p:nvPr>
        </p:nvSpPr>
        <p:spPr>
          <a:xfrm>
            <a:off x="6131420" y="4876800"/>
            <a:ext cx="2491200" cy="17400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a:t>Red</a:t>
            </a:r>
            <a:endParaRPr b="1"/>
          </a:p>
          <a:p>
            <a:pPr marL="0" lvl="0" indent="0" algn="l" rtl="0">
              <a:spcBef>
                <a:spcPts val="600"/>
              </a:spcBef>
              <a:spcAft>
                <a:spcPts val="0"/>
              </a:spcAft>
              <a:buNone/>
            </a:pPr>
            <a:r>
              <a:rPr lang="en" sz="1200"/>
              <a:t>Is the color of blood, and because of this it has historically been associated with sacrifice, danger and courage. </a:t>
            </a:r>
            <a:endParaRPr sz="1200"/>
          </a:p>
          <a:p>
            <a:pPr marL="0" lvl="0" indent="0" algn="l" rtl="0">
              <a:spcBef>
                <a:spcPts val="600"/>
              </a:spcBef>
              <a:spcAft>
                <a:spcPts val="0"/>
              </a:spcAft>
              <a:buNone/>
            </a:pPr>
            <a:endParaRPr sz="1200"/>
          </a:p>
        </p:txBody>
      </p:sp>
      <p:sp>
        <p:nvSpPr>
          <p:cNvPr id="266" name="Google Shape;266;p29"/>
          <p:cNvSpPr/>
          <p:nvPr/>
        </p:nvSpPr>
        <p:spPr>
          <a:xfrm>
            <a:off x="977625" y="1866100"/>
            <a:ext cx="692400" cy="6924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9"/>
          <p:cNvSpPr/>
          <p:nvPr/>
        </p:nvSpPr>
        <p:spPr>
          <a:xfrm>
            <a:off x="3608154" y="1866100"/>
            <a:ext cx="692400" cy="6924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9"/>
          <p:cNvSpPr/>
          <p:nvPr/>
        </p:nvSpPr>
        <p:spPr>
          <a:xfrm>
            <a:off x="6238682" y="1866100"/>
            <a:ext cx="692400" cy="6924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9"/>
          <p:cNvSpPr/>
          <p:nvPr/>
        </p:nvSpPr>
        <p:spPr>
          <a:xfrm>
            <a:off x="977625" y="4228300"/>
            <a:ext cx="692400" cy="692400"/>
          </a:xfrm>
          <a:prstGeom prst="rect">
            <a:avLst/>
          </a:prstGeom>
          <a:solidFill>
            <a:srgbClr val="7ECEF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9"/>
          <p:cNvSpPr/>
          <p:nvPr/>
        </p:nvSpPr>
        <p:spPr>
          <a:xfrm>
            <a:off x="3608154" y="4228300"/>
            <a:ext cx="692400" cy="692400"/>
          </a:xfrm>
          <a:prstGeom prst="rect">
            <a:avLst/>
          </a:prstGeom>
          <a:solidFill>
            <a:srgbClr val="FF97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9"/>
          <p:cNvSpPr/>
          <p:nvPr/>
        </p:nvSpPr>
        <p:spPr>
          <a:xfrm>
            <a:off x="6238682" y="4228300"/>
            <a:ext cx="692400" cy="692400"/>
          </a:xfrm>
          <a:prstGeom prst="rect">
            <a:avLst/>
          </a:prstGeom>
          <a:solidFill>
            <a:srgbClr val="F202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9"/>
          <p:cNvSpPr/>
          <p:nvPr/>
        </p:nvSpPr>
        <p:spPr>
          <a:xfrm>
            <a:off x="3786407" y="2044356"/>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3" name="Google Shape;273;p29"/>
          <p:cNvGrpSpPr/>
          <p:nvPr/>
        </p:nvGrpSpPr>
        <p:grpSpPr>
          <a:xfrm>
            <a:off x="6399585" y="2039471"/>
            <a:ext cx="358351" cy="381822"/>
            <a:chOff x="5970800" y="1619250"/>
            <a:chExt cx="428650" cy="456725"/>
          </a:xfrm>
        </p:grpSpPr>
        <p:sp>
          <p:nvSpPr>
            <p:cNvPr id="274" name="Google Shape;274;p29"/>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9"/>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9"/>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9"/>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9"/>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9" name="Google Shape;279;p29"/>
          <p:cNvGrpSpPr/>
          <p:nvPr/>
        </p:nvGrpSpPr>
        <p:grpSpPr>
          <a:xfrm>
            <a:off x="1148234" y="4403368"/>
            <a:ext cx="351204" cy="324661"/>
            <a:chOff x="5975075" y="2327500"/>
            <a:chExt cx="420100" cy="388350"/>
          </a:xfrm>
        </p:grpSpPr>
        <p:sp>
          <p:nvSpPr>
            <p:cNvPr id="280" name="Google Shape;280;p29"/>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9"/>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29"/>
          <p:cNvGrpSpPr/>
          <p:nvPr/>
        </p:nvGrpSpPr>
        <p:grpSpPr>
          <a:xfrm>
            <a:off x="3740456" y="4407454"/>
            <a:ext cx="427781" cy="316489"/>
            <a:chOff x="5255200" y="3006475"/>
            <a:chExt cx="511700" cy="378575"/>
          </a:xfrm>
        </p:grpSpPr>
        <p:sp>
          <p:nvSpPr>
            <p:cNvPr id="283" name="Google Shape;283;p29"/>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 name="Google Shape;285;p29"/>
          <p:cNvGrpSpPr/>
          <p:nvPr/>
        </p:nvGrpSpPr>
        <p:grpSpPr>
          <a:xfrm>
            <a:off x="1138523" y="2045066"/>
            <a:ext cx="370599" cy="370620"/>
            <a:chOff x="570875" y="4322250"/>
            <a:chExt cx="443300" cy="443325"/>
          </a:xfrm>
        </p:grpSpPr>
        <p:sp>
          <p:nvSpPr>
            <p:cNvPr id="286" name="Google Shape;286;p2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29"/>
          <p:cNvGrpSpPr/>
          <p:nvPr/>
        </p:nvGrpSpPr>
        <p:grpSpPr>
          <a:xfrm>
            <a:off x="6409284" y="4394685"/>
            <a:ext cx="342008" cy="342028"/>
            <a:chOff x="6654650" y="3665275"/>
            <a:chExt cx="409100" cy="409125"/>
          </a:xfrm>
        </p:grpSpPr>
        <p:sp>
          <p:nvSpPr>
            <p:cNvPr id="291" name="Google Shape;291;p2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3" name="Google Shape;293;p2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0"/>
          <p:cNvSpPr txBox="1">
            <a:spLocks noGrp="1"/>
          </p:cNvSpPr>
          <p:nvPr>
            <p:ph type="body" idx="1"/>
          </p:nvPr>
        </p:nvSpPr>
        <p:spPr>
          <a:xfrm>
            <a:off x="893700" y="6199950"/>
            <a:ext cx="6462600" cy="467700"/>
          </a:xfrm>
          <a:prstGeom prst="rect">
            <a:avLst/>
          </a:prstGeom>
        </p:spPr>
        <p:txBody>
          <a:bodyPr spcFirstLastPara="1" wrap="square" lIns="91425" tIns="91425" rIns="91425" bIns="91425" anchor="b" anchorCtr="0">
            <a:noAutofit/>
          </a:bodyPr>
          <a:lstStyle/>
          <a:p>
            <a:pPr marL="0" lvl="0" indent="0" algn="l" rtl="0">
              <a:spcBef>
                <a:spcPts val="360"/>
              </a:spcBef>
              <a:spcAft>
                <a:spcPts val="0"/>
              </a:spcAft>
              <a:buNone/>
            </a:pPr>
            <a:r>
              <a:rPr lang="en"/>
              <a:t>You can copy&amp;paste graphs from </a:t>
            </a:r>
            <a:r>
              <a:rPr lang="en" u="sng">
                <a:solidFill>
                  <a:schemeClr val="hlink"/>
                </a:solidFill>
                <a:hlinkClick r:id="rId3"/>
              </a:rPr>
              <a:t>Google Sheets</a:t>
            </a:r>
            <a:endParaRPr/>
          </a:p>
        </p:txBody>
      </p:sp>
      <p:pic>
        <p:nvPicPr>
          <p:cNvPr id="299" name="Google Shape;299;p30"/>
          <p:cNvPicPr preferRelativeResize="0"/>
          <p:nvPr/>
        </p:nvPicPr>
        <p:blipFill>
          <a:blip r:embed="rId4">
            <a:alphaModFix/>
          </a:blip>
          <a:stretch>
            <a:fillRect/>
          </a:stretch>
        </p:blipFill>
        <p:spPr>
          <a:xfrm>
            <a:off x="1138238" y="462075"/>
            <a:ext cx="6867525" cy="5695950"/>
          </a:xfrm>
          <a:prstGeom prst="rect">
            <a:avLst/>
          </a:prstGeom>
          <a:noFill/>
          <a:ln>
            <a:noFill/>
          </a:ln>
        </p:spPr>
      </p:pic>
      <p:sp>
        <p:nvSpPr>
          <p:cNvPr id="300" name="Google Shape;300;p30"/>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p:nvPr/>
        </p:nvSpPr>
        <p:spPr>
          <a:xfrm>
            <a:off x="5385337" y="653100"/>
            <a:ext cx="2766776" cy="5551776"/>
          </a:xfrm>
          <a:custGeom>
            <a:avLst/>
            <a:gdLst/>
            <a:ahLst/>
            <a:cxnLst/>
            <a:rect l="l" t="t" r="r" b="b"/>
            <a:pathLst>
              <a:path w="30819" h="61841" extrusionOk="0">
                <a:moveTo>
                  <a:pt x="5160" y="2580"/>
                </a:moveTo>
                <a:lnTo>
                  <a:pt x="5295" y="2648"/>
                </a:lnTo>
                <a:lnTo>
                  <a:pt x="5363" y="2784"/>
                </a:lnTo>
                <a:lnTo>
                  <a:pt x="5363" y="2920"/>
                </a:lnTo>
                <a:lnTo>
                  <a:pt x="5363" y="3055"/>
                </a:lnTo>
                <a:lnTo>
                  <a:pt x="5295" y="3191"/>
                </a:lnTo>
                <a:lnTo>
                  <a:pt x="5160" y="3259"/>
                </a:lnTo>
                <a:lnTo>
                  <a:pt x="4888" y="3259"/>
                </a:lnTo>
                <a:lnTo>
                  <a:pt x="4752" y="3191"/>
                </a:lnTo>
                <a:lnTo>
                  <a:pt x="4684" y="3055"/>
                </a:lnTo>
                <a:lnTo>
                  <a:pt x="4684" y="2920"/>
                </a:lnTo>
                <a:lnTo>
                  <a:pt x="4684" y="2784"/>
                </a:lnTo>
                <a:lnTo>
                  <a:pt x="4752" y="2648"/>
                </a:lnTo>
                <a:lnTo>
                  <a:pt x="4888" y="2580"/>
                </a:lnTo>
                <a:close/>
                <a:moveTo>
                  <a:pt x="15410" y="2241"/>
                </a:moveTo>
                <a:lnTo>
                  <a:pt x="15681" y="2309"/>
                </a:lnTo>
                <a:lnTo>
                  <a:pt x="15885" y="2444"/>
                </a:lnTo>
                <a:lnTo>
                  <a:pt x="16021" y="2648"/>
                </a:lnTo>
                <a:lnTo>
                  <a:pt x="16088" y="2920"/>
                </a:lnTo>
                <a:lnTo>
                  <a:pt x="16021" y="3191"/>
                </a:lnTo>
                <a:lnTo>
                  <a:pt x="15885" y="3395"/>
                </a:lnTo>
                <a:lnTo>
                  <a:pt x="15681" y="3531"/>
                </a:lnTo>
                <a:lnTo>
                  <a:pt x="15410" y="3598"/>
                </a:lnTo>
                <a:lnTo>
                  <a:pt x="15138" y="3531"/>
                </a:lnTo>
                <a:lnTo>
                  <a:pt x="14934" y="3395"/>
                </a:lnTo>
                <a:lnTo>
                  <a:pt x="14799" y="3191"/>
                </a:lnTo>
                <a:lnTo>
                  <a:pt x="14731" y="2920"/>
                </a:lnTo>
                <a:lnTo>
                  <a:pt x="14799" y="2648"/>
                </a:lnTo>
                <a:lnTo>
                  <a:pt x="14934" y="2444"/>
                </a:lnTo>
                <a:lnTo>
                  <a:pt x="15138" y="2309"/>
                </a:lnTo>
                <a:lnTo>
                  <a:pt x="15410" y="2241"/>
                </a:lnTo>
                <a:close/>
                <a:moveTo>
                  <a:pt x="29393" y="5228"/>
                </a:moveTo>
                <a:lnTo>
                  <a:pt x="29461" y="5296"/>
                </a:lnTo>
                <a:lnTo>
                  <a:pt x="29461" y="54849"/>
                </a:lnTo>
                <a:lnTo>
                  <a:pt x="1426" y="54849"/>
                </a:lnTo>
                <a:lnTo>
                  <a:pt x="1426" y="5296"/>
                </a:lnTo>
                <a:lnTo>
                  <a:pt x="1494" y="5228"/>
                </a:lnTo>
                <a:close/>
                <a:moveTo>
                  <a:pt x="15410" y="544"/>
                </a:moveTo>
                <a:lnTo>
                  <a:pt x="19143" y="612"/>
                </a:lnTo>
                <a:lnTo>
                  <a:pt x="23012" y="747"/>
                </a:lnTo>
                <a:lnTo>
                  <a:pt x="26339" y="951"/>
                </a:lnTo>
                <a:lnTo>
                  <a:pt x="27560" y="1087"/>
                </a:lnTo>
                <a:lnTo>
                  <a:pt x="27560" y="1087"/>
                </a:lnTo>
                <a:lnTo>
                  <a:pt x="26339" y="1019"/>
                </a:lnTo>
                <a:lnTo>
                  <a:pt x="23012" y="815"/>
                </a:lnTo>
                <a:lnTo>
                  <a:pt x="19143" y="680"/>
                </a:lnTo>
                <a:lnTo>
                  <a:pt x="15410" y="612"/>
                </a:lnTo>
                <a:lnTo>
                  <a:pt x="11676" y="680"/>
                </a:lnTo>
                <a:lnTo>
                  <a:pt x="7807" y="815"/>
                </a:lnTo>
                <a:lnTo>
                  <a:pt x="4481" y="1019"/>
                </a:lnTo>
                <a:lnTo>
                  <a:pt x="3259" y="1087"/>
                </a:lnTo>
                <a:lnTo>
                  <a:pt x="2444" y="1223"/>
                </a:lnTo>
                <a:lnTo>
                  <a:pt x="1969" y="1358"/>
                </a:lnTo>
                <a:lnTo>
                  <a:pt x="1630" y="1494"/>
                </a:lnTo>
                <a:lnTo>
                  <a:pt x="1290" y="1698"/>
                </a:lnTo>
                <a:lnTo>
                  <a:pt x="1019" y="1901"/>
                </a:lnTo>
                <a:lnTo>
                  <a:pt x="815" y="2173"/>
                </a:lnTo>
                <a:lnTo>
                  <a:pt x="679" y="2444"/>
                </a:lnTo>
                <a:lnTo>
                  <a:pt x="544" y="2852"/>
                </a:lnTo>
                <a:lnTo>
                  <a:pt x="544" y="3259"/>
                </a:lnTo>
                <a:lnTo>
                  <a:pt x="544" y="58311"/>
                </a:lnTo>
                <a:lnTo>
                  <a:pt x="544" y="58718"/>
                </a:lnTo>
                <a:lnTo>
                  <a:pt x="476" y="58311"/>
                </a:lnTo>
                <a:lnTo>
                  <a:pt x="476" y="3259"/>
                </a:lnTo>
                <a:lnTo>
                  <a:pt x="544" y="2784"/>
                </a:lnTo>
                <a:lnTo>
                  <a:pt x="612" y="2444"/>
                </a:lnTo>
                <a:lnTo>
                  <a:pt x="747" y="2105"/>
                </a:lnTo>
                <a:lnTo>
                  <a:pt x="951" y="1834"/>
                </a:lnTo>
                <a:lnTo>
                  <a:pt x="1222" y="1630"/>
                </a:lnTo>
                <a:lnTo>
                  <a:pt x="1562" y="1426"/>
                </a:lnTo>
                <a:lnTo>
                  <a:pt x="1969" y="1290"/>
                </a:lnTo>
                <a:lnTo>
                  <a:pt x="2444" y="1155"/>
                </a:lnTo>
                <a:lnTo>
                  <a:pt x="3259" y="1087"/>
                </a:lnTo>
                <a:lnTo>
                  <a:pt x="4481" y="951"/>
                </a:lnTo>
                <a:lnTo>
                  <a:pt x="7807" y="747"/>
                </a:lnTo>
                <a:lnTo>
                  <a:pt x="11676" y="612"/>
                </a:lnTo>
                <a:lnTo>
                  <a:pt x="15410" y="544"/>
                </a:lnTo>
                <a:close/>
                <a:moveTo>
                  <a:pt x="27560" y="1087"/>
                </a:moveTo>
                <a:lnTo>
                  <a:pt x="28375" y="1155"/>
                </a:lnTo>
                <a:lnTo>
                  <a:pt x="28850" y="1290"/>
                </a:lnTo>
                <a:lnTo>
                  <a:pt x="29257" y="1426"/>
                </a:lnTo>
                <a:lnTo>
                  <a:pt x="29597" y="1630"/>
                </a:lnTo>
                <a:lnTo>
                  <a:pt x="29868" y="1834"/>
                </a:lnTo>
                <a:lnTo>
                  <a:pt x="30072" y="2105"/>
                </a:lnTo>
                <a:lnTo>
                  <a:pt x="30208" y="2444"/>
                </a:lnTo>
                <a:lnTo>
                  <a:pt x="30276" y="2784"/>
                </a:lnTo>
                <a:lnTo>
                  <a:pt x="30344" y="3259"/>
                </a:lnTo>
                <a:lnTo>
                  <a:pt x="30344" y="58311"/>
                </a:lnTo>
                <a:lnTo>
                  <a:pt x="30276" y="58718"/>
                </a:lnTo>
                <a:lnTo>
                  <a:pt x="30208" y="59125"/>
                </a:lnTo>
                <a:lnTo>
                  <a:pt x="30072" y="59465"/>
                </a:lnTo>
                <a:lnTo>
                  <a:pt x="29868" y="59736"/>
                </a:lnTo>
                <a:lnTo>
                  <a:pt x="29597" y="60008"/>
                </a:lnTo>
                <a:lnTo>
                  <a:pt x="29257" y="60144"/>
                </a:lnTo>
                <a:lnTo>
                  <a:pt x="28850" y="60347"/>
                </a:lnTo>
                <a:lnTo>
                  <a:pt x="28375" y="60415"/>
                </a:lnTo>
                <a:lnTo>
                  <a:pt x="26746" y="60687"/>
                </a:lnTo>
                <a:lnTo>
                  <a:pt x="23895" y="60958"/>
                </a:lnTo>
                <a:lnTo>
                  <a:pt x="22130" y="61094"/>
                </a:lnTo>
                <a:lnTo>
                  <a:pt x="20093" y="61230"/>
                </a:lnTo>
                <a:lnTo>
                  <a:pt x="17853" y="61298"/>
                </a:lnTo>
                <a:lnTo>
                  <a:pt x="12966" y="61298"/>
                </a:lnTo>
                <a:lnTo>
                  <a:pt x="10726" y="61230"/>
                </a:lnTo>
                <a:lnTo>
                  <a:pt x="8689" y="61094"/>
                </a:lnTo>
                <a:lnTo>
                  <a:pt x="6924" y="60958"/>
                </a:lnTo>
                <a:lnTo>
                  <a:pt x="4073" y="60687"/>
                </a:lnTo>
                <a:lnTo>
                  <a:pt x="2444" y="60415"/>
                </a:lnTo>
                <a:lnTo>
                  <a:pt x="1969" y="60347"/>
                </a:lnTo>
                <a:lnTo>
                  <a:pt x="1562" y="60144"/>
                </a:lnTo>
                <a:lnTo>
                  <a:pt x="1290" y="60008"/>
                </a:lnTo>
                <a:lnTo>
                  <a:pt x="951" y="59736"/>
                </a:lnTo>
                <a:lnTo>
                  <a:pt x="747" y="59465"/>
                </a:lnTo>
                <a:lnTo>
                  <a:pt x="612" y="59125"/>
                </a:lnTo>
                <a:lnTo>
                  <a:pt x="544" y="58718"/>
                </a:lnTo>
                <a:lnTo>
                  <a:pt x="544" y="58718"/>
                </a:lnTo>
                <a:lnTo>
                  <a:pt x="679" y="59125"/>
                </a:lnTo>
                <a:lnTo>
                  <a:pt x="815" y="59397"/>
                </a:lnTo>
                <a:lnTo>
                  <a:pt x="1019" y="59669"/>
                </a:lnTo>
                <a:lnTo>
                  <a:pt x="1290" y="59940"/>
                </a:lnTo>
                <a:lnTo>
                  <a:pt x="1630" y="60144"/>
                </a:lnTo>
                <a:lnTo>
                  <a:pt x="2037" y="60279"/>
                </a:lnTo>
                <a:lnTo>
                  <a:pt x="2444" y="60415"/>
                </a:lnTo>
                <a:lnTo>
                  <a:pt x="4073" y="60619"/>
                </a:lnTo>
                <a:lnTo>
                  <a:pt x="6924" y="60890"/>
                </a:lnTo>
                <a:lnTo>
                  <a:pt x="8689" y="61026"/>
                </a:lnTo>
                <a:lnTo>
                  <a:pt x="10726" y="61162"/>
                </a:lnTo>
                <a:lnTo>
                  <a:pt x="12966" y="61230"/>
                </a:lnTo>
                <a:lnTo>
                  <a:pt x="17853" y="61230"/>
                </a:lnTo>
                <a:lnTo>
                  <a:pt x="20093" y="61162"/>
                </a:lnTo>
                <a:lnTo>
                  <a:pt x="22130" y="61026"/>
                </a:lnTo>
                <a:lnTo>
                  <a:pt x="23895" y="60890"/>
                </a:lnTo>
                <a:lnTo>
                  <a:pt x="26746" y="60619"/>
                </a:lnTo>
                <a:lnTo>
                  <a:pt x="28375" y="60415"/>
                </a:lnTo>
                <a:lnTo>
                  <a:pt x="28850" y="60279"/>
                </a:lnTo>
                <a:lnTo>
                  <a:pt x="29190" y="60144"/>
                </a:lnTo>
                <a:lnTo>
                  <a:pt x="29529" y="59940"/>
                </a:lnTo>
                <a:lnTo>
                  <a:pt x="29800" y="59669"/>
                </a:lnTo>
                <a:lnTo>
                  <a:pt x="30004" y="59397"/>
                </a:lnTo>
                <a:lnTo>
                  <a:pt x="30140" y="59125"/>
                </a:lnTo>
                <a:lnTo>
                  <a:pt x="30276" y="58718"/>
                </a:lnTo>
                <a:lnTo>
                  <a:pt x="30276" y="58311"/>
                </a:lnTo>
                <a:lnTo>
                  <a:pt x="30276" y="3259"/>
                </a:lnTo>
                <a:lnTo>
                  <a:pt x="30276" y="2852"/>
                </a:lnTo>
                <a:lnTo>
                  <a:pt x="30140" y="2444"/>
                </a:lnTo>
                <a:lnTo>
                  <a:pt x="30004" y="2173"/>
                </a:lnTo>
                <a:lnTo>
                  <a:pt x="29800" y="1901"/>
                </a:lnTo>
                <a:lnTo>
                  <a:pt x="29529" y="1698"/>
                </a:lnTo>
                <a:lnTo>
                  <a:pt x="29190" y="1494"/>
                </a:lnTo>
                <a:lnTo>
                  <a:pt x="28850" y="1358"/>
                </a:lnTo>
                <a:lnTo>
                  <a:pt x="28375" y="1223"/>
                </a:lnTo>
                <a:lnTo>
                  <a:pt x="27560" y="1087"/>
                </a:lnTo>
                <a:close/>
                <a:moveTo>
                  <a:pt x="15410" y="1"/>
                </a:moveTo>
                <a:lnTo>
                  <a:pt x="11608" y="69"/>
                </a:lnTo>
                <a:lnTo>
                  <a:pt x="7739" y="204"/>
                </a:lnTo>
                <a:lnTo>
                  <a:pt x="4413" y="408"/>
                </a:lnTo>
                <a:lnTo>
                  <a:pt x="3191" y="544"/>
                </a:lnTo>
                <a:lnTo>
                  <a:pt x="2309" y="680"/>
                </a:lnTo>
                <a:lnTo>
                  <a:pt x="1765" y="815"/>
                </a:lnTo>
                <a:lnTo>
                  <a:pt x="1290" y="1019"/>
                </a:lnTo>
                <a:lnTo>
                  <a:pt x="883" y="1223"/>
                </a:lnTo>
                <a:lnTo>
                  <a:pt x="544" y="1494"/>
                </a:lnTo>
                <a:lnTo>
                  <a:pt x="340" y="1901"/>
                </a:lnTo>
                <a:lnTo>
                  <a:pt x="136" y="2241"/>
                </a:lnTo>
                <a:lnTo>
                  <a:pt x="1" y="2716"/>
                </a:lnTo>
                <a:lnTo>
                  <a:pt x="1" y="3259"/>
                </a:lnTo>
                <a:lnTo>
                  <a:pt x="1" y="58311"/>
                </a:lnTo>
                <a:lnTo>
                  <a:pt x="1" y="58854"/>
                </a:lnTo>
                <a:lnTo>
                  <a:pt x="136" y="59261"/>
                </a:lnTo>
                <a:lnTo>
                  <a:pt x="340" y="59736"/>
                </a:lnTo>
                <a:lnTo>
                  <a:pt x="612" y="60076"/>
                </a:lnTo>
                <a:lnTo>
                  <a:pt x="951" y="60347"/>
                </a:lnTo>
                <a:lnTo>
                  <a:pt x="1358" y="60619"/>
                </a:lnTo>
                <a:lnTo>
                  <a:pt x="1833" y="60823"/>
                </a:lnTo>
                <a:lnTo>
                  <a:pt x="2309" y="60958"/>
                </a:lnTo>
                <a:lnTo>
                  <a:pt x="4006" y="61162"/>
                </a:lnTo>
                <a:lnTo>
                  <a:pt x="6857" y="61501"/>
                </a:lnTo>
                <a:lnTo>
                  <a:pt x="8689" y="61637"/>
                </a:lnTo>
                <a:lnTo>
                  <a:pt x="10726" y="61705"/>
                </a:lnTo>
                <a:lnTo>
                  <a:pt x="12966" y="61773"/>
                </a:lnTo>
                <a:lnTo>
                  <a:pt x="15410" y="61841"/>
                </a:lnTo>
                <a:lnTo>
                  <a:pt x="17853" y="61773"/>
                </a:lnTo>
                <a:lnTo>
                  <a:pt x="20093" y="61705"/>
                </a:lnTo>
                <a:lnTo>
                  <a:pt x="22130" y="61637"/>
                </a:lnTo>
                <a:lnTo>
                  <a:pt x="23963" y="61501"/>
                </a:lnTo>
                <a:lnTo>
                  <a:pt x="26814" y="61162"/>
                </a:lnTo>
                <a:lnTo>
                  <a:pt x="28511" y="60958"/>
                </a:lnTo>
                <a:lnTo>
                  <a:pt x="28986" y="60823"/>
                </a:lnTo>
                <a:lnTo>
                  <a:pt x="29461" y="60619"/>
                </a:lnTo>
                <a:lnTo>
                  <a:pt x="29868" y="60347"/>
                </a:lnTo>
                <a:lnTo>
                  <a:pt x="30208" y="60076"/>
                </a:lnTo>
                <a:lnTo>
                  <a:pt x="30479" y="59736"/>
                </a:lnTo>
                <a:lnTo>
                  <a:pt x="30683" y="59261"/>
                </a:lnTo>
                <a:lnTo>
                  <a:pt x="30819" y="58854"/>
                </a:lnTo>
                <a:lnTo>
                  <a:pt x="30819" y="58311"/>
                </a:lnTo>
                <a:lnTo>
                  <a:pt x="30819" y="3259"/>
                </a:lnTo>
                <a:lnTo>
                  <a:pt x="30819" y="2716"/>
                </a:lnTo>
                <a:lnTo>
                  <a:pt x="30683" y="2241"/>
                </a:lnTo>
                <a:lnTo>
                  <a:pt x="30547" y="1901"/>
                </a:lnTo>
                <a:lnTo>
                  <a:pt x="30276" y="1494"/>
                </a:lnTo>
                <a:lnTo>
                  <a:pt x="29936" y="1223"/>
                </a:lnTo>
                <a:lnTo>
                  <a:pt x="29529" y="1019"/>
                </a:lnTo>
                <a:lnTo>
                  <a:pt x="29054" y="815"/>
                </a:lnTo>
                <a:lnTo>
                  <a:pt x="28511" y="680"/>
                </a:lnTo>
                <a:lnTo>
                  <a:pt x="27628" y="544"/>
                </a:lnTo>
                <a:lnTo>
                  <a:pt x="26406" y="408"/>
                </a:lnTo>
                <a:lnTo>
                  <a:pt x="23080" y="204"/>
                </a:lnTo>
                <a:lnTo>
                  <a:pt x="19211" y="69"/>
                </a:lnTo>
                <a:lnTo>
                  <a:pt x="1541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1"/>
          <p:cNvSpPr txBox="1">
            <a:spLocks noGrp="1"/>
          </p:cNvSpPr>
          <p:nvPr>
            <p:ph type="body" idx="4294967295"/>
          </p:nvPr>
        </p:nvSpPr>
        <p:spPr>
          <a:xfrm>
            <a:off x="916025" y="843075"/>
            <a:ext cx="3643200" cy="5058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97ABBC"/>
                </a:solidFill>
                <a:latin typeface="Raleway"/>
                <a:ea typeface="Raleway"/>
                <a:cs typeface="Raleway"/>
                <a:sym typeface="Raleway"/>
              </a:rPr>
              <a:t>Android project</a:t>
            </a:r>
            <a:endParaRPr>
              <a:solidFill>
                <a:srgbClr val="97ABBC"/>
              </a:solidFill>
              <a:latin typeface="Raleway"/>
              <a:ea typeface="Raleway"/>
              <a:cs typeface="Raleway"/>
              <a:sym typeface="Raleway"/>
            </a:endParaRPr>
          </a:p>
          <a:p>
            <a:pPr marL="0" lvl="0" indent="0" algn="l" rtl="0">
              <a:spcBef>
                <a:spcPts val="600"/>
              </a:spcBef>
              <a:spcAft>
                <a:spcPts val="0"/>
              </a:spcAft>
              <a:buNone/>
            </a:pPr>
            <a:r>
              <a:rPr lang="en" sz="2400"/>
              <a:t>Show and explain your web, app or software projects using these gadget templates.</a:t>
            </a:r>
            <a:endParaRPr sz="2400"/>
          </a:p>
        </p:txBody>
      </p:sp>
      <p:sp>
        <p:nvSpPr>
          <p:cNvPr id="307" name="Google Shape;307;p31"/>
          <p:cNvSpPr/>
          <p:nvPr/>
        </p:nvSpPr>
        <p:spPr>
          <a:xfrm>
            <a:off x="5504225" y="1118675"/>
            <a:ext cx="2529000" cy="44748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308" name="Google Shape;308;p31"/>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2"/>
          <p:cNvSpPr/>
          <p:nvPr/>
        </p:nvSpPr>
        <p:spPr>
          <a:xfrm>
            <a:off x="5546605" y="843075"/>
            <a:ext cx="2483749" cy="5226870"/>
          </a:xfrm>
          <a:custGeom>
            <a:avLst/>
            <a:gdLst/>
            <a:ahLst/>
            <a:cxnLst/>
            <a:rect l="l" t="t" r="r" b="b"/>
            <a:pathLst>
              <a:path w="25999" h="54713" extrusionOk="0">
                <a:moveTo>
                  <a:pt x="12966" y="2173"/>
                </a:moveTo>
                <a:lnTo>
                  <a:pt x="13169" y="2240"/>
                </a:lnTo>
                <a:lnTo>
                  <a:pt x="13373" y="2308"/>
                </a:lnTo>
                <a:lnTo>
                  <a:pt x="13441" y="2512"/>
                </a:lnTo>
                <a:lnTo>
                  <a:pt x="13509" y="2716"/>
                </a:lnTo>
                <a:lnTo>
                  <a:pt x="13441" y="2919"/>
                </a:lnTo>
                <a:lnTo>
                  <a:pt x="13373" y="3123"/>
                </a:lnTo>
                <a:lnTo>
                  <a:pt x="13169" y="3191"/>
                </a:lnTo>
                <a:lnTo>
                  <a:pt x="12966" y="3259"/>
                </a:lnTo>
                <a:lnTo>
                  <a:pt x="12762" y="3191"/>
                </a:lnTo>
                <a:lnTo>
                  <a:pt x="12626" y="3123"/>
                </a:lnTo>
                <a:lnTo>
                  <a:pt x="12491" y="2919"/>
                </a:lnTo>
                <a:lnTo>
                  <a:pt x="12423" y="2716"/>
                </a:lnTo>
                <a:lnTo>
                  <a:pt x="12491" y="2512"/>
                </a:lnTo>
                <a:lnTo>
                  <a:pt x="12626" y="2308"/>
                </a:lnTo>
                <a:lnTo>
                  <a:pt x="12762" y="2240"/>
                </a:lnTo>
                <a:lnTo>
                  <a:pt x="12966" y="2173"/>
                </a:lnTo>
                <a:close/>
                <a:moveTo>
                  <a:pt x="14934" y="4480"/>
                </a:moveTo>
                <a:lnTo>
                  <a:pt x="15002" y="4548"/>
                </a:lnTo>
                <a:lnTo>
                  <a:pt x="15070" y="4684"/>
                </a:lnTo>
                <a:lnTo>
                  <a:pt x="15138" y="4752"/>
                </a:lnTo>
                <a:lnTo>
                  <a:pt x="15070" y="4888"/>
                </a:lnTo>
                <a:lnTo>
                  <a:pt x="15002" y="5024"/>
                </a:lnTo>
                <a:lnTo>
                  <a:pt x="14934" y="5024"/>
                </a:lnTo>
                <a:lnTo>
                  <a:pt x="14799" y="5091"/>
                </a:lnTo>
                <a:lnTo>
                  <a:pt x="11065" y="5091"/>
                </a:lnTo>
                <a:lnTo>
                  <a:pt x="10929" y="5024"/>
                </a:lnTo>
                <a:lnTo>
                  <a:pt x="10861" y="5024"/>
                </a:lnTo>
                <a:lnTo>
                  <a:pt x="10794" y="4888"/>
                </a:lnTo>
                <a:lnTo>
                  <a:pt x="10726" y="4752"/>
                </a:lnTo>
                <a:lnTo>
                  <a:pt x="10794" y="4684"/>
                </a:lnTo>
                <a:lnTo>
                  <a:pt x="10861" y="4548"/>
                </a:lnTo>
                <a:lnTo>
                  <a:pt x="10929" y="4480"/>
                </a:lnTo>
                <a:close/>
                <a:moveTo>
                  <a:pt x="23963" y="7807"/>
                </a:moveTo>
                <a:lnTo>
                  <a:pt x="23963" y="7875"/>
                </a:lnTo>
                <a:lnTo>
                  <a:pt x="23963" y="46771"/>
                </a:lnTo>
                <a:lnTo>
                  <a:pt x="23963" y="46838"/>
                </a:lnTo>
                <a:lnTo>
                  <a:pt x="1969" y="46838"/>
                </a:lnTo>
                <a:lnTo>
                  <a:pt x="1969" y="46771"/>
                </a:lnTo>
                <a:lnTo>
                  <a:pt x="1969" y="7875"/>
                </a:lnTo>
                <a:lnTo>
                  <a:pt x="1969" y="7807"/>
                </a:lnTo>
                <a:close/>
                <a:moveTo>
                  <a:pt x="12558" y="48536"/>
                </a:moveTo>
                <a:lnTo>
                  <a:pt x="12151" y="48671"/>
                </a:lnTo>
                <a:lnTo>
                  <a:pt x="11812" y="48875"/>
                </a:lnTo>
                <a:lnTo>
                  <a:pt x="11472" y="49146"/>
                </a:lnTo>
                <a:lnTo>
                  <a:pt x="11269" y="49418"/>
                </a:lnTo>
                <a:lnTo>
                  <a:pt x="11065" y="49825"/>
                </a:lnTo>
                <a:lnTo>
                  <a:pt x="10929" y="50165"/>
                </a:lnTo>
                <a:lnTo>
                  <a:pt x="10861" y="50640"/>
                </a:lnTo>
                <a:lnTo>
                  <a:pt x="10929" y="51047"/>
                </a:lnTo>
                <a:lnTo>
                  <a:pt x="11065" y="51454"/>
                </a:lnTo>
                <a:lnTo>
                  <a:pt x="11269" y="51794"/>
                </a:lnTo>
                <a:lnTo>
                  <a:pt x="11472" y="52065"/>
                </a:lnTo>
                <a:lnTo>
                  <a:pt x="11812" y="52337"/>
                </a:lnTo>
                <a:lnTo>
                  <a:pt x="12151" y="52541"/>
                </a:lnTo>
                <a:lnTo>
                  <a:pt x="12558" y="52676"/>
                </a:lnTo>
                <a:lnTo>
                  <a:pt x="12966" y="52744"/>
                </a:lnTo>
                <a:lnTo>
                  <a:pt x="13373" y="52676"/>
                </a:lnTo>
                <a:lnTo>
                  <a:pt x="13780" y="52541"/>
                </a:lnTo>
                <a:lnTo>
                  <a:pt x="14120" y="52337"/>
                </a:lnTo>
                <a:lnTo>
                  <a:pt x="14459" y="52065"/>
                </a:lnTo>
                <a:lnTo>
                  <a:pt x="14731" y="51794"/>
                </a:lnTo>
                <a:lnTo>
                  <a:pt x="14934" y="51454"/>
                </a:lnTo>
                <a:lnTo>
                  <a:pt x="15002" y="51047"/>
                </a:lnTo>
                <a:lnTo>
                  <a:pt x="15070" y="50640"/>
                </a:lnTo>
                <a:lnTo>
                  <a:pt x="15002" y="50165"/>
                </a:lnTo>
                <a:lnTo>
                  <a:pt x="14934" y="49825"/>
                </a:lnTo>
                <a:lnTo>
                  <a:pt x="14731" y="49418"/>
                </a:lnTo>
                <a:lnTo>
                  <a:pt x="14459" y="49146"/>
                </a:lnTo>
                <a:lnTo>
                  <a:pt x="14120" y="48875"/>
                </a:lnTo>
                <a:lnTo>
                  <a:pt x="13780" y="48671"/>
                </a:lnTo>
                <a:lnTo>
                  <a:pt x="13373" y="48536"/>
                </a:lnTo>
                <a:close/>
                <a:moveTo>
                  <a:pt x="12966" y="48332"/>
                </a:moveTo>
                <a:lnTo>
                  <a:pt x="13441" y="48400"/>
                </a:lnTo>
                <a:lnTo>
                  <a:pt x="13848" y="48536"/>
                </a:lnTo>
                <a:lnTo>
                  <a:pt x="14256" y="48739"/>
                </a:lnTo>
                <a:lnTo>
                  <a:pt x="14595" y="49011"/>
                </a:lnTo>
                <a:lnTo>
                  <a:pt x="14866" y="49350"/>
                </a:lnTo>
                <a:lnTo>
                  <a:pt x="15070" y="49757"/>
                </a:lnTo>
                <a:lnTo>
                  <a:pt x="15206" y="50165"/>
                </a:lnTo>
                <a:lnTo>
                  <a:pt x="15274" y="50640"/>
                </a:lnTo>
                <a:lnTo>
                  <a:pt x="15206" y="51047"/>
                </a:lnTo>
                <a:lnTo>
                  <a:pt x="15070" y="51522"/>
                </a:lnTo>
                <a:lnTo>
                  <a:pt x="14866" y="51862"/>
                </a:lnTo>
                <a:lnTo>
                  <a:pt x="14595" y="52201"/>
                </a:lnTo>
                <a:lnTo>
                  <a:pt x="14256" y="52473"/>
                </a:lnTo>
                <a:lnTo>
                  <a:pt x="13848" y="52676"/>
                </a:lnTo>
                <a:lnTo>
                  <a:pt x="13441" y="52812"/>
                </a:lnTo>
                <a:lnTo>
                  <a:pt x="12966" y="52880"/>
                </a:lnTo>
                <a:lnTo>
                  <a:pt x="12558" y="52812"/>
                </a:lnTo>
                <a:lnTo>
                  <a:pt x="12083" y="52676"/>
                </a:lnTo>
                <a:lnTo>
                  <a:pt x="11744" y="52473"/>
                </a:lnTo>
                <a:lnTo>
                  <a:pt x="11404" y="52201"/>
                </a:lnTo>
                <a:lnTo>
                  <a:pt x="11133" y="51862"/>
                </a:lnTo>
                <a:lnTo>
                  <a:pt x="10929" y="51522"/>
                </a:lnTo>
                <a:lnTo>
                  <a:pt x="10794" y="51047"/>
                </a:lnTo>
                <a:lnTo>
                  <a:pt x="10726" y="50640"/>
                </a:lnTo>
                <a:lnTo>
                  <a:pt x="10794" y="50165"/>
                </a:lnTo>
                <a:lnTo>
                  <a:pt x="10929" y="49757"/>
                </a:lnTo>
                <a:lnTo>
                  <a:pt x="11133" y="49350"/>
                </a:lnTo>
                <a:lnTo>
                  <a:pt x="11404" y="49011"/>
                </a:lnTo>
                <a:lnTo>
                  <a:pt x="11744" y="48739"/>
                </a:lnTo>
                <a:lnTo>
                  <a:pt x="12083" y="48536"/>
                </a:lnTo>
                <a:lnTo>
                  <a:pt x="12558" y="48400"/>
                </a:lnTo>
                <a:lnTo>
                  <a:pt x="12966" y="48332"/>
                </a:lnTo>
                <a:close/>
                <a:moveTo>
                  <a:pt x="3938" y="679"/>
                </a:moveTo>
                <a:lnTo>
                  <a:pt x="3259" y="747"/>
                </a:lnTo>
                <a:lnTo>
                  <a:pt x="2648" y="951"/>
                </a:lnTo>
                <a:lnTo>
                  <a:pt x="2105" y="1222"/>
                </a:lnTo>
                <a:lnTo>
                  <a:pt x="1630" y="1629"/>
                </a:lnTo>
                <a:lnTo>
                  <a:pt x="1290" y="2105"/>
                </a:lnTo>
                <a:lnTo>
                  <a:pt x="951" y="2648"/>
                </a:lnTo>
                <a:lnTo>
                  <a:pt x="747" y="3259"/>
                </a:lnTo>
                <a:lnTo>
                  <a:pt x="747" y="3870"/>
                </a:lnTo>
                <a:lnTo>
                  <a:pt x="747" y="50776"/>
                </a:lnTo>
                <a:lnTo>
                  <a:pt x="747" y="51387"/>
                </a:lnTo>
                <a:lnTo>
                  <a:pt x="951" y="51997"/>
                </a:lnTo>
                <a:lnTo>
                  <a:pt x="1290" y="52541"/>
                </a:lnTo>
                <a:lnTo>
                  <a:pt x="1630" y="53016"/>
                </a:lnTo>
                <a:lnTo>
                  <a:pt x="2105" y="53423"/>
                </a:lnTo>
                <a:lnTo>
                  <a:pt x="2648" y="53695"/>
                </a:lnTo>
                <a:lnTo>
                  <a:pt x="3259" y="53898"/>
                </a:lnTo>
                <a:lnTo>
                  <a:pt x="3938" y="53966"/>
                </a:lnTo>
                <a:lnTo>
                  <a:pt x="22062" y="53966"/>
                </a:lnTo>
                <a:lnTo>
                  <a:pt x="22741" y="53898"/>
                </a:lnTo>
                <a:lnTo>
                  <a:pt x="23352" y="53695"/>
                </a:lnTo>
                <a:lnTo>
                  <a:pt x="23895" y="53423"/>
                </a:lnTo>
                <a:lnTo>
                  <a:pt x="24370" y="53016"/>
                </a:lnTo>
                <a:lnTo>
                  <a:pt x="24709" y="52541"/>
                </a:lnTo>
                <a:lnTo>
                  <a:pt x="25049" y="51997"/>
                </a:lnTo>
                <a:lnTo>
                  <a:pt x="25252" y="51387"/>
                </a:lnTo>
                <a:lnTo>
                  <a:pt x="25320" y="50776"/>
                </a:lnTo>
                <a:lnTo>
                  <a:pt x="25320" y="3870"/>
                </a:lnTo>
                <a:lnTo>
                  <a:pt x="25252" y="3259"/>
                </a:lnTo>
                <a:lnTo>
                  <a:pt x="25049" y="2648"/>
                </a:lnTo>
                <a:lnTo>
                  <a:pt x="24709" y="2105"/>
                </a:lnTo>
                <a:lnTo>
                  <a:pt x="24370" y="1629"/>
                </a:lnTo>
                <a:lnTo>
                  <a:pt x="23895" y="1222"/>
                </a:lnTo>
                <a:lnTo>
                  <a:pt x="23352" y="951"/>
                </a:lnTo>
                <a:lnTo>
                  <a:pt x="22741" y="747"/>
                </a:lnTo>
                <a:lnTo>
                  <a:pt x="22062" y="679"/>
                </a:lnTo>
                <a:close/>
                <a:moveTo>
                  <a:pt x="22062" y="543"/>
                </a:moveTo>
                <a:lnTo>
                  <a:pt x="22741" y="611"/>
                </a:lnTo>
                <a:lnTo>
                  <a:pt x="23419" y="815"/>
                </a:lnTo>
                <a:lnTo>
                  <a:pt x="23963" y="1086"/>
                </a:lnTo>
                <a:lnTo>
                  <a:pt x="24438" y="1494"/>
                </a:lnTo>
                <a:lnTo>
                  <a:pt x="24845" y="2037"/>
                </a:lnTo>
                <a:lnTo>
                  <a:pt x="25184" y="2580"/>
                </a:lnTo>
                <a:lnTo>
                  <a:pt x="25388" y="3191"/>
                </a:lnTo>
                <a:lnTo>
                  <a:pt x="25456" y="3870"/>
                </a:lnTo>
                <a:lnTo>
                  <a:pt x="25456" y="50776"/>
                </a:lnTo>
                <a:lnTo>
                  <a:pt x="25388" y="51454"/>
                </a:lnTo>
                <a:lnTo>
                  <a:pt x="25184" y="52065"/>
                </a:lnTo>
                <a:lnTo>
                  <a:pt x="24845" y="52676"/>
                </a:lnTo>
                <a:lnTo>
                  <a:pt x="24438" y="53151"/>
                </a:lnTo>
                <a:lnTo>
                  <a:pt x="23963" y="53559"/>
                </a:lnTo>
                <a:lnTo>
                  <a:pt x="23419" y="53898"/>
                </a:lnTo>
                <a:lnTo>
                  <a:pt x="22741" y="54102"/>
                </a:lnTo>
                <a:lnTo>
                  <a:pt x="22062" y="54170"/>
                </a:lnTo>
                <a:lnTo>
                  <a:pt x="3938" y="54170"/>
                </a:lnTo>
                <a:lnTo>
                  <a:pt x="3259" y="54102"/>
                </a:lnTo>
                <a:lnTo>
                  <a:pt x="2580" y="53898"/>
                </a:lnTo>
                <a:lnTo>
                  <a:pt x="2037" y="53559"/>
                </a:lnTo>
                <a:lnTo>
                  <a:pt x="1562" y="53151"/>
                </a:lnTo>
                <a:lnTo>
                  <a:pt x="1154" y="52676"/>
                </a:lnTo>
                <a:lnTo>
                  <a:pt x="815" y="52065"/>
                </a:lnTo>
                <a:lnTo>
                  <a:pt x="611" y="51454"/>
                </a:lnTo>
                <a:lnTo>
                  <a:pt x="543" y="50776"/>
                </a:lnTo>
                <a:lnTo>
                  <a:pt x="543" y="3870"/>
                </a:lnTo>
                <a:lnTo>
                  <a:pt x="611" y="3191"/>
                </a:lnTo>
                <a:lnTo>
                  <a:pt x="815" y="2580"/>
                </a:lnTo>
                <a:lnTo>
                  <a:pt x="1154" y="2037"/>
                </a:lnTo>
                <a:lnTo>
                  <a:pt x="1562" y="1494"/>
                </a:lnTo>
                <a:lnTo>
                  <a:pt x="2037" y="1086"/>
                </a:lnTo>
                <a:lnTo>
                  <a:pt x="2580" y="815"/>
                </a:lnTo>
                <a:lnTo>
                  <a:pt x="3259" y="611"/>
                </a:lnTo>
                <a:lnTo>
                  <a:pt x="3938" y="543"/>
                </a:lnTo>
                <a:close/>
                <a:moveTo>
                  <a:pt x="3938" y="0"/>
                </a:moveTo>
                <a:lnTo>
                  <a:pt x="3123" y="68"/>
                </a:lnTo>
                <a:lnTo>
                  <a:pt x="2444" y="272"/>
                </a:lnTo>
                <a:lnTo>
                  <a:pt x="1765" y="611"/>
                </a:lnTo>
                <a:lnTo>
                  <a:pt x="1154" y="1154"/>
                </a:lnTo>
                <a:lnTo>
                  <a:pt x="679" y="1697"/>
                </a:lnTo>
                <a:lnTo>
                  <a:pt x="272" y="2376"/>
                </a:lnTo>
                <a:lnTo>
                  <a:pt x="68" y="3123"/>
                </a:lnTo>
                <a:lnTo>
                  <a:pt x="0" y="3870"/>
                </a:lnTo>
                <a:lnTo>
                  <a:pt x="0" y="50776"/>
                </a:lnTo>
                <a:lnTo>
                  <a:pt x="68" y="51522"/>
                </a:lnTo>
                <a:lnTo>
                  <a:pt x="272" y="52269"/>
                </a:lnTo>
                <a:lnTo>
                  <a:pt x="679" y="52948"/>
                </a:lnTo>
                <a:lnTo>
                  <a:pt x="1154" y="53559"/>
                </a:lnTo>
                <a:lnTo>
                  <a:pt x="1765" y="54034"/>
                </a:lnTo>
                <a:lnTo>
                  <a:pt x="2444" y="54373"/>
                </a:lnTo>
                <a:lnTo>
                  <a:pt x="3123" y="54645"/>
                </a:lnTo>
                <a:lnTo>
                  <a:pt x="3938" y="54713"/>
                </a:lnTo>
                <a:lnTo>
                  <a:pt x="22062" y="54713"/>
                </a:lnTo>
                <a:lnTo>
                  <a:pt x="22876" y="54645"/>
                </a:lnTo>
                <a:lnTo>
                  <a:pt x="23555" y="54373"/>
                </a:lnTo>
                <a:lnTo>
                  <a:pt x="24234" y="54034"/>
                </a:lnTo>
                <a:lnTo>
                  <a:pt x="24845" y="53559"/>
                </a:lnTo>
                <a:lnTo>
                  <a:pt x="25320" y="52948"/>
                </a:lnTo>
                <a:lnTo>
                  <a:pt x="25727" y="52269"/>
                </a:lnTo>
                <a:lnTo>
                  <a:pt x="25931" y="51522"/>
                </a:lnTo>
                <a:lnTo>
                  <a:pt x="25999" y="50776"/>
                </a:lnTo>
                <a:lnTo>
                  <a:pt x="25999" y="3870"/>
                </a:lnTo>
                <a:lnTo>
                  <a:pt x="25931" y="3123"/>
                </a:lnTo>
                <a:lnTo>
                  <a:pt x="25727" y="2376"/>
                </a:lnTo>
                <a:lnTo>
                  <a:pt x="25320" y="1697"/>
                </a:lnTo>
                <a:lnTo>
                  <a:pt x="24845" y="1154"/>
                </a:lnTo>
                <a:lnTo>
                  <a:pt x="24234" y="611"/>
                </a:lnTo>
                <a:lnTo>
                  <a:pt x="23555" y="272"/>
                </a:lnTo>
                <a:lnTo>
                  <a:pt x="22876" y="68"/>
                </a:lnTo>
                <a:lnTo>
                  <a:pt x="22062" y="0"/>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715000" y="1572650"/>
            <a:ext cx="2131800" cy="37614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315" name="Google Shape;315;p32"/>
          <p:cNvSpPr txBox="1">
            <a:spLocks noGrp="1"/>
          </p:cNvSpPr>
          <p:nvPr>
            <p:ph type="body" idx="4294967295"/>
          </p:nvPr>
        </p:nvSpPr>
        <p:spPr>
          <a:xfrm>
            <a:off x="916025" y="843075"/>
            <a:ext cx="3643200" cy="5058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97ABBC"/>
                </a:solidFill>
                <a:latin typeface="Raleway"/>
                <a:ea typeface="Raleway"/>
                <a:cs typeface="Raleway"/>
                <a:sym typeface="Raleway"/>
              </a:rPr>
              <a:t>iPhone project</a:t>
            </a:r>
            <a:endParaRPr>
              <a:solidFill>
                <a:srgbClr val="97ABBC"/>
              </a:solidFill>
              <a:latin typeface="Raleway"/>
              <a:ea typeface="Raleway"/>
              <a:cs typeface="Raleway"/>
              <a:sym typeface="Raleway"/>
            </a:endParaRPr>
          </a:p>
          <a:p>
            <a:pPr marL="0" lvl="0" indent="0" algn="l" rtl="0">
              <a:spcBef>
                <a:spcPts val="600"/>
              </a:spcBef>
              <a:spcAft>
                <a:spcPts val="0"/>
              </a:spcAft>
              <a:buNone/>
            </a:pPr>
            <a:r>
              <a:rPr lang="en" sz="2400"/>
              <a:t>Show and explain your web, app or software projects using these gadget templates.</a:t>
            </a:r>
            <a:endParaRPr sz="2400"/>
          </a:p>
        </p:txBody>
      </p:sp>
      <p:sp>
        <p:nvSpPr>
          <p:cNvPr id="316" name="Google Shape;316;p32"/>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3"/>
          <p:cNvSpPr/>
          <p:nvPr/>
        </p:nvSpPr>
        <p:spPr>
          <a:xfrm>
            <a:off x="5042175" y="1207850"/>
            <a:ext cx="3331800" cy="44505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322" name="Google Shape;322;p33"/>
          <p:cNvSpPr txBox="1">
            <a:spLocks noGrp="1"/>
          </p:cNvSpPr>
          <p:nvPr>
            <p:ph type="body" idx="4294967295"/>
          </p:nvPr>
        </p:nvSpPr>
        <p:spPr>
          <a:xfrm>
            <a:off x="916025" y="843075"/>
            <a:ext cx="3643200" cy="50586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97ABBC"/>
                </a:solidFill>
                <a:latin typeface="Raleway"/>
                <a:ea typeface="Raleway"/>
                <a:cs typeface="Raleway"/>
                <a:sym typeface="Raleway"/>
              </a:rPr>
              <a:t>Tablet project</a:t>
            </a:r>
            <a:endParaRPr>
              <a:solidFill>
                <a:srgbClr val="97ABBC"/>
              </a:solidFill>
              <a:latin typeface="Raleway"/>
              <a:ea typeface="Raleway"/>
              <a:cs typeface="Raleway"/>
              <a:sym typeface="Raleway"/>
            </a:endParaRPr>
          </a:p>
          <a:p>
            <a:pPr marL="0" lvl="0" indent="0" algn="l" rtl="0">
              <a:spcBef>
                <a:spcPts val="600"/>
              </a:spcBef>
              <a:spcAft>
                <a:spcPts val="0"/>
              </a:spcAft>
              <a:buNone/>
            </a:pPr>
            <a:r>
              <a:rPr lang="en" sz="2400"/>
              <a:t>Show and explain your web, app or software projects using these gadget templates.</a:t>
            </a:r>
            <a:endParaRPr sz="2400"/>
          </a:p>
        </p:txBody>
      </p:sp>
      <p:sp>
        <p:nvSpPr>
          <p:cNvPr id="323" name="Google Shape;323;p33"/>
          <p:cNvSpPr/>
          <p:nvPr/>
        </p:nvSpPr>
        <p:spPr>
          <a:xfrm>
            <a:off x="4787663" y="719305"/>
            <a:ext cx="3839440" cy="5429937"/>
          </a:xfrm>
          <a:custGeom>
            <a:avLst/>
            <a:gdLst/>
            <a:ahLst/>
            <a:cxnLst/>
            <a:rect l="l" t="t" r="r" b="b"/>
            <a:pathLst>
              <a:path w="60958" h="86210" extrusionOk="0">
                <a:moveTo>
                  <a:pt x="28985" y="3938"/>
                </a:moveTo>
                <a:lnTo>
                  <a:pt x="29189" y="4006"/>
                </a:lnTo>
                <a:lnTo>
                  <a:pt x="29189" y="4141"/>
                </a:lnTo>
                <a:lnTo>
                  <a:pt x="29189" y="4277"/>
                </a:lnTo>
                <a:lnTo>
                  <a:pt x="28985" y="4345"/>
                </a:lnTo>
                <a:lnTo>
                  <a:pt x="28850" y="4277"/>
                </a:lnTo>
                <a:lnTo>
                  <a:pt x="28782" y="4141"/>
                </a:lnTo>
                <a:lnTo>
                  <a:pt x="28850" y="4006"/>
                </a:lnTo>
                <a:lnTo>
                  <a:pt x="28985" y="3938"/>
                </a:lnTo>
                <a:close/>
                <a:moveTo>
                  <a:pt x="30479" y="3734"/>
                </a:moveTo>
                <a:lnTo>
                  <a:pt x="30615" y="3802"/>
                </a:lnTo>
                <a:lnTo>
                  <a:pt x="30750" y="3870"/>
                </a:lnTo>
                <a:lnTo>
                  <a:pt x="30818" y="4006"/>
                </a:lnTo>
                <a:lnTo>
                  <a:pt x="30818" y="4141"/>
                </a:lnTo>
                <a:lnTo>
                  <a:pt x="30818" y="4277"/>
                </a:lnTo>
                <a:lnTo>
                  <a:pt x="30750" y="4345"/>
                </a:lnTo>
                <a:lnTo>
                  <a:pt x="30615" y="4481"/>
                </a:lnTo>
                <a:lnTo>
                  <a:pt x="30343" y="4481"/>
                </a:lnTo>
                <a:lnTo>
                  <a:pt x="30207" y="4345"/>
                </a:lnTo>
                <a:lnTo>
                  <a:pt x="30139" y="4277"/>
                </a:lnTo>
                <a:lnTo>
                  <a:pt x="30139" y="4141"/>
                </a:lnTo>
                <a:lnTo>
                  <a:pt x="30139" y="4006"/>
                </a:lnTo>
                <a:lnTo>
                  <a:pt x="30207" y="3870"/>
                </a:lnTo>
                <a:lnTo>
                  <a:pt x="30343" y="3802"/>
                </a:lnTo>
                <a:lnTo>
                  <a:pt x="30479" y="3734"/>
                </a:lnTo>
                <a:close/>
                <a:moveTo>
                  <a:pt x="56885" y="7943"/>
                </a:moveTo>
                <a:lnTo>
                  <a:pt x="56885" y="78132"/>
                </a:lnTo>
                <a:lnTo>
                  <a:pt x="56817" y="78200"/>
                </a:lnTo>
                <a:lnTo>
                  <a:pt x="4209" y="78200"/>
                </a:lnTo>
                <a:lnTo>
                  <a:pt x="4141" y="78132"/>
                </a:lnTo>
                <a:lnTo>
                  <a:pt x="4141" y="7943"/>
                </a:lnTo>
                <a:close/>
                <a:moveTo>
                  <a:pt x="30479" y="80440"/>
                </a:moveTo>
                <a:lnTo>
                  <a:pt x="30071" y="80508"/>
                </a:lnTo>
                <a:lnTo>
                  <a:pt x="29732" y="80576"/>
                </a:lnTo>
                <a:lnTo>
                  <a:pt x="29461" y="80779"/>
                </a:lnTo>
                <a:lnTo>
                  <a:pt x="29189" y="80983"/>
                </a:lnTo>
                <a:lnTo>
                  <a:pt x="28917" y="81255"/>
                </a:lnTo>
                <a:lnTo>
                  <a:pt x="28782" y="81594"/>
                </a:lnTo>
                <a:lnTo>
                  <a:pt x="28646" y="81933"/>
                </a:lnTo>
                <a:lnTo>
                  <a:pt x="28646" y="82273"/>
                </a:lnTo>
                <a:lnTo>
                  <a:pt x="28646" y="82341"/>
                </a:lnTo>
                <a:lnTo>
                  <a:pt x="28646" y="82680"/>
                </a:lnTo>
                <a:lnTo>
                  <a:pt x="28782" y="83020"/>
                </a:lnTo>
                <a:lnTo>
                  <a:pt x="28985" y="83291"/>
                </a:lnTo>
                <a:lnTo>
                  <a:pt x="29189" y="83563"/>
                </a:lnTo>
                <a:lnTo>
                  <a:pt x="29461" y="83834"/>
                </a:lnTo>
                <a:lnTo>
                  <a:pt x="29800" y="83970"/>
                </a:lnTo>
                <a:lnTo>
                  <a:pt x="30139" y="84106"/>
                </a:lnTo>
                <a:lnTo>
                  <a:pt x="30818" y="84106"/>
                </a:lnTo>
                <a:lnTo>
                  <a:pt x="31158" y="83970"/>
                </a:lnTo>
                <a:lnTo>
                  <a:pt x="31497" y="83766"/>
                </a:lnTo>
                <a:lnTo>
                  <a:pt x="31768" y="83563"/>
                </a:lnTo>
                <a:lnTo>
                  <a:pt x="31972" y="83291"/>
                </a:lnTo>
                <a:lnTo>
                  <a:pt x="32176" y="83020"/>
                </a:lnTo>
                <a:lnTo>
                  <a:pt x="32244" y="82612"/>
                </a:lnTo>
                <a:lnTo>
                  <a:pt x="32312" y="82273"/>
                </a:lnTo>
                <a:lnTo>
                  <a:pt x="32244" y="81933"/>
                </a:lnTo>
                <a:lnTo>
                  <a:pt x="32176" y="81594"/>
                </a:lnTo>
                <a:lnTo>
                  <a:pt x="31972" y="81255"/>
                </a:lnTo>
                <a:lnTo>
                  <a:pt x="31768" y="80983"/>
                </a:lnTo>
                <a:lnTo>
                  <a:pt x="31497" y="80779"/>
                </a:lnTo>
                <a:lnTo>
                  <a:pt x="31158" y="80576"/>
                </a:lnTo>
                <a:lnTo>
                  <a:pt x="30818" y="80508"/>
                </a:lnTo>
                <a:lnTo>
                  <a:pt x="30479" y="80440"/>
                </a:lnTo>
                <a:close/>
                <a:moveTo>
                  <a:pt x="30886" y="80304"/>
                </a:moveTo>
                <a:lnTo>
                  <a:pt x="31225" y="80440"/>
                </a:lnTo>
                <a:lnTo>
                  <a:pt x="31565" y="80644"/>
                </a:lnTo>
                <a:lnTo>
                  <a:pt x="31904" y="80847"/>
                </a:lnTo>
                <a:lnTo>
                  <a:pt x="32108" y="81187"/>
                </a:lnTo>
                <a:lnTo>
                  <a:pt x="32312" y="81526"/>
                </a:lnTo>
                <a:lnTo>
                  <a:pt x="32447" y="81866"/>
                </a:lnTo>
                <a:lnTo>
                  <a:pt x="32447" y="82273"/>
                </a:lnTo>
                <a:lnTo>
                  <a:pt x="32447" y="82680"/>
                </a:lnTo>
                <a:lnTo>
                  <a:pt x="32312" y="83020"/>
                </a:lnTo>
                <a:lnTo>
                  <a:pt x="32108" y="83359"/>
                </a:lnTo>
                <a:lnTo>
                  <a:pt x="31904" y="83698"/>
                </a:lnTo>
                <a:lnTo>
                  <a:pt x="31565" y="83902"/>
                </a:lnTo>
                <a:lnTo>
                  <a:pt x="31225" y="84106"/>
                </a:lnTo>
                <a:lnTo>
                  <a:pt x="30886" y="84241"/>
                </a:lnTo>
                <a:lnTo>
                  <a:pt x="30479" y="84309"/>
                </a:lnTo>
                <a:lnTo>
                  <a:pt x="30071" y="84241"/>
                </a:lnTo>
                <a:lnTo>
                  <a:pt x="29732" y="84106"/>
                </a:lnTo>
                <a:lnTo>
                  <a:pt x="29393" y="83970"/>
                </a:lnTo>
                <a:lnTo>
                  <a:pt x="29053" y="83698"/>
                </a:lnTo>
                <a:lnTo>
                  <a:pt x="28850" y="83427"/>
                </a:lnTo>
                <a:lnTo>
                  <a:pt x="28646" y="83087"/>
                </a:lnTo>
                <a:lnTo>
                  <a:pt x="28510" y="82748"/>
                </a:lnTo>
                <a:lnTo>
                  <a:pt x="28442" y="82341"/>
                </a:lnTo>
                <a:lnTo>
                  <a:pt x="28442" y="82273"/>
                </a:lnTo>
                <a:lnTo>
                  <a:pt x="28510" y="81866"/>
                </a:lnTo>
                <a:lnTo>
                  <a:pt x="28646" y="81526"/>
                </a:lnTo>
                <a:lnTo>
                  <a:pt x="28782" y="81187"/>
                </a:lnTo>
                <a:lnTo>
                  <a:pt x="29053" y="80847"/>
                </a:lnTo>
                <a:lnTo>
                  <a:pt x="29325" y="80644"/>
                </a:lnTo>
                <a:lnTo>
                  <a:pt x="29664" y="80440"/>
                </a:lnTo>
                <a:lnTo>
                  <a:pt x="30071" y="80304"/>
                </a:lnTo>
                <a:close/>
                <a:moveTo>
                  <a:pt x="3530" y="815"/>
                </a:moveTo>
                <a:lnTo>
                  <a:pt x="2987" y="883"/>
                </a:lnTo>
                <a:lnTo>
                  <a:pt x="2512" y="1019"/>
                </a:lnTo>
                <a:lnTo>
                  <a:pt x="2036" y="1290"/>
                </a:lnTo>
                <a:lnTo>
                  <a:pt x="1629" y="1630"/>
                </a:lnTo>
                <a:lnTo>
                  <a:pt x="1290" y="2037"/>
                </a:lnTo>
                <a:lnTo>
                  <a:pt x="1086" y="2512"/>
                </a:lnTo>
                <a:lnTo>
                  <a:pt x="950" y="2987"/>
                </a:lnTo>
                <a:lnTo>
                  <a:pt x="882" y="3530"/>
                </a:lnTo>
                <a:lnTo>
                  <a:pt x="882" y="82612"/>
                </a:lnTo>
                <a:lnTo>
                  <a:pt x="950" y="83155"/>
                </a:lnTo>
                <a:lnTo>
                  <a:pt x="1086" y="83698"/>
                </a:lnTo>
                <a:lnTo>
                  <a:pt x="1358" y="84174"/>
                </a:lnTo>
                <a:lnTo>
                  <a:pt x="1765" y="84581"/>
                </a:lnTo>
                <a:lnTo>
                  <a:pt x="2172" y="84852"/>
                </a:lnTo>
                <a:lnTo>
                  <a:pt x="2715" y="85124"/>
                </a:lnTo>
                <a:lnTo>
                  <a:pt x="3258" y="85260"/>
                </a:lnTo>
                <a:lnTo>
                  <a:pt x="3869" y="85328"/>
                </a:lnTo>
                <a:lnTo>
                  <a:pt x="57156" y="85328"/>
                </a:lnTo>
                <a:lnTo>
                  <a:pt x="57767" y="85260"/>
                </a:lnTo>
                <a:lnTo>
                  <a:pt x="58310" y="85124"/>
                </a:lnTo>
                <a:lnTo>
                  <a:pt x="58785" y="84852"/>
                </a:lnTo>
                <a:lnTo>
                  <a:pt x="59260" y="84513"/>
                </a:lnTo>
                <a:lnTo>
                  <a:pt x="59600" y="84106"/>
                </a:lnTo>
                <a:lnTo>
                  <a:pt x="59871" y="83631"/>
                </a:lnTo>
                <a:lnTo>
                  <a:pt x="60075" y="83087"/>
                </a:lnTo>
                <a:lnTo>
                  <a:pt x="60143" y="82477"/>
                </a:lnTo>
                <a:lnTo>
                  <a:pt x="60143" y="3530"/>
                </a:lnTo>
                <a:lnTo>
                  <a:pt x="60075" y="2987"/>
                </a:lnTo>
                <a:lnTo>
                  <a:pt x="59939" y="2512"/>
                </a:lnTo>
                <a:lnTo>
                  <a:pt x="59668" y="2037"/>
                </a:lnTo>
                <a:lnTo>
                  <a:pt x="59328" y="1630"/>
                </a:lnTo>
                <a:lnTo>
                  <a:pt x="58921" y="1290"/>
                </a:lnTo>
                <a:lnTo>
                  <a:pt x="58446" y="1019"/>
                </a:lnTo>
                <a:lnTo>
                  <a:pt x="57903" y="883"/>
                </a:lnTo>
                <a:lnTo>
                  <a:pt x="57360" y="815"/>
                </a:lnTo>
                <a:close/>
                <a:moveTo>
                  <a:pt x="57971" y="679"/>
                </a:moveTo>
                <a:lnTo>
                  <a:pt x="58514" y="883"/>
                </a:lnTo>
                <a:lnTo>
                  <a:pt x="58989" y="1155"/>
                </a:lnTo>
                <a:lnTo>
                  <a:pt x="59464" y="1494"/>
                </a:lnTo>
                <a:lnTo>
                  <a:pt x="59804" y="1901"/>
                </a:lnTo>
                <a:lnTo>
                  <a:pt x="60075" y="2444"/>
                </a:lnTo>
                <a:lnTo>
                  <a:pt x="60211" y="2987"/>
                </a:lnTo>
                <a:lnTo>
                  <a:pt x="60279" y="3530"/>
                </a:lnTo>
                <a:lnTo>
                  <a:pt x="60279" y="82477"/>
                </a:lnTo>
                <a:lnTo>
                  <a:pt x="60211" y="83087"/>
                </a:lnTo>
                <a:lnTo>
                  <a:pt x="60075" y="83698"/>
                </a:lnTo>
                <a:lnTo>
                  <a:pt x="59736" y="84174"/>
                </a:lnTo>
                <a:lnTo>
                  <a:pt x="59396" y="84649"/>
                </a:lnTo>
                <a:lnTo>
                  <a:pt x="58921" y="84988"/>
                </a:lnTo>
                <a:lnTo>
                  <a:pt x="58378" y="85260"/>
                </a:lnTo>
                <a:lnTo>
                  <a:pt x="57767" y="85463"/>
                </a:lnTo>
                <a:lnTo>
                  <a:pt x="57156" y="85531"/>
                </a:lnTo>
                <a:lnTo>
                  <a:pt x="3869" y="85531"/>
                </a:lnTo>
                <a:lnTo>
                  <a:pt x="3190" y="85463"/>
                </a:lnTo>
                <a:lnTo>
                  <a:pt x="2647" y="85260"/>
                </a:lnTo>
                <a:lnTo>
                  <a:pt x="2104" y="84988"/>
                </a:lnTo>
                <a:lnTo>
                  <a:pt x="1629" y="84649"/>
                </a:lnTo>
                <a:lnTo>
                  <a:pt x="1222" y="84241"/>
                </a:lnTo>
                <a:lnTo>
                  <a:pt x="950" y="83766"/>
                </a:lnTo>
                <a:lnTo>
                  <a:pt x="747" y="83223"/>
                </a:lnTo>
                <a:lnTo>
                  <a:pt x="679" y="82612"/>
                </a:lnTo>
                <a:lnTo>
                  <a:pt x="679" y="3530"/>
                </a:lnTo>
                <a:lnTo>
                  <a:pt x="747" y="2987"/>
                </a:lnTo>
                <a:lnTo>
                  <a:pt x="950" y="2444"/>
                </a:lnTo>
                <a:lnTo>
                  <a:pt x="1154" y="1901"/>
                </a:lnTo>
                <a:lnTo>
                  <a:pt x="1561" y="1494"/>
                </a:lnTo>
                <a:lnTo>
                  <a:pt x="1969" y="1155"/>
                </a:lnTo>
                <a:lnTo>
                  <a:pt x="2444" y="883"/>
                </a:lnTo>
                <a:lnTo>
                  <a:pt x="2987" y="679"/>
                </a:lnTo>
                <a:close/>
                <a:moveTo>
                  <a:pt x="3530" y="1"/>
                </a:moveTo>
                <a:lnTo>
                  <a:pt x="2851" y="68"/>
                </a:lnTo>
                <a:lnTo>
                  <a:pt x="2172" y="204"/>
                </a:lnTo>
                <a:lnTo>
                  <a:pt x="1561" y="544"/>
                </a:lnTo>
                <a:lnTo>
                  <a:pt x="1018" y="1019"/>
                </a:lnTo>
                <a:lnTo>
                  <a:pt x="611" y="1562"/>
                </a:lnTo>
                <a:lnTo>
                  <a:pt x="272" y="2173"/>
                </a:lnTo>
                <a:lnTo>
                  <a:pt x="68" y="2852"/>
                </a:lnTo>
                <a:lnTo>
                  <a:pt x="0" y="3530"/>
                </a:lnTo>
                <a:lnTo>
                  <a:pt x="0" y="82612"/>
                </a:lnTo>
                <a:lnTo>
                  <a:pt x="68" y="83359"/>
                </a:lnTo>
                <a:lnTo>
                  <a:pt x="339" y="84038"/>
                </a:lnTo>
                <a:lnTo>
                  <a:pt x="679" y="84649"/>
                </a:lnTo>
                <a:lnTo>
                  <a:pt x="1154" y="85124"/>
                </a:lnTo>
                <a:lnTo>
                  <a:pt x="1697" y="85599"/>
                </a:lnTo>
                <a:lnTo>
                  <a:pt x="2376" y="85938"/>
                </a:lnTo>
                <a:lnTo>
                  <a:pt x="3055" y="86142"/>
                </a:lnTo>
                <a:lnTo>
                  <a:pt x="3869" y="86210"/>
                </a:lnTo>
                <a:lnTo>
                  <a:pt x="57156" y="86210"/>
                </a:lnTo>
                <a:lnTo>
                  <a:pt x="57903" y="86142"/>
                </a:lnTo>
                <a:lnTo>
                  <a:pt x="58582" y="85938"/>
                </a:lnTo>
                <a:lnTo>
                  <a:pt x="59260" y="85599"/>
                </a:lnTo>
                <a:lnTo>
                  <a:pt x="59804" y="85124"/>
                </a:lnTo>
                <a:lnTo>
                  <a:pt x="60347" y="84581"/>
                </a:lnTo>
                <a:lnTo>
                  <a:pt x="60686" y="83970"/>
                </a:lnTo>
                <a:lnTo>
                  <a:pt x="60890" y="83223"/>
                </a:lnTo>
                <a:lnTo>
                  <a:pt x="60957" y="82477"/>
                </a:lnTo>
                <a:lnTo>
                  <a:pt x="60957" y="3530"/>
                </a:lnTo>
                <a:lnTo>
                  <a:pt x="60890" y="2852"/>
                </a:lnTo>
                <a:lnTo>
                  <a:pt x="60686" y="2173"/>
                </a:lnTo>
                <a:lnTo>
                  <a:pt x="60347" y="1562"/>
                </a:lnTo>
                <a:lnTo>
                  <a:pt x="59939" y="1019"/>
                </a:lnTo>
                <a:lnTo>
                  <a:pt x="59396" y="544"/>
                </a:lnTo>
                <a:lnTo>
                  <a:pt x="58785" y="204"/>
                </a:lnTo>
                <a:lnTo>
                  <a:pt x="58106" y="68"/>
                </a:lnTo>
                <a:lnTo>
                  <a:pt x="57360" y="1"/>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3"/>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4"/>
          <p:cNvSpPr/>
          <p:nvPr/>
        </p:nvSpPr>
        <p:spPr>
          <a:xfrm>
            <a:off x="916025" y="669775"/>
            <a:ext cx="5140316" cy="400179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FFFF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4"/>
          <p:cNvSpPr/>
          <p:nvPr/>
        </p:nvSpPr>
        <p:spPr>
          <a:xfrm>
            <a:off x="1127150" y="880350"/>
            <a:ext cx="4717800" cy="3007500"/>
          </a:xfrm>
          <a:prstGeom prst="rect">
            <a:avLst/>
          </a:prstGeom>
          <a:solidFill>
            <a:srgbClr val="F3F3F3"/>
          </a:solidFill>
          <a:ln w="19050"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solidFill>
                  <a:srgbClr val="999999"/>
                </a:solidFill>
              </a:rPr>
              <a:t>Place your screenshot here</a:t>
            </a:r>
            <a:endParaRPr sz="1000">
              <a:solidFill>
                <a:srgbClr val="999999"/>
              </a:solidFill>
            </a:endParaRPr>
          </a:p>
        </p:txBody>
      </p:sp>
      <p:sp>
        <p:nvSpPr>
          <p:cNvPr id="331" name="Google Shape;331;p34"/>
          <p:cNvSpPr txBox="1">
            <a:spLocks noGrp="1"/>
          </p:cNvSpPr>
          <p:nvPr>
            <p:ph type="body" idx="4294967295"/>
          </p:nvPr>
        </p:nvSpPr>
        <p:spPr>
          <a:xfrm>
            <a:off x="916025" y="4889775"/>
            <a:ext cx="6460800" cy="1240500"/>
          </a:xfrm>
          <a:prstGeom prst="rect">
            <a:avLst/>
          </a:prstGeom>
        </p:spPr>
        <p:txBody>
          <a:bodyPr spcFirstLastPara="1" wrap="square" lIns="91425" tIns="91425" rIns="91425" bIns="91425" anchor="ctr" anchorCtr="0">
            <a:noAutofit/>
          </a:bodyPr>
          <a:lstStyle/>
          <a:p>
            <a:pPr marL="0" lvl="0" indent="0" algn="l" rtl="0">
              <a:spcBef>
                <a:spcPts val="600"/>
              </a:spcBef>
              <a:spcAft>
                <a:spcPts val="0"/>
              </a:spcAft>
              <a:buNone/>
            </a:pPr>
            <a:r>
              <a:rPr lang="en">
                <a:solidFill>
                  <a:srgbClr val="97ABBC"/>
                </a:solidFill>
                <a:latin typeface="Raleway"/>
                <a:ea typeface="Raleway"/>
                <a:cs typeface="Raleway"/>
                <a:sym typeface="Raleway"/>
              </a:rPr>
              <a:t>Desktop project</a:t>
            </a:r>
            <a:endParaRPr>
              <a:solidFill>
                <a:srgbClr val="97ABBC"/>
              </a:solidFill>
              <a:latin typeface="Raleway"/>
              <a:ea typeface="Raleway"/>
              <a:cs typeface="Raleway"/>
              <a:sym typeface="Raleway"/>
            </a:endParaRPr>
          </a:p>
          <a:p>
            <a:pPr marL="0" lvl="0" indent="0" algn="l" rtl="0">
              <a:spcBef>
                <a:spcPts val="600"/>
              </a:spcBef>
              <a:spcAft>
                <a:spcPts val="0"/>
              </a:spcAft>
              <a:buNone/>
            </a:pPr>
            <a:r>
              <a:rPr lang="en" sz="2400"/>
              <a:t>Show and explain your web, app or software projects using these gadget templates.</a:t>
            </a:r>
            <a:endParaRPr sz="2400"/>
          </a:p>
        </p:txBody>
      </p:sp>
      <p:sp>
        <p:nvSpPr>
          <p:cNvPr id="332" name="Google Shape;332;p34"/>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en-US" dirty="0" err="1">
                <a:solidFill>
                  <a:schemeClr val="tx2">
                    <a:lumMod val="10000"/>
                  </a:schemeClr>
                </a:solidFill>
              </a:rPr>
              <a:t>Namun</a:t>
            </a:r>
            <a:r>
              <a:rPr lang="en-US" dirty="0">
                <a:solidFill>
                  <a:schemeClr val="tx2">
                    <a:lumMod val="10000"/>
                  </a:schemeClr>
                </a:solidFill>
              </a:rPr>
              <a:t>, </a:t>
            </a:r>
            <a:r>
              <a:rPr lang="en-US" dirty="0" err="1">
                <a:solidFill>
                  <a:schemeClr val="tx2">
                    <a:lumMod val="10000"/>
                  </a:schemeClr>
                </a:solidFill>
              </a:rPr>
              <a:t>menurut</a:t>
            </a:r>
            <a:r>
              <a:rPr lang="en-US" dirty="0">
                <a:solidFill>
                  <a:schemeClr val="tx2">
                    <a:lumMod val="10000"/>
                  </a:schemeClr>
                </a:solidFill>
              </a:rPr>
              <a:t> data </a:t>
            </a:r>
            <a:r>
              <a:rPr lang="en-US" dirty="0" err="1">
                <a:solidFill>
                  <a:schemeClr val="tx2">
                    <a:lumMod val="10000"/>
                  </a:schemeClr>
                </a:solidFill>
              </a:rPr>
              <a:t>pengamatan</a:t>
            </a:r>
            <a:r>
              <a:rPr lang="en-US" dirty="0">
                <a:solidFill>
                  <a:schemeClr val="tx2">
                    <a:lumMod val="10000"/>
                  </a:schemeClr>
                </a:solidFill>
              </a:rPr>
              <a:t> </a:t>
            </a:r>
            <a:r>
              <a:rPr lang="en-US" i="1" dirty="0">
                <a:solidFill>
                  <a:schemeClr val="tx2">
                    <a:lumMod val="10000"/>
                  </a:schemeClr>
                </a:solidFill>
              </a:rPr>
              <a:t>Forest Watch Indonesia </a:t>
            </a:r>
            <a:r>
              <a:rPr lang="en-US" dirty="0">
                <a:solidFill>
                  <a:schemeClr val="tx2">
                    <a:lumMod val="10000"/>
                  </a:schemeClr>
                </a:solidFill>
              </a:rPr>
              <a:t>(FWI) pada </a:t>
            </a:r>
            <a:r>
              <a:rPr lang="en-US" dirty="0" err="1">
                <a:solidFill>
                  <a:schemeClr val="tx2">
                    <a:lumMod val="10000"/>
                  </a:schemeClr>
                </a:solidFill>
              </a:rPr>
              <a:t>periode</a:t>
            </a:r>
            <a:r>
              <a:rPr lang="en-US" dirty="0">
                <a:solidFill>
                  <a:schemeClr val="tx2">
                    <a:lumMod val="10000"/>
                  </a:schemeClr>
                </a:solidFill>
              </a:rPr>
              <a:t> 2009 – 2013 Indonesia </a:t>
            </a:r>
            <a:r>
              <a:rPr lang="en-US" dirty="0" err="1">
                <a:solidFill>
                  <a:schemeClr val="tx2">
                    <a:lumMod val="10000"/>
                  </a:schemeClr>
                </a:solidFill>
              </a:rPr>
              <a:t>kehilangan</a:t>
            </a:r>
            <a:r>
              <a:rPr lang="en-US" dirty="0">
                <a:solidFill>
                  <a:schemeClr val="tx2">
                    <a:lumMod val="10000"/>
                  </a:schemeClr>
                </a:solidFill>
              </a:rPr>
              <a:t> </a:t>
            </a:r>
            <a:r>
              <a:rPr lang="en-US" dirty="0" err="1">
                <a:solidFill>
                  <a:schemeClr val="tx2">
                    <a:lumMod val="10000"/>
                  </a:schemeClr>
                </a:solidFill>
              </a:rPr>
              <a:t>hutan</a:t>
            </a:r>
            <a:r>
              <a:rPr lang="en-US" dirty="0">
                <a:solidFill>
                  <a:schemeClr val="tx2">
                    <a:lumMod val="10000"/>
                  </a:schemeClr>
                </a:solidFill>
              </a:rPr>
              <a:t> dan </a:t>
            </a:r>
            <a:r>
              <a:rPr lang="en-US" dirty="0" err="1">
                <a:solidFill>
                  <a:schemeClr val="tx2">
                    <a:lumMod val="10000"/>
                  </a:schemeClr>
                </a:solidFill>
              </a:rPr>
              <a:t>lahan</a:t>
            </a:r>
            <a:r>
              <a:rPr lang="en-US" dirty="0">
                <a:solidFill>
                  <a:schemeClr val="tx2">
                    <a:lumMod val="10000"/>
                  </a:schemeClr>
                </a:solidFill>
              </a:rPr>
              <a:t> </a:t>
            </a:r>
            <a:r>
              <a:rPr lang="en-US" dirty="0" err="1">
                <a:solidFill>
                  <a:schemeClr val="tx2">
                    <a:lumMod val="10000"/>
                  </a:schemeClr>
                </a:solidFill>
              </a:rPr>
              <a:t>akibat</a:t>
            </a:r>
            <a:r>
              <a:rPr lang="en-US" dirty="0">
                <a:solidFill>
                  <a:schemeClr val="tx2">
                    <a:lumMod val="10000"/>
                  </a:schemeClr>
                </a:solidFill>
              </a:rPr>
              <a:t> </a:t>
            </a:r>
            <a:r>
              <a:rPr lang="en-US" dirty="0" err="1">
                <a:solidFill>
                  <a:schemeClr val="tx2">
                    <a:lumMod val="10000"/>
                  </a:schemeClr>
                </a:solidFill>
              </a:rPr>
              <a:t>deforestasi</a:t>
            </a:r>
            <a:r>
              <a:rPr lang="en-US" dirty="0">
                <a:solidFill>
                  <a:schemeClr val="tx2">
                    <a:lumMod val="10000"/>
                  </a:schemeClr>
                </a:solidFill>
              </a:rPr>
              <a:t> </a:t>
            </a:r>
            <a:r>
              <a:rPr lang="en-US" dirty="0" err="1">
                <a:solidFill>
                  <a:schemeClr val="tx2">
                    <a:lumMod val="10000"/>
                  </a:schemeClr>
                </a:solidFill>
              </a:rPr>
              <a:t>seluas</a:t>
            </a:r>
            <a:r>
              <a:rPr lang="en-US" dirty="0">
                <a:solidFill>
                  <a:schemeClr val="tx2">
                    <a:lumMod val="10000"/>
                  </a:schemeClr>
                </a:solidFill>
              </a:rPr>
              <a:t> 1.13 </a:t>
            </a:r>
            <a:r>
              <a:rPr lang="en-US" dirty="0" err="1">
                <a:solidFill>
                  <a:schemeClr val="tx2">
                    <a:lumMod val="10000"/>
                  </a:schemeClr>
                </a:solidFill>
              </a:rPr>
              <a:t>juta</a:t>
            </a:r>
            <a:r>
              <a:rPr lang="en-US" dirty="0">
                <a:solidFill>
                  <a:schemeClr val="tx2">
                    <a:lumMod val="10000"/>
                  </a:schemeClr>
                </a:solidFill>
              </a:rPr>
              <a:t> </a:t>
            </a:r>
            <a:r>
              <a:rPr lang="en-US" dirty="0" err="1">
                <a:solidFill>
                  <a:schemeClr val="tx2">
                    <a:lumMod val="10000"/>
                  </a:schemeClr>
                </a:solidFill>
              </a:rPr>
              <a:t>hektar</a:t>
            </a:r>
            <a:r>
              <a:rPr lang="en-US" dirty="0">
                <a:solidFill>
                  <a:schemeClr val="tx2">
                    <a:lumMod val="10000"/>
                  </a:schemeClr>
                </a:solidFill>
              </a:rPr>
              <a:t> </a:t>
            </a:r>
            <a:r>
              <a:rPr lang="en-US" dirty="0" err="1">
                <a:solidFill>
                  <a:schemeClr val="tx2">
                    <a:lumMod val="10000"/>
                  </a:schemeClr>
                </a:solidFill>
              </a:rPr>
              <a:t>setiap</a:t>
            </a:r>
            <a:r>
              <a:rPr lang="en-US" dirty="0">
                <a:solidFill>
                  <a:schemeClr val="tx2">
                    <a:lumMod val="10000"/>
                  </a:schemeClr>
                </a:solidFill>
              </a:rPr>
              <a:t> </a:t>
            </a:r>
            <a:r>
              <a:rPr lang="en-US" dirty="0" err="1">
                <a:solidFill>
                  <a:schemeClr val="tx2">
                    <a:lumMod val="10000"/>
                  </a:schemeClr>
                </a:solidFill>
              </a:rPr>
              <a:t>tahunnya</a:t>
            </a:r>
            <a:r>
              <a:rPr lang="en-US" dirty="0">
                <a:solidFill>
                  <a:schemeClr val="tx2">
                    <a:lumMod val="10000"/>
                  </a:schemeClr>
                </a:solidFill>
              </a:rPr>
              <a:t>. </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21500" b="30391"/>
          <a:stretch/>
        </p:blipFill>
        <p:spPr>
          <a:xfrm>
            <a:off x="0" y="0"/>
            <a:ext cx="9143999" cy="2932739"/>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1547218" cy="307777"/>
          </a:xfrm>
          <a:prstGeom prst="rect">
            <a:avLst/>
          </a:prstGeom>
          <a:solidFill>
            <a:schemeClr val="accent6">
              <a:lumMod val="75000"/>
            </a:schemeClr>
          </a:solidFill>
        </p:spPr>
        <p:txBody>
          <a:bodyPr wrap="none" rtlCol="0">
            <a:spAutoFit/>
          </a:bodyPr>
          <a:lstStyle/>
          <a:p>
            <a:r>
              <a:rPr lang="en-US" b="1" i="1" dirty="0">
                <a:solidFill>
                  <a:schemeClr val="bg1"/>
                </a:solidFill>
              </a:rPr>
              <a:t>greenpeace.org</a:t>
            </a:r>
            <a:endParaRPr lang="id-ID" b="1" i="1" dirty="0">
              <a:solidFill>
                <a:schemeClr val="bg1"/>
              </a:solidFill>
            </a:endParaRPr>
          </a:p>
        </p:txBody>
      </p:sp>
    </p:spTree>
    <p:extLst>
      <p:ext uri="{BB962C8B-B14F-4D97-AF65-F5344CB8AC3E}">
        <p14:creationId xmlns:p14="http://schemas.microsoft.com/office/powerpoint/2010/main" val="4911777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6"/>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346" name="Google Shape;346;p36"/>
          <p:cNvSpPr txBox="1">
            <a:spLocks noGrp="1"/>
          </p:cNvSpPr>
          <p:nvPr>
            <p:ph type="body" idx="1"/>
          </p:nvPr>
        </p:nvSpPr>
        <p:spPr>
          <a:xfrm>
            <a:off x="893700" y="1831450"/>
            <a:ext cx="6462600" cy="47364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t>Special thanks to all the people who made and released these awesome resources for free:</a:t>
            </a:r>
            <a:endParaRPr sz="2400"/>
          </a:p>
          <a:p>
            <a:pPr marL="457200" lvl="0" indent="-381000" algn="l" rtl="0">
              <a:lnSpc>
                <a:spcPct val="115000"/>
              </a:lnSpc>
              <a:spcBef>
                <a:spcPts val="600"/>
              </a:spcBef>
              <a:spcAft>
                <a:spcPts val="0"/>
              </a:spcAft>
              <a:buSzPts val="2400"/>
              <a:buChar char="▷"/>
            </a:pPr>
            <a:r>
              <a:rPr lang="en" sz="2400"/>
              <a:t>Presentation template by </a:t>
            </a:r>
            <a:r>
              <a:rPr lang="en" sz="2400" u="sng">
                <a:hlinkClick r:id="rId3"/>
              </a:rPr>
              <a:t>SlidesCarnival</a:t>
            </a:r>
            <a:endParaRPr sz="2400"/>
          </a:p>
          <a:p>
            <a:pPr marL="457200" lvl="0" indent="-381000" algn="l" rtl="0">
              <a:lnSpc>
                <a:spcPct val="115000"/>
              </a:lnSpc>
              <a:spcBef>
                <a:spcPts val="0"/>
              </a:spcBef>
              <a:spcAft>
                <a:spcPts val="0"/>
              </a:spcAft>
              <a:buSzPts val="2400"/>
              <a:buChar char="▷"/>
            </a:pPr>
            <a:r>
              <a:rPr lang="en" sz="2400"/>
              <a:t>Photographs by </a:t>
            </a:r>
            <a:r>
              <a:rPr lang="en" sz="2400" u="sng">
                <a:hlinkClick r:id="rId4"/>
              </a:rPr>
              <a:t>Unsplash</a:t>
            </a:r>
            <a:endParaRPr sz="2400"/>
          </a:p>
        </p:txBody>
      </p:sp>
      <p:sp>
        <p:nvSpPr>
          <p:cNvPr id="347" name="Google Shape;347;p36"/>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7"/>
          <p:cNvSpPr txBox="1">
            <a:spLocks noGrp="1"/>
          </p:cNvSpPr>
          <p:nvPr>
            <p:ph type="title"/>
          </p:nvPr>
        </p:nvSpPr>
        <p:spPr>
          <a:xfrm>
            <a:off x="893700" y="274650"/>
            <a:ext cx="6462600" cy="1143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Presentation design</a:t>
            </a:r>
            <a:endParaRPr/>
          </a:p>
        </p:txBody>
      </p:sp>
      <p:sp>
        <p:nvSpPr>
          <p:cNvPr id="353" name="Google Shape;353;p37"/>
          <p:cNvSpPr txBox="1">
            <a:spLocks noGrp="1"/>
          </p:cNvSpPr>
          <p:nvPr>
            <p:ph type="body" idx="1"/>
          </p:nvPr>
        </p:nvSpPr>
        <p:spPr>
          <a:xfrm>
            <a:off x="893700" y="1600200"/>
            <a:ext cx="6462600" cy="41553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1400"/>
              <a:t>This presentations uses the following typographies and colors:</a:t>
            </a:r>
            <a:endParaRPr sz="1400"/>
          </a:p>
          <a:p>
            <a:pPr marL="457200" lvl="0" indent="-317500" algn="l" rtl="0">
              <a:lnSpc>
                <a:spcPct val="115000"/>
              </a:lnSpc>
              <a:spcBef>
                <a:spcPts val="600"/>
              </a:spcBef>
              <a:spcAft>
                <a:spcPts val="0"/>
              </a:spcAft>
              <a:buSzPts val="1400"/>
              <a:buChar char="▷"/>
            </a:pPr>
            <a:r>
              <a:rPr lang="en" sz="1400"/>
              <a:t>Titles: </a:t>
            </a:r>
            <a:r>
              <a:rPr lang="en" sz="1400" b="1"/>
              <a:t>Raleway</a:t>
            </a:r>
            <a:endParaRPr sz="1400" b="1"/>
          </a:p>
          <a:p>
            <a:pPr marL="457200" lvl="0" indent="-317500" algn="l" rtl="0">
              <a:lnSpc>
                <a:spcPct val="115000"/>
              </a:lnSpc>
              <a:spcBef>
                <a:spcPts val="0"/>
              </a:spcBef>
              <a:spcAft>
                <a:spcPts val="0"/>
              </a:spcAft>
              <a:buSzPts val="1400"/>
              <a:buChar char="▷"/>
            </a:pPr>
            <a:r>
              <a:rPr lang="en" sz="1400"/>
              <a:t>Body copy: </a:t>
            </a:r>
            <a:r>
              <a:rPr lang="en" sz="1400" b="1"/>
              <a:t>Lato</a:t>
            </a:r>
            <a:endParaRPr sz="1400" b="1"/>
          </a:p>
          <a:p>
            <a:pPr marL="0" lvl="0" indent="0" algn="l" rtl="0">
              <a:lnSpc>
                <a:spcPct val="115000"/>
              </a:lnSpc>
              <a:spcBef>
                <a:spcPts val="600"/>
              </a:spcBef>
              <a:spcAft>
                <a:spcPts val="0"/>
              </a:spcAft>
              <a:buNone/>
            </a:pPr>
            <a:r>
              <a:rPr lang="en" sz="1400"/>
              <a:t>You can download the fonts on these pages:</a:t>
            </a:r>
            <a:endParaRPr sz="1400"/>
          </a:p>
          <a:p>
            <a:pPr marL="0" lvl="0" indent="0" algn="l" rtl="0">
              <a:lnSpc>
                <a:spcPct val="115000"/>
              </a:lnSpc>
              <a:spcBef>
                <a:spcPts val="600"/>
              </a:spcBef>
              <a:spcAft>
                <a:spcPts val="0"/>
              </a:spcAft>
              <a:buNone/>
            </a:pPr>
            <a:r>
              <a:rPr lang="en" sz="1400" u="sng">
                <a:solidFill>
                  <a:srgbClr val="2185C5"/>
                </a:solidFill>
                <a:hlinkClick r:id="rId3"/>
              </a:rPr>
              <a:t>https://www.fontsquirrel.com/fonts/raleway</a:t>
            </a:r>
            <a:endParaRPr sz="1400">
              <a:solidFill>
                <a:srgbClr val="2185C5"/>
              </a:solidFill>
            </a:endParaRPr>
          </a:p>
          <a:p>
            <a:pPr marL="0" lvl="0" indent="0" algn="l" rtl="0">
              <a:lnSpc>
                <a:spcPct val="115000"/>
              </a:lnSpc>
              <a:spcBef>
                <a:spcPts val="600"/>
              </a:spcBef>
              <a:spcAft>
                <a:spcPts val="0"/>
              </a:spcAft>
              <a:buNone/>
            </a:pPr>
            <a:r>
              <a:rPr lang="en" sz="1400" u="sng">
                <a:solidFill>
                  <a:srgbClr val="2185C5"/>
                </a:solidFill>
                <a:hlinkClick r:id="rId4"/>
              </a:rPr>
              <a:t>https://www.fontsquirrel.com/fonts/lato</a:t>
            </a:r>
            <a:endParaRPr sz="1400">
              <a:solidFill>
                <a:srgbClr val="2185C5"/>
              </a:solidFill>
            </a:endParaRPr>
          </a:p>
          <a:p>
            <a:pPr marL="0" lvl="0" indent="0" algn="l" rtl="0">
              <a:lnSpc>
                <a:spcPct val="115000"/>
              </a:lnSpc>
              <a:spcBef>
                <a:spcPts val="600"/>
              </a:spcBef>
              <a:spcAft>
                <a:spcPts val="0"/>
              </a:spcAft>
              <a:buNone/>
            </a:pPr>
            <a:endParaRPr sz="1400"/>
          </a:p>
          <a:p>
            <a:pPr marL="457200" lvl="0" indent="-317500" algn="l" rtl="0">
              <a:lnSpc>
                <a:spcPct val="115000"/>
              </a:lnSpc>
              <a:spcBef>
                <a:spcPts val="600"/>
              </a:spcBef>
              <a:spcAft>
                <a:spcPts val="0"/>
              </a:spcAft>
              <a:buSzPts val="1400"/>
              <a:buChar char="▷"/>
            </a:pPr>
            <a:r>
              <a:rPr lang="en" sz="1400"/>
              <a:t>Dark blue </a:t>
            </a:r>
            <a:r>
              <a:rPr lang="en" sz="1400" b="1">
                <a:solidFill>
                  <a:srgbClr val="2185C5"/>
                </a:solidFill>
              </a:rPr>
              <a:t>#2185c5</a:t>
            </a:r>
            <a:endParaRPr sz="1400" b="1">
              <a:solidFill>
                <a:srgbClr val="2185C5"/>
              </a:solidFill>
            </a:endParaRPr>
          </a:p>
          <a:p>
            <a:pPr marL="457200" lvl="0" indent="-317500" algn="l" rtl="0">
              <a:lnSpc>
                <a:spcPct val="115000"/>
              </a:lnSpc>
              <a:spcBef>
                <a:spcPts val="0"/>
              </a:spcBef>
              <a:spcAft>
                <a:spcPts val="0"/>
              </a:spcAft>
              <a:buSzPts val="1400"/>
              <a:buChar char="▷"/>
            </a:pPr>
            <a:r>
              <a:rPr lang="en" sz="1400"/>
              <a:t>Light blue </a:t>
            </a:r>
            <a:r>
              <a:rPr lang="en" sz="1400" b="1">
                <a:solidFill>
                  <a:srgbClr val="7ECEFD"/>
                </a:solidFill>
              </a:rPr>
              <a:t>#7ecefd</a:t>
            </a:r>
            <a:endParaRPr sz="1400" b="1">
              <a:solidFill>
                <a:srgbClr val="7ECEFD"/>
              </a:solidFill>
            </a:endParaRPr>
          </a:p>
          <a:p>
            <a:pPr marL="457200" lvl="0" indent="-317500" algn="l" rtl="0">
              <a:lnSpc>
                <a:spcPct val="115000"/>
              </a:lnSpc>
              <a:spcBef>
                <a:spcPts val="0"/>
              </a:spcBef>
              <a:spcAft>
                <a:spcPts val="0"/>
              </a:spcAft>
              <a:buSzPts val="1400"/>
              <a:buChar char="▷"/>
            </a:pPr>
            <a:r>
              <a:rPr lang="en" sz="1400"/>
              <a:t>Yellow </a:t>
            </a:r>
            <a:r>
              <a:rPr lang="en" sz="1400" b="1">
                <a:solidFill>
                  <a:srgbClr val="FF9715"/>
                </a:solidFill>
              </a:rPr>
              <a:t>#ff9715</a:t>
            </a:r>
            <a:endParaRPr sz="1400" b="1">
              <a:solidFill>
                <a:srgbClr val="FF9715"/>
              </a:solidFill>
            </a:endParaRPr>
          </a:p>
          <a:p>
            <a:pPr marL="457200" lvl="0" indent="-317500" algn="l" rtl="0">
              <a:lnSpc>
                <a:spcPct val="115000"/>
              </a:lnSpc>
              <a:spcBef>
                <a:spcPts val="0"/>
              </a:spcBef>
              <a:spcAft>
                <a:spcPts val="0"/>
              </a:spcAft>
              <a:buSzPts val="1400"/>
              <a:buChar char="▷"/>
            </a:pPr>
            <a:r>
              <a:rPr lang="en" sz="1400"/>
              <a:t>Magenta </a:t>
            </a:r>
            <a:r>
              <a:rPr lang="en" sz="1400" b="1">
                <a:solidFill>
                  <a:srgbClr val="F20253"/>
                </a:solidFill>
              </a:rPr>
              <a:t>#f20253</a:t>
            </a:r>
            <a:endParaRPr sz="1400" b="1">
              <a:solidFill>
                <a:srgbClr val="F20253"/>
              </a:solidFill>
            </a:endParaRPr>
          </a:p>
          <a:p>
            <a:pPr marL="457200" lvl="0" indent="-317500" algn="l" rtl="0">
              <a:lnSpc>
                <a:spcPct val="115000"/>
              </a:lnSpc>
              <a:spcBef>
                <a:spcPts val="0"/>
              </a:spcBef>
              <a:spcAft>
                <a:spcPts val="0"/>
              </a:spcAft>
              <a:buSzPts val="1400"/>
              <a:buChar char="▷"/>
            </a:pPr>
            <a:r>
              <a:rPr lang="en" sz="1400"/>
              <a:t>Dark gray </a:t>
            </a:r>
            <a:r>
              <a:rPr lang="en" sz="1400" b="1"/>
              <a:t>#677480</a:t>
            </a:r>
            <a:endParaRPr sz="1400" b="1"/>
          </a:p>
          <a:p>
            <a:pPr marL="457200" lvl="0" indent="-317500" algn="l" rtl="0">
              <a:lnSpc>
                <a:spcPct val="115000"/>
              </a:lnSpc>
              <a:spcBef>
                <a:spcPts val="0"/>
              </a:spcBef>
              <a:spcAft>
                <a:spcPts val="0"/>
              </a:spcAft>
              <a:buSzPts val="1400"/>
              <a:buChar char="▷"/>
            </a:pPr>
            <a:r>
              <a:rPr lang="en" sz="1400"/>
              <a:t>Light gray </a:t>
            </a:r>
            <a:r>
              <a:rPr lang="en" sz="1400" b="1">
                <a:solidFill>
                  <a:srgbClr val="97ABBC"/>
                </a:solidFill>
              </a:rPr>
              <a:t>#97abbc</a:t>
            </a:r>
            <a:endParaRPr sz="1400" b="1">
              <a:solidFill>
                <a:srgbClr val="97ABBC"/>
              </a:solidFill>
            </a:endParaRPr>
          </a:p>
        </p:txBody>
      </p:sp>
      <p:sp>
        <p:nvSpPr>
          <p:cNvPr id="354" name="Google Shape;354;p37"/>
          <p:cNvSpPr txBox="1"/>
          <p:nvPr/>
        </p:nvSpPr>
        <p:spPr>
          <a:xfrm>
            <a:off x="316275" y="6070200"/>
            <a:ext cx="8524200" cy="717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i="1">
                <a:solidFill>
                  <a:srgbClr val="2185C5"/>
                </a:solidFill>
                <a:latin typeface="Lato"/>
                <a:ea typeface="Lato"/>
                <a:cs typeface="Lato"/>
                <a:sym typeface="Lato"/>
              </a:rPr>
              <a:t>You don’t need to keep this slide in your presentation. It’s only here to serve you as a design guide if you need to create new slides or download the fonts to edit the presentation in PowerPoint®</a:t>
            </a:r>
            <a:endParaRPr sz="1200" i="1">
              <a:solidFill>
                <a:srgbClr val="2185C5"/>
              </a:solidFill>
              <a:latin typeface="Lato"/>
              <a:ea typeface="Lato"/>
              <a:cs typeface="Lato"/>
              <a:sym typeface="Lato"/>
            </a:endParaRPr>
          </a:p>
          <a:p>
            <a:pPr marL="0" lvl="0" indent="0" algn="l" rtl="0">
              <a:spcBef>
                <a:spcPts val="0"/>
              </a:spcBef>
              <a:spcAft>
                <a:spcPts val="0"/>
              </a:spcAft>
              <a:buClr>
                <a:schemeClr val="dk1"/>
              </a:buClr>
              <a:buSzPts val="1100"/>
              <a:buFont typeface="Arial"/>
              <a:buNone/>
            </a:pPr>
            <a:endParaRPr sz="1200" i="1">
              <a:solidFill>
                <a:srgbClr val="2185C5"/>
              </a:solidFill>
              <a:latin typeface="Lato"/>
              <a:ea typeface="Lato"/>
              <a:cs typeface="Lato"/>
              <a:sym typeface="Lato"/>
            </a:endParaRPr>
          </a:p>
          <a:p>
            <a:pPr marL="0" lvl="0" indent="0" algn="l" rtl="0">
              <a:spcBef>
                <a:spcPts val="0"/>
              </a:spcBef>
              <a:spcAft>
                <a:spcPts val="0"/>
              </a:spcAft>
              <a:buNone/>
            </a:pPr>
            <a:endParaRPr sz="1200" i="1">
              <a:solidFill>
                <a:srgbClr val="2185C5"/>
              </a:solidFill>
              <a:latin typeface="Lato"/>
              <a:ea typeface="Lato"/>
              <a:cs typeface="Lato"/>
              <a:sym typeface="Lato"/>
            </a:endParaRPr>
          </a:p>
        </p:txBody>
      </p:sp>
      <p:sp>
        <p:nvSpPr>
          <p:cNvPr id="355" name="Google Shape;355;p3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7ECEFD"/>
        </a:solidFill>
        <a:effectLst/>
      </p:bgPr>
    </p:bg>
    <p:spTree>
      <p:nvGrpSpPr>
        <p:cNvPr id="1" name="Shape 359"/>
        <p:cNvGrpSpPr/>
        <p:nvPr/>
      </p:nvGrpSpPr>
      <p:grpSpPr>
        <a:xfrm>
          <a:off x="0" y="0"/>
          <a:ext cx="0" cy="0"/>
          <a:chOff x="0" y="0"/>
          <a:chExt cx="0" cy="0"/>
        </a:xfrm>
      </p:grpSpPr>
      <p:grpSp>
        <p:nvGrpSpPr>
          <p:cNvPr id="360" name="Google Shape;360;p38"/>
          <p:cNvGrpSpPr/>
          <p:nvPr/>
        </p:nvGrpSpPr>
        <p:grpSpPr>
          <a:xfrm>
            <a:off x="358968" y="1254338"/>
            <a:ext cx="347107" cy="438984"/>
            <a:chOff x="584925" y="238125"/>
            <a:chExt cx="415200" cy="525100"/>
          </a:xfrm>
        </p:grpSpPr>
        <p:sp>
          <p:nvSpPr>
            <p:cNvPr id="361" name="Google Shape;361;p38"/>
            <p:cNvSpPr/>
            <p:nvPr/>
          </p:nvSpPr>
          <p:spPr>
            <a:xfrm>
              <a:off x="621550" y="299175"/>
              <a:ext cx="378575" cy="464050"/>
            </a:xfrm>
            <a:custGeom>
              <a:avLst/>
              <a:gdLst/>
              <a:ahLst/>
              <a:cxnLst/>
              <a:rect l="l" t="t" r="r" b="b"/>
              <a:pathLst>
                <a:path w="15143" h="18562" extrusionOk="0">
                  <a:moveTo>
                    <a:pt x="14166" y="0"/>
                  </a:moveTo>
                  <a:lnTo>
                    <a:pt x="14166" y="16755"/>
                  </a:lnTo>
                  <a:lnTo>
                    <a:pt x="14141" y="16926"/>
                  </a:lnTo>
                  <a:lnTo>
                    <a:pt x="14093" y="17072"/>
                  </a:lnTo>
                  <a:lnTo>
                    <a:pt x="14044" y="17194"/>
                  </a:lnTo>
                  <a:lnTo>
                    <a:pt x="13946" y="17341"/>
                  </a:lnTo>
                  <a:lnTo>
                    <a:pt x="13824" y="17438"/>
                  </a:lnTo>
                  <a:lnTo>
                    <a:pt x="13677" y="17512"/>
                  </a:lnTo>
                  <a:lnTo>
                    <a:pt x="13531" y="17561"/>
                  </a:lnTo>
                  <a:lnTo>
                    <a:pt x="13384" y="17585"/>
                  </a:lnTo>
                  <a:lnTo>
                    <a:pt x="0" y="17585"/>
                  </a:lnTo>
                  <a:lnTo>
                    <a:pt x="0" y="17731"/>
                  </a:lnTo>
                  <a:lnTo>
                    <a:pt x="25" y="17902"/>
                  </a:lnTo>
                  <a:lnTo>
                    <a:pt x="74" y="18049"/>
                  </a:lnTo>
                  <a:lnTo>
                    <a:pt x="123" y="18171"/>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71"/>
                  </a:lnTo>
                  <a:lnTo>
                    <a:pt x="15069" y="18049"/>
                  </a:lnTo>
                  <a:lnTo>
                    <a:pt x="15118" y="17902"/>
                  </a:lnTo>
                  <a:lnTo>
                    <a:pt x="15143" y="17731"/>
                  </a:lnTo>
                  <a:lnTo>
                    <a:pt x="15143" y="733"/>
                  </a:lnTo>
                  <a:lnTo>
                    <a:pt x="15118" y="586"/>
                  </a:lnTo>
                  <a:lnTo>
                    <a:pt x="15069" y="440"/>
                  </a:lnTo>
                  <a:lnTo>
                    <a:pt x="15021" y="318"/>
                  </a:lnTo>
                  <a:lnTo>
                    <a:pt x="14923" y="196"/>
                  </a:lnTo>
                  <a:lnTo>
                    <a:pt x="14801" y="122"/>
                  </a:lnTo>
                  <a:lnTo>
                    <a:pt x="14654" y="49"/>
                  </a:lnTo>
                  <a:lnTo>
                    <a:pt x="14508"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8"/>
            <p:cNvSpPr/>
            <p:nvPr/>
          </p:nvSpPr>
          <p:spPr>
            <a:xfrm>
              <a:off x="633750" y="2381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8"/>
            <p:cNvSpPr/>
            <p:nvPr/>
          </p:nvSpPr>
          <p:spPr>
            <a:xfrm>
              <a:off x="716800"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8"/>
            <p:cNvSpPr/>
            <p:nvPr/>
          </p:nvSpPr>
          <p:spPr>
            <a:xfrm>
              <a:off x="799825" y="238125"/>
              <a:ext cx="29350" cy="63500"/>
            </a:xfrm>
            <a:custGeom>
              <a:avLst/>
              <a:gdLst/>
              <a:ahLst/>
              <a:cxnLst/>
              <a:rect l="l" t="t" r="r" b="b"/>
              <a:pathLst>
                <a:path w="1174" h="2540" extrusionOk="0">
                  <a:moveTo>
                    <a:pt x="392" y="0"/>
                  </a:moveTo>
                  <a:lnTo>
                    <a:pt x="294" y="49"/>
                  </a:lnTo>
                  <a:lnTo>
                    <a:pt x="221" y="73"/>
                  </a:lnTo>
                  <a:lnTo>
                    <a:pt x="148" y="147"/>
                  </a:lnTo>
                  <a:lnTo>
                    <a:pt x="74" y="220"/>
                  </a:lnTo>
                  <a:lnTo>
                    <a:pt x="50" y="293"/>
                  </a:lnTo>
                  <a:lnTo>
                    <a:pt x="1" y="391"/>
                  </a:lnTo>
                  <a:lnTo>
                    <a:pt x="1" y="488"/>
                  </a:lnTo>
                  <a:lnTo>
                    <a:pt x="1" y="2052"/>
                  </a:lnTo>
                  <a:lnTo>
                    <a:pt x="1" y="2149"/>
                  </a:lnTo>
                  <a:lnTo>
                    <a:pt x="50" y="2247"/>
                  </a:lnTo>
                  <a:lnTo>
                    <a:pt x="74" y="2320"/>
                  </a:lnTo>
                  <a:lnTo>
                    <a:pt x="148" y="2393"/>
                  </a:lnTo>
                  <a:lnTo>
                    <a:pt x="221" y="2467"/>
                  </a:lnTo>
                  <a:lnTo>
                    <a:pt x="294" y="2491"/>
                  </a:lnTo>
                  <a:lnTo>
                    <a:pt x="392" y="2540"/>
                  </a:lnTo>
                  <a:lnTo>
                    <a:pt x="783"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8"/>
            <p:cNvSpPr/>
            <p:nvPr/>
          </p:nvSpPr>
          <p:spPr>
            <a:xfrm>
              <a:off x="882875" y="238125"/>
              <a:ext cx="29325" cy="63500"/>
            </a:xfrm>
            <a:custGeom>
              <a:avLst/>
              <a:gdLst/>
              <a:ahLst/>
              <a:cxnLst/>
              <a:rect l="l" t="t" r="r" b="b"/>
              <a:pathLst>
                <a:path w="1173" h="2540" extrusionOk="0">
                  <a:moveTo>
                    <a:pt x="391" y="0"/>
                  </a:moveTo>
                  <a:lnTo>
                    <a:pt x="294" y="49"/>
                  </a:lnTo>
                  <a:lnTo>
                    <a:pt x="220" y="73"/>
                  </a:lnTo>
                  <a:lnTo>
                    <a:pt x="147" y="147"/>
                  </a:lnTo>
                  <a:lnTo>
                    <a:pt x="74" y="220"/>
                  </a:lnTo>
                  <a:lnTo>
                    <a:pt x="49" y="293"/>
                  </a:lnTo>
                  <a:lnTo>
                    <a:pt x="1" y="391"/>
                  </a:lnTo>
                  <a:lnTo>
                    <a:pt x="1" y="488"/>
                  </a:lnTo>
                  <a:lnTo>
                    <a:pt x="1" y="2052"/>
                  </a:lnTo>
                  <a:lnTo>
                    <a:pt x="1" y="2149"/>
                  </a:lnTo>
                  <a:lnTo>
                    <a:pt x="49" y="2247"/>
                  </a:lnTo>
                  <a:lnTo>
                    <a:pt x="74" y="2320"/>
                  </a:lnTo>
                  <a:lnTo>
                    <a:pt x="147" y="2393"/>
                  </a:lnTo>
                  <a:lnTo>
                    <a:pt x="220" y="2467"/>
                  </a:lnTo>
                  <a:lnTo>
                    <a:pt x="294" y="2491"/>
                  </a:lnTo>
                  <a:lnTo>
                    <a:pt x="391" y="2540"/>
                  </a:lnTo>
                  <a:lnTo>
                    <a:pt x="782" y="2540"/>
                  </a:lnTo>
                  <a:lnTo>
                    <a:pt x="880" y="2491"/>
                  </a:lnTo>
                  <a:lnTo>
                    <a:pt x="953" y="2467"/>
                  </a:lnTo>
                  <a:lnTo>
                    <a:pt x="1026" y="2393"/>
                  </a:lnTo>
                  <a:lnTo>
                    <a:pt x="1100" y="2320"/>
                  </a:lnTo>
                  <a:lnTo>
                    <a:pt x="1124" y="2247"/>
                  </a:lnTo>
                  <a:lnTo>
                    <a:pt x="1173" y="2149"/>
                  </a:lnTo>
                  <a:lnTo>
                    <a:pt x="1173" y="2052"/>
                  </a:lnTo>
                  <a:lnTo>
                    <a:pt x="1173" y="488"/>
                  </a:lnTo>
                  <a:lnTo>
                    <a:pt x="1173" y="391"/>
                  </a:lnTo>
                  <a:lnTo>
                    <a:pt x="1124" y="293"/>
                  </a:lnTo>
                  <a:lnTo>
                    <a:pt x="1100" y="220"/>
                  </a:lnTo>
                  <a:lnTo>
                    <a:pt x="1026"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8"/>
            <p:cNvSpPr/>
            <p:nvPr/>
          </p:nvSpPr>
          <p:spPr>
            <a:xfrm>
              <a:off x="584925" y="261325"/>
              <a:ext cx="378575" cy="464050"/>
            </a:xfrm>
            <a:custGeom>
              <a:avLst/>
              <a:gdLst/>
              <a:ahLst/>
              <a:cxnLst/>
              <a:rect l="l" t="t" r="r" b="b"/>
              <a:pathLst>
                <a:path w="15143" h="18562" extrusionOk="0">
                  <a:moveTo>
                    <a:pt x="2540" y="171"/>
                  </a:moveTo>
                  <a:lnTo>
                    <a:pt x="2711" y="195"/>
                  </a:lnTo>
                  <a:lnTo>
                    <a:pt x="2882" y="244"/>
                  </a:lnTo>
                  <a:lnTo>
                    <a:pt x="3053" y="318"/>
                  </a:lnTo>
                  <a:lnTo>
                    <a:pt x="3175" y="440"/>
                  </a:lnTo>
                  <a:lnTo>
                    <a:pt x="3297" y="562"/>
                  </a:lnTo>
                  <a:lnTo>
                    <a:pt x="3370" y="733"/>
                  </a:lnTo>
                  <a:lnTo>
                    <a:pt x="3419" y="904"/>
                  </a:lnTo>
                  <a:lnTo>
                    <a:pt x="3444" y="1075"/>
                  </a:lnTo>
                  <a:lnTo>
                    <a:pt x="3419" y="1246"/>
                  </a:lnTo>
                  <a:lnTo>
                    <a:pt x="3370" y="1417"/>
                  </a:lnTo>
                  <a:lnTo>
                    <a:pt x="3297" y="1588"/>
                  </a:lnTo>
                  <a:lnTo>
                    <a:pt x="3175" y="1710"/>
                  </a:lnTo>
                  <a:lnTo>
                    <a:pt x="3053" y="1832"/>
                  </a:lnTo>
                  <a:lnTo>
                    <a:pt x="2882" y="1905"/>
                  </a:lnTo>
                  <a:lnTo>
                    <a:pt x="2711" y="1954"/>
                  </a:lnTo>
                  <a:lnTo>
                    <a:pt x="2540" y="1978"/>
                  </a:lnTo>
                  <a:lnTo>
                    <a:pt x="2369" y="1954"/>
                  </a:lnTo>
                  <a:lnTo>
                    <a:pt x="2198" y="1905"/>
                  </a:lnTo>
                  <a:lnTo>
                    <a:pt x="2027" y="1832"/>
                  </a:lnTo>
                  <a:lnTo>
                    <a:pt x="1905" y="1710"/>
                  </a:lnTo>
                  <a:lnTo>
                    <a:pt x="1783" y="1588"/>
                  </a:lnTo>
                  <a:lnTo>
                    <a:pt x="1710" y="1417"/>
                  </a:lnTo>
                  <a:lnTo>
                    <a:pt x="1661" y="1246"/>
                  </a:lnTo>
                  <a:lnTo>
                    <a:pt x="1636" y="1075"/>
                  </a:lnTo>
                  <a:lnTo>
                    <a:pt x="1661" y="904"/>
                  </a:lnTo>
                  <a:lnTo>
                    <a:pt x="1710" y="733"/>
                  </a:lnTo>
                  <a:lnTo>
                    <a:pt x="1783" y="562"/>
                  </a:lnTo>
                  <a:lnTo>
                    <a:pt x="1905" y="440"/>
                  </a:lnTo>
                  <a:lnTo>
                    <a:pt x="2027" y="318"/>
                  </a:lnTo>
                  <a:lnTo>
                    <a:pt x="2198" y="244"/>
                  </a:lnTo>
                  <a:lnTo>
                    <a:pt x="2369" y="195"/>
                  </a:lnTo>
                  <a:lnTo>
                    <a:pt x="2540" y="171"/>
                  </a:lnTo>
                  <a:close/>
                  <a:moveTo>
                    <a:pt x="5862" y="171"/>
                  </a:moveTo>
                  <a:lnTo>
                    <a:pt x="6033" y="195"/>
                  </a:lnTo>
                  <a:lnTo>
                    <a:pt x="6204" y="244"/>
                  </a:lnTo>
                  <a:lnTo>
                    <a:pt x="6374" y="318"/>
                  </a:lnTo>
                  <a:lnTo>
                    <a:pt x="6497" y="440"/>
                  </a:lnTo>
                  <a:lnTo>
                    <a:pt x="6619" y="562"/>
                  </a:lnTo>
                  <a:lnTo>
                    <a:pt x="6692" y="733"/>
                  </a:lnTo>
                  <a:lnTo>
                    <a:pt x="6741" y="904"/>
                  </a:lnTo>
                  <a:lnTo>
                    <a:pt x="6765" y="1075"/>
                  </a:lnTo>
                  <a:lnTo>
                    <a:pt x="6741" y="1246"/>
                  </a:lnTo>
                  <a:lnTo>
                    <a:pt x="6692" y="1417"/>
                  </a:lnTo>
                  <a:lnTo>
                    <a:pt x="6619" y="1588"/>
                  </a:lnTo>
                  <a:lnTo>
                    <a:pt x="6497" y="1710"/>
                  </a:lnTo>
                  <a:lnTo>
                    <a:pt x="6374" y="1832"/>
                  </a:lnTo>
                  <a:lnTo>
                    <a:pt x="6204" y="1905"/>
                  </a:lnTo>
                  <a:lnTo>
                    <a:pt x="6033" y="1954"/>
                  </a:lnTo>
                  <a:lnTo>
                    <a:pt x="5862" y="1978"/>
                  </a:lnTo>
                  <a:lnTo>
                    <a:pt x="5691" y="1954"/>
                  </a:lnTo>
                  <a:lnTo>
                    <a:pt x="5520" y="1905"/>
                  </a:lnTo>
                  <a:lnTo>
                    <a:pt x="5349" y="1832"/>
                  </a:lnTo>
                  <a:lnTo>
                    <a:pt x="5227" y="1710"/>
                  </a:lnTo>
                  <a:lnTo>
                    <a:pt x="5104" y="1588"/>
                  </a:lnTo>
                  <a:lnTo>
                    <a:pt x="5031" y="1417"/>
                  </a:lnTo>
                  <a:lnTo>
                    <a:pt x="4982" y="1246"/>
                  </a:lnTo>
                  <a:lnTo>
                    <a:pt x="4958" y="1075"/>
                  </a:lnTo>
                  <a:lnTo>
                    <a:pt x="4982" y="904"/>
                  </a:lnTo>
                  <a:lnTo>
                    <a:pt x="5031" y="733"/>
                  </a:lnTo>
                  <a:lnTo>
                    <a:pt x="5104" y="562"/>
                  </a:lnTo>
                  <a:lnTo>
                    <a:pt x="5227" y="440"/>
                  </a:lnTo>
                  <a:lnTo>
                    <a:pt x="5349" y="318"/>
                  </a:lnTo>
                  <a:lnTo>
                    <a:pt x="5520" y="244"/>
                  </a:lnTo>
                  <a:lnTo>
                    <a:pt x="5691" y="195"/>
                  </a:lnTo>
                  <a:lnTo>
                    <a:pt x="5862" y="171"/>
                  </a:lnTo>
                  <a:close/>
                  <a:moveTo>
                    <a:pt x="9183" y="171"/>
                  </a:moveTo>
                  <a:lnTo>
                    <a:pt x="9354" y="195"/>
                  </a:lnTo>
                  <a:lnTo>
                    <a:pt x="9525" y="244"/>
                  </a:lnTo>
                  <a:lnTo>
                    <a:pt x="9696" y="318"/>
                  </a:lnTo>
                  <a:lnTo>
                    <a:pt x="9818" y="440"/>
                  </a:lnTo>
                  <a:lnTo>
                    <a:pt x="9940" y="562"/>
                  </a:lnTo>
                  <a:lnTo>
                    <a:pt x="10014" y="733"/>
                  </a:lnTo>
                  <a:lnTo>
                    <a:pt x="10062" y="904"/>
                  </a:lnTo>
                  <a:lnTo>
                    <a:pt x="10087" y="1075"/>
                  </a:lnTo>
                  <a:lnTo>
                    <a:pt x="10062" y="1246"/>
                  </a:lnTo>
                  <a:lnTo>
                    <a:pt x="10014" y="1417"/>
                  </a:lnTo>
                  <a:lnTo>
                    <a:pt x="9940" y="1588"/>
                  </a:lnTo>
                  <a:lnTo>
                    <a:pt x="9818" y="1710"/>
                  </a:lnTo>
                  <a:lnTo>
                    <a:pt x="9696" y="1832"/>
                  </a:lnTo>
                  <a:lnTo>
                    <a:pt x="9525" y="1905"/>
                  </a:lnTo>
                  <a:lnTo>
                    <a:pt x="9354" y="1954"/>
                  </a:lnTo>
                  <a:lnTo>
                    <a:pt x="9183" y="1978"/>
                  </a:lnTo>
                  <a:lnTo>
                    <a:pt x="9012" y="1954"/>
                  </a:lnTo>
                  <a:lnTo>
                    <a:pt x="8841" y="1905"/>
                  </a:lnTo>
                  <a:lnTo>
                    <a:pt x="8670" y="1832"/>
                  </a:lnTo>
                  <a:lnTo>
                    <a:pt x="8548" y="1710"/>
                  </a:lnTo>
                  <a:lnTo>
                    <a:pt x="8426" y="1588"/>
                  </a:lnTo>
                  <a:lnTo>
                    <a:pt x="8353" y="1417"/>
                  </a:lnTo>
                  <a:lnTo>
                    <a:pt x="8304" y="1246"/>
                  </a:lnTo>
                  <a:lnTo>
                    <a:pt x="8279" y="1075"/>
                  </a:lnTo>
                  <a:lnTo>
                    <a:pt x="8304" y="904"/>
                  </a:lnTo>
                  <a:lnTo>
                    <a:pt x="8353" y="733"/>
                  </a:lnTo>
                  <a:lnTo>
                    <a:pt x="8426" y="562"/>
                  </a:lnTo>
                  <a:lnTo>
                    <a:pt x="8548" y="440"/>
                  </a:lnTo>
                  <a:lnTo>
                    <a:pt x="8670" y="318"/>
                  </a:lnTo>
                  <a:lnTo>
                    <a:pt x="8841" y="244"/>
                  </a:lnTo>
                  <a:lnTo>
                    <a:pt x="9012" y="195"/>
                  </a:lnTo>
                  <a:lnTo>
                    <a:pt x="9183" y="171"/>
                  </a:lnTo>
                  <a:close/>
                  <a:moveTo>
                    <a:pt x="12505" y="171"/>
                  </a:moveTo>
                  <a:lnTo>
                    <a:pt x="12676" y="195"/>
                  </a:lnTo>
                  <a:lnTo>
                    <a:pt x="12847" y="244"/>
                  </a:lnTo>
                  <a:lnTo>
                    <a:pt x="13018" y="318"/>
                  </a:lnTo>
                  <a:lnTo>
                    <a:pt x="13140" y="440"/>
                  </a:lnTo>
                  <a:lnTo>
                    <a:pt x="13262" y="562"/>
                  </a:lnTo>
                  <a:lnTo>
                    <a:pt x="13335" y="733"/>
                  </a:lnTo>
                  <a:lnTo>
                    <a:pt x="13384" y="904"/>
                  </a:lnTo>
                  <a:lnTo>
                    <a:pt x="13408" y="1075"/>
                  </a:lnTo>
                  <a:lnTo>
                    <a:pt x="13384" y="1246"/>
                  </a:lnTo>
                  <a:lnTo>
                    <a:pt x="13335" y="1417"/>
                  </a:lnTo>
                  <a:lnTo>
                    <a:pt x="13262" y="1588"/>
                  </a:lnTo>
                  <a:lnTo>
                    <a:pt x="13140" y="1710"/>
                  </a:lnTo>
                  <a:lnTo>
                    <a:pt x="13018" y="1832"/>
                  </a:lnTo>
                  <a:lnTo>
                    <a:pt x="12847" y="1905"/>
                  </a:lnTo>
                  <a:lnTo>
                    <a:pt x="12676" y="1954"/>
                  </a:lnTo>
                  <a:lnTo>
                    <a:pt x="12505" y="1978"/>
                  </a:lnTo>
                  <a:lnTo>
                    <a:pt x="12334" y="1954"/>
                  </a:lnTo>
                  <a:lnTo>
                    <a:pt x="12163" y="1905"/>
                  </a:lnTo>
                  <a:lnTo>
                    <a:pt x="11992" y="1832"/>
                  </a:lnTo>
                  <a:lnTo>
                    <a:pt x="11870" y="1710"/>
                  </a:lnTo>
                  <a:lnTo>
                    <a:pt x="11748" y="1588"/>
                  </a:lnTo>
                  <a:lnTo>
                    <a:pt x="11674" y="1417"/>
                  </a:lnTo>
                  <a:lnTo>
                    <a:pt x="11625" y="1246"/>
                  </a:lnTo>
                  <a:lnTo>
                    <a:pt x="11601" y="1075"/>
                  </a:lnTo>
                  <a:lnTo>
                    <a:pt x="11625" y="904"/>
                  </a:lnTo>
                  <a:lnTo>
                    <a:pt x="11674" y="733"/>
                  </a:lnTo>
                  <a:lnTo>
                    <a:pt x="11748" y="562"/>
                  </a:lnTo>
                  <a:lnTo>
                    <a:pt x="11870" y="440"/>
                  </a:lnTo>
                  <a:lnTo>
                    <a:pt x="11992" y="318"/>
                  </a:lnTo>
                  <a:lnTo>
                    <a:pt x="12163" y="244"/>
                  </a:lnTo>
                  <a:lnTo>
                    <a:pt x="12334" y="195"/>
                  </a:lnTo>
                  <a:lnTo>
                    <a:pt x="12505" y="171"/>
                  </a:lnTo>
                  <a:close/>
                  <a:moveTo>
                    <a:pt x="13091" y="5520"/>
                  </a:moveTo>
                  <a:lnTo>
                    <a:pt x="13189" y="5544"/>
                  </a:lnTo>
                  <a:lnTo>
                    <a:pt x="13262" y="5593"/>
                  </a:lnTo>
                  <a:lnTo>
                    <a:pt x="13311" y="5666"/>
                  </a:lnTo>
                  <a:lnTo>
                    <a:pt x="13335" y="5764"/>
                  </a:lnTo>
                  <a:lnTo>
                    <a:pt x="13311" y="5862"/>
                  </a:lnTo>
                  <a:lnTo>
                    <a:pt x="13262" y="5935"/>
                  </a:lnTo>
                  <a:lnTo>
                    <a:pt x="13189" y="5984"/>
                  </a:lnTo>
                  <a:lnTo>
                    <a:pt x="13091" y="6008"/>
                  </a:lnTo>
                  <a:lnTo>
                    <a:pt x="1954" y="6008"/>
                  </a:lnTo>
                  <a:lnTo>
                    <a:pt x="1856" y="5984"/>
                  </a:lnTo>
                  <a:lnTo>
                    <a:pt x="1783" y="5935"/>
                  </a:lnTo>
                  <a:lnTo>
                    <a:pt x="1734" y="5862"/>
                  </a:lnTo>
                  <a:lnTo>
                    <a:pt x="1710" y="5764"/>
                  </a:lnTo>
                  <a:lnTo>
                    <a:pt x="1734" y="5666"/>
                  </a:lnTo>
                  <a:lnTo>
                    <a:pt x="1783" y="5593"/>
                  </a:lnTo>
                  <a:lnTo>
                    <a:pt x="1856" y="5544"/>
                  </a:lnTo>
                  <a:lnTo>
                    <a:pt x="1954" y="5520"/>
                  </a:lnTo>
                  <a:close/>
                  <a:moveTo>
                    <a:pt x="13189" y="7840"/>
                  </a:moveTo>
                  <a:lnTo>
                    <a:pt x="13262" y="7913"/>
                  </a:lnTo>
                  <a:lnTo>
                    <a:pt x="13311" y="7986"/>
                  </a:lnTo>
                  <a:lnTo>
                    <a:pt x="13335" y="8084"/>
                  </a:lnTo>
                  <a:lnTo>
                    <a:pt x="13311" y="8182"/>
                  </a:lnTo>
                  <a:lnTo>
                    <a:pt x="13262" y="8255"/>
                  </a:lnTo>
                  <a:lnTo>
                    <a:pt x="13189" y="8304"/>
                  </a:lnTo>
                  <a:lnTo>
                    <a:pt x="13091" y="8328"/>
                  </a:lnTo>
                  <a:lnTo>
                    <a:pt x="1954" y="8328"/>
                  </a:lnTo>
                  <a:lnTo>
                    <a:pt x="1856" y="8304"/>
                  </a:lnTo>
                  <a:lnTo>
                    <a:pt x="1783" y="8255"/>
                  </a:lnTo>
                  <a:lnTo>
                    <a:pt x="1734" y="8182"/>
                  </a:lnTo>
                  <a:lnTo>
                    <a:pt x="1710" y="8084"/>
                  </a:lnTo>
                  <a:lnTo>
                    <a:pt x="1734" y="7986"/>
                  </a:lnTo>
                  <a:lnTo>
                    <a:pt x="1783" y="7913"/>
                  </a:lnTo>
                  <a:lnTo>
                    <a:pt x="1856" y="7840"/>
                  </a:lnTo>
                  <a:close/>
                  <a:moveTo>
                    <a:pt x="13091" y="10136"/>
                  </a:moveTo>
                  <a:lnTo>
                    <a:pt x="13189" y="10160"/>
                  </a:lnTo>
                  <a:lnTo>
                    <a:pt x="13262" y="10209"/>
                  </a:lnTo>
                  <a:lnTo>
                    <a:pt x="13311" y="10282"/>
                  </a:lnTo>
                  <a:lnTo>
                    <a:pt x="13335" y="10380"/>
                  </a:lnTo>
                  <a:lnTo>
                    <a:pt x="13311" y="10478"/>
                  </a:lnTo>
                  <a:lnTo>
                    <a:pt x="13262" y="10551"/>
                  </a:lnTo>
                  <a:lnTo>
                    <a:pt x="13189" y="10600"/>
                  </a:lnTo>
                  <a:lnTo>
                    <a:pt x="13091" y="10624"/>
                  </a:lnTo>
                  <a:lnTo>
                    <a:pt x="1954" y="10624"/>
                  </a:lnTo>
                  <a:lnTo>
                    <a:pt x="1856" y="10600"/>
                  </a:lnTo>
                  <a:lnTo>
                    <a:pt x="1783" y="10551"/>
                  </a:lnTo>
                  <a:lnTo>
                    <a:pt x="1734" y="10478"/>
                  </a:lnTo>
                  <a:lnTo>
                    <a:pt x="1710" y="10380"/>
                  </a:lnTo>
                  <a:lnTo>
                    <a:pt x="1734" y="10282"/>
                  </a:lnTo>
                  <a:lnTo>
                    <a:pt x="1783" y="10209"/>
                  </a:lnTo>
                  <a:lnTo>
                    <a:pt x="1856" y="10160"/>
                  </a:lnTo>
                  <a:lnTo>
                    <a:pt x="1954" y="10136"/>
                  </a:lnTo>
                  <a:close/>
                  <a:moveTo>
                    <a:pt x="8206" y="12456"/>
                  </a:moveTo>
                  <a:lnTo>
                    <a:pt x="8304" y="12480"/>
                  </a:lnTo>
                  <a:lnTo>
                    <a:pt x="8377" y="12529"/>
                  </a:lnTo>
                  <a:lnTo>
                    <a:pt x="8426" y="12602"/>
                  </a:lnTo>
                  <a:lnTo>
                    <a:pt x="8450" y="12700"/>
                  </a:lnTo>
                  <a:lnTo>
                    <a:pt x="8426" y="12798"/>
                  </a:lnTo>
                  <a:lnTo>
                    <a:pt x="8377" y="12871"/>
                  </a:lnTo>
                  <a:lnTo>
                    <a:pt x="8304" y="12920"/>
                  </a:lnTo>
                  <a:lnTo>
                    <a:pt x="8206" y="12944"/>
                  </a:lnTo>
                  <a:lnTo>
                    <a:pt x="1954" y="12944"/>
                  </a:lnTo>
                  <a:lnTo>
                    <a:pt x="1856" y="12920"/>
                  </a:lnTo>
                  <a:lnTo>
                    <a:pt x="1783" y="12871"/>
                  </a:lnTo>
                  <a:lnTo>
                    <a:pt x="1734" y="12798"/>
                  </a:lnTo>
                  <a:lnTo>
                    <a:pt x="1710" y="12700"/>
                  </a:lnTo>
                  <a:lnTo>
                    <a:pt x="1734" y="12602"/>
                  </a:lnTo>
                  <a:lnTo>
                    <a:pt x="1783" y="12529"/>
                  </a:lnTo>
                  <a:lnTo>
                    <a:pt x="1856" y="12480"/>
                  </a:lnTo>
                  <a:lnTo>
                    <a:pt x="1954" y="12456"/>
                  </a:lnTo>
                  <a:close/>
                  <a:moveTo>
                    <a:pt x="782" y="0"/>
                  </a:moveTo>
                  <a:lnTo>
                    <a:pt x="635" y="25"/>
                  </a:lnTo>
                  <a:lnTo>
                    <a:pt x="489" y="73"/>
                  </a:lnTo>
                  <a:lnTo>
                    <a:pt x="342" y="122"/>
                  </a:lnTo>
                  <a:lnTo>
                    <a:pt x="220" y="220"/>
                  </a:lnTo>
                  <a:lnTo>
                    <a:pt x="122" y="342"/>
                  </a:lnTo>
                  <a:lnTo>
                    <a:pt x="73" y="489"/>
                  </a:lnTo>
                  <a:lnTo>
                    <a:pt x="24" y="635"/>
                  </a:lnTo>
                  <a:lnTo>
                    <a:pt x="0" y="782"/>
                  </a:lnTo>
                  <a:lnTo>
                    <a:pt x="0" y="17780"/>
                  </a:lnTo>
                  <a:lnTo>
                    <a:pt x="24" y="17927"/>
                  </a:lnTo>
                  <a:lnTo>
                    <a:pt x="73" y="18073"/>
                  </a:lnTo>
                  <a:lnTo>
                    <a:pt x="122" y="18220"/>
                  </a:lnTo>
                  <a:lnTo>
                    <a:pt x="220" y="18342"/>
                  </a:lnTo>
                  <a:lnTo>
                    <a:pt x="342" y="18440"/>
                  </a:lnTo>
                  <a:lnTo>
                    <a:pt x="489" y="18488"/>
                  </a:lnTo>
                  <a:lnTo>
                    <a:pt x="635" y="18537"/>
                  </a:lnTo>
                  <a:lnTo>
                    <a:pt x="782" y="18562"/>
                  </a:lnTo>
                  <a:lnTo>
                    <a:pt x="14361" y="18562"/>
                  </a:lnTo>
                  <a:lnTo>
                    <a:pt x="14507" y="18537"/>
                  </a:lnTo>
                  <a:lnTo>
                    <a:pt x="14654" y="18488"/>
                  </a:lnTo>
                  <a:lnTo>
                    <a:pt x="14800" y="18440"/>
                  </a:lnTo>
                  <a:lnTo>
                    <a:pt x="14923" y="18342"/>
                  </a:lnTo>
                  <a:lnTo>
                    <a:pt x="15020" y="18220"/>
                  </a:lnTo>
                  <a:lnTo>
                    <a:pt x="15069" y="18073"/>
                  </a:lnTo>
                  <a:lnTo>
                    <a:pt x="15118" y="17927"/>
                  </a:lnTo>
                  <a:lnTo>
                    <a:pt x="15142" y="17780"/>
                  </a:lnTo>
                  <a:lnTo>
                    <a:pt x="15142" y="782"/>
                  </a:lnTo>
                  <a:lnTo>
                    <a:pt x="15118" y="635"/>
                  </a:lnTo>
                  <a:lnTo>
                    <a:pt x="15069" y="489"/>
                  </a:lnTo>
                  <a:lnTo>
                    <a:pt x="15020" y="342"/>
                  </a:lnTo>
                  <a:lnTo>
                    <a:pt x="14923" y="220"/>
                  </a:lnTo>
                  <a:lnTo>
                    <a:pt x="14800" y="122"/>
                  </a:lnTo>
                  <a:lnTo>
                    <a:pt x="14654" y="73"/>
                  </a:lnTo>
                  <a:lnTo>
                    <a:pt x="14507" y="25"/>
                  </a:lnTo>
                  <a:lnTo>
                    <a:pt x="14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 name="Google Shape;367;p38"/>
          <p:cNvGrpSpPr/>
          <p:nvPr/>
        </p:nvGrpSpPr>
        <p:grpSpPr>
          <a:xfrm>
            <a:off x="910227" y="1318125"/>
            <a:ext cx="371623" cy="309362"/>
            <a:chOff x="1244325" y="314425"/>
            <a:chExt cx="444525" cy="370050"/>
          </a:xfrm>
        </p:grpSpPr>
        <p:sp>
          <p:nvSpPr>
            <p:cNvPr id="368" name="Google Shape;368;p38"/>
            <p:cNvSpPr/>
            <p:nvPr/>
          </p:nvSpPr>
          <p:spPr>
            <a:xfrm>
              <a:off x="1388425" y="463425"/>
              <a:ext cx="143525" cy="143500"/>
            </a:xfrm>
            <a:custGeom>
              <a:avLst/>
              <a:gdLst/>
              <a:ahLst/>
              <a:cxnLst/>
              <a:rect l="l" t="t" r="r" b="b"/>
              <a:pathLst>
                <a:path w="5741" h="5740" extrusionOk="0">
                  <a:moveTo>
                    <a:pt x="2809" y="0"/>
                  </a:moveTo>
                  <a:lnTo>
                    <a:pt x="2492" y="49"/>
                  </a:lnTo>
                  <a:lnTo>
                    <a:pt x="2199" y="122"/>
                  </a:lnTo>
                  <a:lnTo>
                    <a:pt x="1906" y="244"/>
                  </a:lnTo>
                  <a:lnTo>
                    <a:pt x="1637" y="366"/>
                  </a:lnTo>
                  <a:lnTo>
                    <a:pt x="1368" y="537"/>
                  </a:lnTo>
                  <a:lnTo>
                    <a:pt x="1149" y="708"/>
                  </a:lnTo>
                  <a:lnTo>
                    <a:pt x="904" y="904"/>
                  </a:lnTo>
                  <a:lnTo>
                    <a:pt x="709" y="1124"/>
                  </a:lnTo>
                  <a:lnTo>
                    <a:pt x="538" y="1368"/>
                  </a:lnTo>
                  <a:lnTo>
                    <a:pt x="367" y="1636"/>
                  </a:lnTo>
                  <a:lnTo>
                    <a:pt x="245" y="1905"/>
                  </a:lnTo>
                  <a:lnTo>
                    <a:pt x="147" y="2198"/>
                  </a:lnTo>
                  <a:lnTo>
                    <a:pt x="74" y="2491"/>
                  </a:lnTo>
                  <a:lnTo>
                    <a:pt x="25" y="2809"/>
                  </a:lnTo>
                  <a:lnTo>
                    <a:pt x="1" y="3126"/>
                  </a:lnTo>
                  <a:lnTo>
                    <a:pt x="25" y="3517"/>
                  </a:lnTo>
                  <a:lnTo>
                    <a:pt x="98" y="3908"/>
                  </a:lnTo>
                  <a:lnTo>
                    <a:pt x="221" y="4274"/>
                  </a:lnTo>
                  <a:lnTo>
                    <a:pt x="392" y="4641"/>
                  </a:lnTo>
                  <a:lnTo>
                    <a:pt x="611" y="4958"/>
                  </a:lnTo>
                  <a:lnTo>
                    <a:pt x="856" y="5251"/>
                  </a:lnTo>
                  <a:lnTo>
                    <a:pt x="1124" y="5520"/>
                  </a:lnTo>
                  <a:lnTo>
                    <a:pt x="1442" y="5740"/>
                  </a:lnTo>
                  <a:lnTo>
                    <a:pt x="1393" y="5422"/>
                  </a:lnTo>
                  <a:lnTo>
                    <a:pt x="1368" y="5080"/>
                  </a:lnTo>
                  <a:lnTo>
                    <a:pt x="1393" y="4689"/>
                  </a:lnTo>
                  <a:lnTo>
                    <a:pt x="1442" y="4323"/>
                  </a:lnTo>
                  <a:lnTo>
                    <a:pt x="1539" y="3957"/>
                  </a:lnTo>
                  <a:lnTo>
                    <a:pt x="1662" y="3639"/>
                  </a:lnTo>
                  <a:lnTo>
                    <a:pt x="1808" y="3297"/>
                  </a:lnTo>
                  <a:lnTo>
                    <a:pt x="2003" y="3004"/>
                  </a:lnTo>
                  <a:lnTo>
                    <a:pt x="2223" y="2711"/>
                  </a:lnTo>
                  <a:lnTo>
                    <a:pt x="2468" y="2442"/>
                  </a:lnTo>
                  <a:lnTo>
                    <a:pt x="2712" y="2198"/>
                  </a:lnTo>
                  <a:lnTo>
                    <a:pt x="3005" y="2003"/>
                  </a:lnTo>
                  <a:lnTo>
                    <a:pt x="3322" y="1807"/>
                  </a:lnTo>
                  <a:lnTo>
                    <a:pt x="3640" y="1661"/>
                  </a:lnTo>
                  <a:lnTo>
                    <a:pt x="3982" y="1514"/>
                  </a:lnTo>
                  <a:lnTo>
                    <a:pt x="4324" y="1441"/>
                  </a:lnTo>
                  <a:lnTo>
                    <a:pt x="4690" y="1368"/>
                  </a:lnTo>
                  <a:lnTo>
                    <a:pt x="5423" y="1368"/>
                  </a:lnTo>
                  <a:lnTo>
                    <a:pt x="5740" y="1417"/>
                  </a:lnTo>
                  <a:lnTo>
                    <a:pt x="5520" y="1124"/>
                  </a:lnTo>
                  <a:lnTo>
                    <a:pt x="5252" y="831"/>
                  </a:lnTo>
                  <a:lnTo>
                    <a:pt x="4959" y="586"/>
                  </a:lnTo>
                  <a:lnTo>
                    <a:pt x="4641" y="391"/>
                  </a:lnTo>
                  <a:lnTo>
                    <a:pt x="4299" y="220"/>
                  </a:lnTo>
                  <a:lnTo>
                    <a:pt x="3933" y="98"/>
                  </a:lnTo>
                  <a:lnTo>
                    <a:pt x="3542" y="25"/>
                  </a:lnTo>
                  <a:lnTo>
                    <a:pt x="31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8"/>
            <p:cNvSpPr/>
            <p:nvPr/>
          </p:nvSpPr>
          <p:spPr>
            <a:xfrm>
              <a:off x="1244325" y="314425"/>
              <a:ext cx="444525" cy="370050"/>
            </a:xfrm>
            <a:custGeom>
              <a:avLst/>
              <a:gdLst/>
              <a:ahLst/>
              <a:cxnLst/>
              <a:rect l="l" t="t" r="r" b="b"/>
              <a:pathLst>
                <a:path w="17781" h="14802" extrusionOk="0">
                  <a:moveTo>
                    <a:pt x="11748" y="2101"/>
                  </a:moveTo>
                  <a:lnTo>
                    <a:pt x="11846" y="2126"/>
                  </a:lnTo>
                  <a:lnTo>
                    <a:pt x="11919" y="2175"/>
                  </a:lnTo>
                  <a:lnTo>
                    <a:pt x="11968" y="2248"/>
                  </a:lnTo>
                  <a:lnTo>
                    <a:pt x="11993" y="2346"/>
                  </a:lnTo>
                  <a:lnTo>
                    <a:pt x="11968" y="2419"/>
                  </a:lnTo>
                  <a:lnTo>
                    <a:pt x="11919" y="2492"/>
                  </a:lnTo>
                  <a:lnTo>
                    <a:pt x="11846" y="2541"/>
                  </a:lnTo>
                  <a:lnTo>
                    <a:pt x="11748" y="2565"/>
                  </a:lnTo>
                  <a:lnTo>
                    <a:pt x="6033" y="2565"/>
                  </a:lnTo>
                  <a:lnTo>
                    <a:pt x="5936" y="2541"/>
                  </a:lnTo>
                  <a:lnTo>
                    <a:pt x="5862" y="2492"/>
                  </a:lnTo>
                  <a:lnTo>
                    <a:pt x="5814" y="2419"/>
                  </a:lnTo>
                  <a:lnTo>
                    <a:pt x="5789" y="2346"/>
                  </a:lnTo>
                  <a:lnTo>
                    <a:pt x="5814" y="2248"/>
                  </a:lnTo>
                  <a:lnTo>
                    <a:pt x="5862" y="2175"/>
                  </a:lnTo>
                  <a:lnTo>
                    <a:pt x="5936" y="2126"/>
                  </a:lnTo>
                  <a:lnTo>
                    <a:pt x="6033" y="2101"/>
                  </a:lnTo>
                  <a:close/>
                  <a:moveTo>
                    <a:pt x="15949" y="4519"/>
                  </a:moveTo>
                  <a:lnTo>
                    <a:pt x="16047" y="4568"/>
                  </a:lnTo>
                  <a:lnTo>
                    <a:pt x="16145" y="4592"/>
                  </a:lnTo>
                  <a:lnTo>
                    <a:pt x="16193" y="4666"/>
                  </a:lnTo>
                  <a:lnTo>
                    <a:pt x="16267" y="4739"/>
                  </a:lnTo>
                  <a:lnTo>
                    <a:pt x="16316" y="4812"/>
                  </a:lnTo>
                  <a:lnTo>
                    <a:pt x="16340" y="4910"/>
                  </a:lnTo>
                  <a:lnTo>
                    <a:pt x="16340" y="5008"/>
                  </a:lnTo>
                  <a:lnTo>
                    <a:pt x="16340" y="5789"/>
                  </a:lnTo>
                  <a:lnTo>
                    <a:pt x="16340" y="5887"/>
                  </a:lnTo>
                  <a:lnTo>
                    <a:pt x="16316" y="5985"/>
                  </a:lnTo>
                  <a:lnTo>
                    <a:pt x="16267" y="6058"/>
                  </a:lnTo>
                  <a:lnTo>
                    <a:pt x="16193" y="6131"/>
                  </a:lnTo>
                  <a:lnTo>
                    <a:pt x="16145" y="6204"/>
                  </a:lnTo>
                  <a:lnTo>
                    <a:pt x="16047" y="6229"/>
                  </a:lnTo>
                  <a:lnTo>
                    <a:pt x="15949" y="6278"/>
                  </a:lnTo>
                  <a:lnTo>
                    <a:pt x="14069" y="6278"/>
                  </a:lnTo>
                  <a:lnTo>
                    <a:pt x="13971" y="6229"/>
                  </a:lnTo>
                  <a:lnTo>
                    <a:pt x="13898" y="6204"/>
                  </a:lnTo>
                  <a:lnTo>
                    <a:pt x="13824" y="6131"/>
                  </a:lnTo>
                  <a:lnTo>
                    <a:pt x="13751" y="6058"/>
                  </a:lnTo>
                  <a:lnTo>
                    <a:pt x="13727" y="5985"/>
                  </a:lnTo>
                  <a:lnTo>
                    <a:pt x="13678" y="5887"/>
                  </a:lnTo>
                  <a:lnTo>
                    <a:pt x="13678" y="5789"/>
                  </a:lnTo>
                  <a:lnTo>
                    <a:pt x="13678" y="5008"/>
                  </a:lnTo>
                  <a:lnTo>
                    <a:pt x="13678" y="4910"/>
                  </a:lnTo>
                  <a:lnTo>
                    <a:pt x="13727" y="4812"/>
                  </a:lnTo>
                  <a:lnTo>
                    <a:pt x="13751" y="4739"/>
                  </a:lnTo>
                  <a:lnTo>
                    <a:pt x="13824" y="4666"/>
                  </a:lnTo>
                  <a:lnTo>
                    <a:pt x="13898" y="4592"/>
                  </a:lnTo>
                  <a:lnTo>
                    <a:pt x="13971" y="4568"/>
                  </a:lnTo>
                  <a:lnTo>
                    <a:pt x="14069" y="4519"/>
                  </a:lnTo>
                  <a:close/>
                  <a:moveTo>
                    <a:pt x="8891" y="5105"/>
                  </a:moveTo>
                  <a:lnTo>
                    <a:pt x="9306" y="5130"/>
                  </a:lnTo>
                  <a:lnTo>
                    <a:pt x="9697" y="5179"/>
                  </a:lnTo>
                  <a:lnTo>
                    <a:pt x="10063" y="5276"/>
                  </a:lnTo>
                  <a:lnTo>
                    <a:pt x="10430" y="5423"/>
                  </a:lnTo>
                  <a:lnTo>
                    <a:pt x="10796" y="5594"/>
                  </a:lnTo>
                  <a:lnTo>
                    <a:pt x="11113" y="5789"/>
                  </a:lnTo>
                  <a:lnTo>
                    <a:pt x="11406" y="6009"/>
                  </a:lnTo>
                  <a:lnTo>
                    <a:pt x="11700" y="6278"/>
                  </a:lnTo>
                  <a:lnTo>
                    <a:pt x="11968" y="6546"/>
                  </a:lnTo>
                  <a:lnTo>
                    <a:pt x="12188" y="6864"/>
                  </a:lnTo>
                  <a:lnTo>
                    <a:pt x="12383" y="7181"/>
                  </a:lnTo>
                  <a:lnTo>
                    <a:pt x="12554" y="7523"/>
                  </a:lnTo>
                  <a:lnTo>
                    <a:pt x="12676" y="7890"/>
                  </a:lnTo>
                  <a:lnTo>
                    <a:pt x="12774" y="8280"/>
                  </a:lnTo>
                  <a:lnTo>
                    <a:pt x="12847" y="8671"/>
                  </a:lnTo>
                  <a:lnTo>
                    <a:pt x="12872" y="9086"/>
                  </a:lnTo>
                  <a:lnTo>
                    <a:pt x="12847" y="9477"/>
                  </a:lnTo>
                  <a:lnTo>
                    <a:pt x="12774" y="9868"/>
                  </a:lnTo>
                  <a:lnTo>
                    <a:pt x="12676" y="10259"/>
                  </a:lnTo>
                  <a:lnTo>
                    <a:pt x="12554" y="10625"/>
                  </a:lnTo>
                  <a:lnTo>
                    <a:pt x="12383" y="10967"/>
                  </a:lnTo>
                  <a:lnTo>
                    <a:pt x="12188" y="11309"/>
                  </a:lnTo>
                  <a:lnTo>
                    <a:pt x="11968" y="11602"/>
                  </a:lnTo>
                  <a:lnTo>
                    <a:pt x="11700" y="11895"/>
                  </a:lnTo>
                  <a:lnTo>
                    <a:pt x="11406" y="12139"/>
                  </a:lnTo>
                  <a:lnTo>
                    <a:pt x="11113" y="12383"/>
                  </a:lnTo>
                  <a:lnTo>
                    <a:pt x="10796" y="12579"/>
                  </a:lnTo>
                  <a:lnTo>
                    <a:pt x="10430" y="12750"/>
                  </a:lnTo>
                  <a:lnTo>
                    <a:pt x="10063" y="12872"/>
                  </a:lnTo>
                  <a:lnTo>
                    <a:pt x="9697" y="12970"/>
                  </a:lnTo>
                  <a:lnTo>
                    <a:pt x="9306" y="13018"/>
                  </a:lnTo>
                  <a:lnTo>
                    <a:pt x="8891" y="13043"/>
                  </a:lnTo>
                  <a:lnTo>
                    <a:pt x="8476" y="13018"/>
                  </a:lnTo>
                  <a:lnTo>
                    <a:pt x="8085" y="12970"/>
                  </a:lnTo>
                  <a:lnTo>
                    <a:pt x="7719" y="12872"/>
                  </a:lnTo>
                  <a:lnTo>
                    <a:pt x="7352" y="12750"/>
                  </a:lnTo>
                  <a:lnTo>
                    <a:pt x="6986" y="12579"/>
                  </a:lnTo>
                  <a:lnTo>
                    <a:pt x="6668" y="12383"/>
                  </a:lnTo>
                  <a:lnTo>
                    <a:pt x="6375" y="12139"/>
                  </a:lnTo>
                  <a:lnTo>
                    <a:pt x="6082" y="11895"/>
                  </a:lnTo>
                  <a:lnTo>
                    <a:pt x="5814" y="11602"/>
                  </a:lnTo>
                  <a:lnTo>
                    <a:pt x="5594" y="11309"/>
                  </a:lnTo>
                  <a:lnTo>
                    <a:pt x="5398" y="10967"/>
                  </a:lnTo>
                  <a:lnTo>
                    <a:pt x="5227" y="10625"/>
                  </a:lnTo>
                  <a:lnTo>
                    <a:pt x="5105" y="10259"/>
                  </a:lnTo>
                  <a:lnTo>
                    <a:pt x="5008" y="9868"/>
                  </a:lnTo>
                  <a:lnTo>
                    <a:pt x="4934" y="9477"/>
                  </a:lnTo>
                  <a:lnTo>
                    <a:pt x="4910" y="9086"/>
                  </a:lnTo>
                  <a:lnTo>
                    <a:pt x="4934" y="8671"/>
                  </a:lnTo>
                  <a:lnTo>
                    <a:pt x="5008" y="8280"/>
                  </a:lnTo>
                  <a:lnTo>
                    <a:pt x="5105" y="7890"/>
                  </a:lnTo>
                  <a:lnTo>
                    <a:pt x="5227" y="7523"/>
                  </a:lnTo>
                  <a:lnTo>
                    <a:pt x="5398" y="7181"/>
                  </a:lnTo>
                  <a:lnTo>
                    <a:pt x="5594" y="6864"/>
                  </a:lnTo>
                  <a:lnTo>
                    <a:pt x="5814" y="6546"/>
                  </a:lnTo>
                  <a:lnTo>
                    <a:pt x="6082" y="6278"/>
                  </a:lnTo>
                  <a:lnTo>
                    <a:pt x="6375" y="6009"/>
                  </a:lnTo>
                  <a:lnTo>
                    <a:pt x="6668" y="5789"/>
                  </a:lnTo>
                  <a:lnTo>
                    <a:pt x="6986" y="5594"/>
                  </a:lnTo>
                  <a:lnTo>
                    <a:pt x="7352" y="5423"/>
                  </a:lnTo>
                  <a:lnTo>
                    <a:pt x="7719" y="5276"/>
                  </a:lnTo>
                  <a:lnTo>
                    <a:pt x="8085" y="5179"/>
                  </a:lnTo>
                  <a:lnTo>
                    <a:pt x="8476" y="5130"/>
                  </a:lnTo>
                  <a:lnTo>
                    <a:pt x="8891" y="5105"/>
                  </a:lnTo>
                  <a:close/>
                  <a:moveTo>
                    <a:pt x="5301" y="1"/>
                  </a:moveTo>
                  <a:lnTo>
                    <a:pt x="5154" y="50"/>
                  </a:lnTo>
                  <a:lnTo>
                    <a:pt x="5008" y="123"/>
                  </a:lnTo>
                  <a:lnTo>
                    <a:pt x="4861" y="221"/>
                  </a:lnTo>
                  <a:lnTo>
                    <a:pt x="4739" y="318"/>
                  </a:lnTo>
                  <a:lnTo>
                    <a:pt x="4641" y="465"/>
                  </a:lnTo>
                  <a:lnTo>
                    <a:pt x="4568" y="611"/>
                  </a:lnTo>
                  <a:lnTo>
                    <a:pt x="4519" y="758"/>
                  </a:lnTo>
                  <a:lnTo>
                    <a:pt x="4080" y="2565"/>
                  </a:lnTo>
                  <a:lnTo>
                    <a:pt x="3249" y="2565"/>
                  </a:lnTo>
                  <a:lnTo>
                    <a:pt x="3249" y="2468"/>
                  </a:lnTo>
                  <a:lnTo>
                    <a:pt x="3225" y="2370"/>
                  </a:lnTo>
                  <a:lnTo>
                    <a:pt x="3176" y="2297"/>
                  </a:lnTo>
                  <a:lnTo>
                    <a:pt x="3103" y="2223"/>
                  </a:lnTo>
                  <a:lnTo>
                    <a:pt x="3054" y="2150"/>
                  </a:lnTo>
                  <a:lnTo>
                    <a:pt x="2956" y="2126"/>
                  </a:lnTo>
                  <a:lnTo>
                    <a:pt x="2858" y="2077"/>
                  </a:lnTo>
                  <a:lnTo>
                    <a:pt x="1955" y="2077"/>
                  </a:lnTo>
                  <a:lnTo>
                    <a:pt x="1857" y="2126"/>
                  </a:lnTo>
                  <a:lnTo>
                    <a:pt x="1784" y="2150"/>
                  </a:lnTo>
                  <a:lnTo>
                    <a:pt x="1711" y="2223"/>
                  </a:lnTo>
                  <a:lnTo>
                    <a:pt x="1637" y="2297"/>
                  </a:lnTo>
                  <a:lnTo>
                    <a:pt x="1613" y="2370"/>
                  </a:lnTo>
                  <a:lnTo>
                    <a:pt x="1564" y="2468"/>
                  </a:lnTo>
                  <a:lnTo>
                    <a:pt x="1564" y="2565"/>
                  </a:lnTo>
                  <a:lnTo>
                    <a:pt x="782" y="2565"/>
                  </a:lnTo>
                  <a:lnTo>
                    <a:pt x="636" y="2590"/>
                  </a:lnTo>
                  <a:lnTo>
                    <a:pt x="489" y="2639"/>
                  </a:lnTo>
                  <a:lnTo>
                    <a:pt x="343" y="2687"/>
                  </a:lnTo>
                  <a:lnTo>
                    <a:pt x="221" y="2785"/>
                  </a:lnTo>
                  <a:lnTo>
                    <a:pt x="123" y="2907"/>
                  </a:lnTo>
                  <a:lnTo>
                    <a:pt x="74" y="3054"/>
                  </a:lnTo>
                  <a:lnTo>
                    <a:pt x="25" y="3200"/>
                  </a:lnTo>
                  <a:lnTo>
                    <a:pt x="1" y="3347"/>
                  </a:lnTo>
                  <a:lnTo>
                    <a:pt x="1" y="14020"/>
                  </a:lnTo>
                  <a:lnTo>
                    <a:pt x="25" y="14191"/>
                  </a:lnTo>
                  <a:lnTo>
                    <a:pt x="74" y="14337"/>
                  </a:lnTo>
                  <a:lnTo>
                    <a:pt x="123" y="14459"/>
                  </a:lnTo>
                  <a:lnTo>
                    <a:pt x="221" y="14581"/>
                  </a:lnTo>
                  <a:lnTo>
                    <a:pt x="343" y="14679"/>
                  </a:lnTo>
                  <a:lnTo>
                    <a:pt x="489" y="14752"/>
                  </a:lnTo>
                  <a:lnTo>
                    <a:pt x="636" y="14801"/>
                  </a:lnTo>
                  <a:lnTo>
                    <a:pt x="17146" y="14801"/>
                  </a:lnTo>
                  <a:lnTo>
                    <a:pt x="17292" y="14752"/>
                  </a:lnTo>
                  <a:lnTo>
                    <a:pt x="17439" y="14679"/>
                  </a:lnTo>
                  <a:lnTo>
                    <a:pt x="17561" y="14581"/>
                  </a:lnTo>
                  <a:lnTo>
                    <a:pt x="17659" y="14459"/>
                  </a:lnTo>
                  <a:lnTo>
                    <a:pt x="17708" y="14337"/>
                  </a:lnTo>
                  <a:lnTo>
                    <a:pt x="17756" y="14191"/>
                  </a:lnTo>
                  <a:lnTo>
                    <a:pt x="17781" y="14020"/>
                  </a:lnTo>
                  <a:lnTo>
                    <a:pt x="17781" y="3347"/>
                  </a:lnTo>
                  <a:lnTo>
                    <a:pt x="17756" y="3200"/>
                  </a:lnTo>
                  <a:lnTo>
                    <a:pt x="17708" y="3054"/>
                  </a:lnTo>
                  <a:lnTo>
                    <a:pt x="17659" y="2907"/>
                  </a:lnTo>
                  <a:lnTo>
                    <a:pt x="17561" y="2785"/>
                  </a:lnTo>
                  <a:lnTo>
                    <a:pt x="17439" y="2687"/>
                  </a:lnTo>
                  <a:lnTo>
                    <a:pt x="17292" y="2639"/>
                  </a:lnTo>
                  <a:lnTo>
                    <a:pt x="17146" y="2590"/>
                  </a:lnTo>
                  <a:lnTo>
                    <a:pt x="16999" y="2565"/>
                  </a:lnTo>
                  <a:lnTo>
                    <a:pt x="13702" y="2565"/>
                  </a:lnTo>
                  <a:lnTo>
                    <a:pt x="13263" y="758"/>
                  </a:lnTo>
                  <a:lnTo>
                    <a:pt x="13214" y="611"/>
                  </a:lnTo>
                  <a:lnTo>
                    <a:pt x="13141" y="465"/>
                  </a:lnTo>
                  <a:lnTo>
                    <a:pt x="13043" y="318"/>
                  </a:lnTo>
                  <a:lnTo>
                    <a:pt x="12921" y="221"/>
                  </a:lnTo>
                  <a:lnTo>
                    <a:pt x="12774" y="123"/>
                  </a:lnTo>
                  <a:lnTo>
                    <a:pt x="12628" y="50"/>
                  </a:lnTo>
                  <a:lnTo>
                    <a:pt x="1248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0" name="Google Shape;370;p38"/>
          <p:cNvGrpSpPr/>
          <p:nvPr/>
        </p:nvGrpSpPr>
        <p:grpSpPr>
          <a:xfrm>
            <a:off x="1481925" y="1316599"/>
            <a:ext cx="355300" cy="312413"/>
            <a:chOff x="1928175" y="312600"/>
            <a:chExt cx="425000" cy="373700"/>
          </a:xfrm>
        </p:grpSpPr>
        <p:sp>
          <p:nvSpPr>
            <p:cNvPr id="371" name="Google Shape;371;p38"/>
            <p:cNvSpPr/>
            <p:nvPr/>
          </p:nvSpPr>
          <p:spPr>
            <a:xfrm>
              <a:off x="1928175" y="312600"/>
              <a:ext cx="425000" cy="373700"/>
            </a:xfrm>
            <a:custGeom>
              <a:avLst/>
              <a:gdLst/>
              <a:ahLst/>
              <a:cxnLst/>
              <a:rect l="l" t="t" r="r" b="b"/>
              <a:pathLst>
                <a:path w="17000" h="14948" extrusionOk="0">
                  <a:moveTo>
                    <a:pt x="16022" y="978"/>
                  </a:moveTo>
                  <a:lnTo>
                    <a:pt x="16022" y="13971"/>
                  </a:lnTo>
                  <a:lnTo>
                    <a:pt x="978" y="13971"/>
                  </a:lnTo>
                  <a:lnTo>
                    <a:pt x="978" y="978"/>
                  </a:lnTo>
                  <a:close/>
                  <a:moveTo>
                    <a:pt x="782" y="1"/>
                  </a:moveTo>
                  <a:lnTo>
                    <a:pt x="636" y="25"/>
                  </a:lnTo>
                  <a:lnTo>
                    <a:pt x="489" y="74"/>
                  </a:lnTo>
                  <a:lnTo>
                    <a:pt x="343" y="147"/>
                  </a:lnTo>
                  <a:lnTo>
                    <a:pt x="221" y="245"/>
                  </a:lnTo>
                  <a:lnTo>
                    <a:pt x="123" y="343"/>
                  </a:lnTo>
                  <a:lnTo>
                    <a:pt x="74" y="489"/>
                  </a:lnTo>
                  <a:lnTo>
                    <a:pt x="25" y="636"/>
                  </a:lnTo>
                  <a:lnTo>
                    <a:pt x="1" y="782"/>
                  </a:lnTo>
                  <a:lnTo>
                    <a:pt x="1" y="14166"/>
                  </a:lnTo>
                  <a:lnTo>
                    <a:pt x="25" y="14313"/>
                  </a:lnTo>
                  <a:lnTo>
                    <a:pt x="74" y="14459"/>
                  </a:lnTo>
                  <a:lnTo>
                    <a:pt x="123" y="14606"/>
                  </a:lnTo>
                  <a:lnTo>
                    <a:pt x="221" y="14703"/>
                  </a:lnTo>
                  <a:lnTo>
                    <a:pt x="343" y="14801"/>
                  </a:lnTo>
                  <a:lnTo>
                    <a:pt x="489" y="14874"/>
                  </a:lnTo>
                  <a:lnTo>
                    <a:pt x="636" y="14923"/>
                  </a:lnTo>
                  <a:lnTo>
                    <a:pt x="782" y="14948"/>
                  </a:lnTo>
                  <a:lnTo>
                    <a:pt x="16218" y="14948"/>
                  </a:lnTo>
                  <a:lnTo>
                    <a:pt x="16364" y="14923"/>
                  </a:lnTo>
                  <a:lnTo>
                    <a:pt x="16511" y="14874"/>
                  </a:lnTo>
                  <a:lnTo>
                    <a:pt x="16657" y="14801"/>
                  </a:lnTo>
                  <a:lnTo>
                    <a:pt x="16779" y="14703"/>
                  </a:lnTo>
                  <a:lnTo>
                    <a:pt x="16877" y="14606"/>
                  </a:lnTo>
                  <a:lnTo>
                    <a:pt x="16926" y="14459"/>
                  </a:lnTo>
                  <a:lnTo>
                    <a:pt x="16975" y="14313"/>
                  </a:lnTo>
                  <a:lnTo>
                    <a:pt x="16999" y="14166"/>
                  </a:lnTo>
                  <a:lnTo>
                    <a:pt x="16999" y="782"/>
                  </a:lnTo>
                  <a:lnTo>
                    <a:pt x="16975" y="636"/>
                  </a:lnTo>
                  <a:lnTo>
                    <a:pt x="16926" y="489"/>
                  </a:lnTo>
                  <a:lnTo>
                    <a:pt x="16877" y="343"/>
                  </a:lnTo>
                  <a:lnTo>
                    <a:pt x="16779" y="245"/>
                  </a:lnTo>
                  <a:lnTo>
                    <a:pt x="16657" y="147"/>
                  </a:lnTo>
                  <a:lnTo>
                    <a:pt x="16511" y="74"/>
                  </a:lnTo>
                  <a:lnTo>
                    <a:pt x="16364" y="25"/>
                  </a:lnTo>
                  <a:lnTo>
                    <a:pt x="162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8"/>
            <p:cNvSpPr/>
            <p:nvPr/>
          </p:nvSpPr>
          <p:spPr>
            <a:xfrm>
              <a:off x="1964825" y="349250"/>
              <a:ext cx="351700" cy="300425"/>
            </a:xfrm>
            <a:custGeom>
              <a:avLst/>
              <a:gdLst/>
              <a:ahLst/>
              <a:cxnLst/>
              <a:rect l="l" t="t" r="r" b="b"/>
              <a:pathLst>
                <a:path w="14068" h="12017" extrusionOk="0">
                  <a:moveTo>
                    <a:pt x="10111" y="1563"/>
                  </a:moveTo>
                  <a:lnTo>
                    <a:pt x="10307" y="1588"/>
                  </a:lnTo>
                  <a:lnTo>
                    <a:pt x="10502" y="1612"/>
                  </a:lnTo>
                  <a:lnTo>
                    <a:pt x="10697" y="1661"/>
                  </a:lnTo>
                  <a:lnTo>
                    <a:pt x="10868" y="1734"/>
                  </a:lnTo>
                  <a:lnTo>
                    <a:pt x="11039" y="1807"/>
                  </a:lnTo>
                  <a:lnTo>
                    <a:pt x="11186" y="1905"/>
                  </a:lnTo>
                  <a:lnTo>
                    <a:pt x="11357" y="2027"/>
                  </a:lnTo>
                  <a:lnTo>
                    <a:pt x="11479" y="2149"/>
                  </a:lnTo>
                  <a:lnTo>
                    <a:pt x="11625" y="2271"/>
                  </a:lnTo>
                  <a:lnTo>
                    <a:pt x="11723" y="2442"/>
                  </a:lnTo>
                  <a:lnTo>
                    <a:pt x="11821" y="2589"/>
                  </a:lnTo>
                  <a:lnTo>
                    <a:pt x="11894" y="2760"/>
                  </a:lnTo>
                  <a:lnTo>
                    <a:pt x="11967" y="2955"/>
                  </a:lnTo>
                  <a:lnTo>
                    <a:pt x="12016" y="3126"/>
                  </a:lnTo>
                  <a:lnTo>
                    <a:pt x="12041" y="3322"/>
                  </a:lnTo>
                  <a:lnTo>
                    <a:pt x="12065" y="3517"/>
                  </a:lnTo>
                  <a:lnTo>
                    <a:pt x="12041" y="3737"/>
                  </a:lnTo>
                  <a:lnTo>
                    <a:pt x="12016" y="3908"/>
                  </a:lnTo>
                  <a:lnTo>
                    <a:pt x="11967" y="4103"/>
                  </a:lnTo>
                  <a:lnTo>
                    <a:pt x="11894" y="4274"/>
                  </a:lnTo>
                  <a:lnTo>
                    <a:pt x="11821" y="4445"/>
                  </a:lnTo>
                  <a:lnTo>
                    <a:pt x="11723" y="4616"/>
                  </a:lnTo>
                  <a:lnTo>
                    <a:pt x="11625" y="4763"/>
                  </a:lnTo>
                  <a:lnTo>
                    <a:pt x="11479" y="4909"/>
                  </a:lnTo>
                  <a:lnTo>
                    <a:pt x="11357" y="5031"/>
                  </a:lnTo>
                  <a:lnTo>
                    <a:pt x="11186" y="5153"/>
                  </a:lnTo>
                  <a:lnTo>
                    <a:pt x="11039" y="5251"/>
                  </a:lnTo>
                  <a:lnTo>
                    <a:pt x="10868" y="5324"/>
                  </a:lnTo>
                  <a:lnTo>
                    <a:pt x="10697" y="5398"/>
                  </a:lnTo>
                  <a:lnTo>
                    <a:pt x="10502" y="5446"/>
                  </a:lnTo>
                  <a:lnTo>
                    <a:pt x="10307" y="5471"/>
                  </a:lnTo>
                  <a:lnTo>
                    <a:pt x="9916" y="5471"/>
                  </a:lnTo>
                  <a:lnTo>
                    <a:pt x="9720" y="5446"/>
                  </a:lnTo>
                  <a:lnTo>
                    <a:pt x="9525" y="5398"/>
                  </a:lnTo>
                  <a:lnTo>
                    <a:pt x="9354" y="5324"/>
                  </a:lnTo>
                  <a:lnTo>
                    <a:pt x="9183" y="5251"/>
                  </a:lnTo>
                  <a:lnTo>
                    <a:pt x="9012" y="5153"/>
                  </a:lnTo>
                  <a:lnTo>
                    <a:pt x="8866" y="5031"/>
                  </a:lnTo>
                  <a:lnTo>
                    <a:pt x="8719" y="4909"/>
                  </a:lnTo>
                  <a:lnTo>
                    <a:pt x="8597" y="4763"/>
                  </a:lnTo>
                  <a:lnTo>
                    <a:pt x="8475" y="4616"/>
                  </a:lnTo>
                  <a:lnTo>
                    <a:pt x="8377" y="4445"/>
                  </a:lnTo>
                  <a:lnTo>
                    <a:pt x="8304" y="4274"/>
                  </a:lnTo>
                  <a:lnTo>
                    <a:pt x="8231" y="4103"/>
                  </a:lnTo>
                  <a:lnTo>
                    <a:pt x="8182" y="3908"/>
                  </a:lnTo>
                  <a:lnTo>
                    <a:pt x="8157" y="3737"/>
                  </a:lnTo>
                  <a:lnTo>
                    <a:pt x="8157" y="3517"/>
                  </a:lnTo>
                  <a:lnTo>
                    <a:pt x="8157" y="3322"/>
                  </a:lnTo>
                  <a:lnTo>
                    <a:pt x="8182" y="3126"/>
                  </a:lnTo>
                  <a:lnTo>
                    <a:pt x="8231" y="2955"/>
                  </a:lnTo>
                  <a:lnTo>
                    <a:pt x="8304" y="2760"/>
                  </a:lnTo>
                  <a:lnTo>
                    <a:pt x="8377" y="2589"/>
                  </a:lnTo>
                  <a:lnTo>
                    <a:pt x="8475" y="2442"/>
                  </a:lnTo>
                  <a:lnTo>
                    <a:pt x="8597" y="2271"/>
                  </a:lnTo>
                  <a:lnTo>
                    <a:pt x="8719" y="2149"/>
                  </a:lnTo>
                  <a:lnTo>
                    <a:pt x="8866" y="2027"/>
                  </a:lnTo>
                  <a:lnTo>
                    <a:pt x="9012" y="1905"/>
                  </a:lnTo>
                  <a:lnTo>
                    <a:pt x="9183" y="1807"/>
                  </a:lnTo>
                  <a:lnTo>
                    <a:pt x="9354" y="1734"/>
                  </a:lnTo>
                  <a:lnTo>
                    <a:pt x="9525" y="1661"/>
                  </a:lnTo>
                  <a:lnTo>
                    <a:pt x="9720" y="1612"/>
                  </a:lnTo>
                  <a:lnTo>
                    <a:pt x="9916" y="1588"/>
                  </a:lnTo>
                  <a:lnTo>
                    <a:pt x="10111" y="1563"/>
                  </a:lnTo>
                  <a:close/>
                  <a:moveTo>
                    <a:pt x="0" y="0"/>
                  </a:moveTo>
                  <a:lnTo>
                    <a:pt x="0" y="9232"/>
                  </a:lnTo>
                  <a:lnTo>
                    <a:pt x="3248" y="5080"/>
                  </a:lnTo>
                  <a:lnTo>
                    <a:pt x="3346" y="4958"/>
                  </a:lnTo>
                  <a:lnTo>
                    <a:pt x="3468" y="4885"/>
                  </a:lnTo>
                  <a:lnTo>
                    <a:pt x="3590" y="4836"/>
                  </a:lnTo>
                  <a:lnTo>
                    <a:pt x="3737" y="4811"/>
                  </a:lnTo>
                  <a:lnTo>
                    <a:pt x="3859" y="4836"/>
                  </a:lnTo>
                  <a:lnTo>
                    <a:pt x="4005" y="4885"/>
                  </a:lnTo>
                  <a:lnTo>
                    <a:pt x="4128" y="4958"/>
                  </a:lnTo>
                  <a:lnTo>
                    <a:pt x="4225" y="5080"/>
                  </a:lnTo>
                  <a:lnTo>
                    <a:pt x="9647" y="12016"/>
                  </a:lnTo>
                  <a:lnTo>
                    <a:pt x="10233" y="12016"/>
                  </a:lnTo>
                  <a:lnTo>
                    <a:pt x="10087" y="11772"/>
                  </a:lnTo>
                  <a:lnTo>
                    <a:pt x="8157" y="9305"/>
                  </a:lnTo>
                  <a:lnTo>
                    <a:pt x="9403" y="7718"/>
                  </a:lnTo>
                  <a:lnTo>
                    <a:pt x="9501" y="7596"/>
                  </a:lnTo>
                  <a:lnTo>
                    <a:pt x="9623" y="7522"/>
                  </a:lnTo>
                  <a:lnTo>
                    <a:pt x="9745" y="7473"/>
                  </a:lnTo>
                  <a:lnTo>
                    <a:pt x="9891" y="7449"/>
                  </a:lnTo>
                  <a:lnTo>
                    <a:pt x="10014" y="7473"/>
                  </a:lnTo>
                  <a:lnTo>
                    <a:pt x="10160" y="7522"/>
                  </a:lnTo>
                  <a:lnTo>
                    <a:pt x="10282" y="7596"/>
                  </a:lnTo>
                  <a:lnTo>
                    <a:pt x="10380" y="7718"/>
                  </a:lnTo>
                  <a:lnTo>
                    <a:pt x="13750" y="12016"/>
                  </a:lnTo>
                  <a:lnTo>
                    <a:pt x="14068" y="12016"/>
                  </a:lnTo>
                  <a:lnTo>
                    <a:pt x="1406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3" name="Google Shape;373;p38"/>
          <p:cNvSpPr/>
          <p:nvPr/>
        </p:nvSpPr>
        <p:spPr>
          <a:xfrm>
            <a:off x="2077702" y="1305385"/>
            <a:ext cx="290970" cy="334860"/>
          </a:xfrm>
          <a:custGeom>
            <a:avLst/>
            <a:gdLst/>
            <a:ahLst/>
            <a:cxnLst/>
            <a:rect l="l" t="t" r="r" b="b"/>
            <a:pathLst>
              <a:path w="13922" h="16022" extrusionOk="0">
                <a:moveTo>
                  <a:pt x="13922" y="0"/>
                </a:moveTo>
                <a:lnTo>
                  <a:pt x="3249" y="3249"/>
                </a:lnTo>
                <a:lnTo>
                  <a:pt x="3249" y="12651"/>
                </a:lnTo>
                <a:lnTo>
                  <a:pt x="2907" y="12627"/>
                </a:lnTo>
                <a:lnTo>
                  <a:pt x="2565" y="12627"/>
                </a:lnTo>
                <a:lnTo>
                  <a:pt x="2198" y="12676"/>
                </a:lnTo>
                <a:lnTo>
                  <a:pt x="1832" y="12774"/>
                </a:lnTo>
                <a:lnTo>
                  <a:pt x="1612" y="12847"/>
                </a:lnTo>
                <a:lnTo>
                  <a:pt x="1393" y="12945"/>
                </a:lnTo>
                <a:lnTo>
                  <a:pt x="1197" y="13067"/>
                </a:lnTo>
                <a:lnTo>
                  <a:pt x="1002" y="13164"/>
                </a:lnTo>
                <a:lnTo>
                  <a:pt x="806" y="13311"/>
                </a:lnTo>
                <a:lnTo>
                  <a:pt x="660" y="13433"/>
                </a:lnTo>
                <a:lnTo>
                  <a:pt x="513" y="13580"/>
                </a:lnTo>
                <a:lnTo>
                  <a:pt x="391" y="13726"/>
                </a:lnTo>
                <a:lnTo>
                  <a:pt x="269" y="13897"/>
                </a:lnTo>
                <a:lnTo>
                  <a:pt x="171" y="14044"/>
                </a:lnTo>
                <a:lnTo>
                  <a:pt x="98" y="14215"/>
                </a:lnTo>
                <a:lnTo>
                  <a:pt x="49" y="14386"/>
                </a:lnTo>
                <a:lnTo>
                  <a:pt x="25" y="14532"/>
                </a:lnTo>
                <a:lnTo>
                  <a:pt x="0" y="14703"/>
                </a:lnTo>
                <a:lnTo>
                  <a:pt x="25" y="14874"/>
                </a:lnTo>
                <a:lnTo>
                  <a:pt x="49" y="15021"/>
                </a:lnTo>
                <a:lnTo>
                  <a:pt x="123" y="15191"/>
                </a:lnTo>
                <a:lnTo>
                  <a:pt x="196" y="15338"/>
                </a:lnTo>
                <a:lnTo>
                  <a:pt x="293" y="15460"/>
                </a:lnTo>
                <a:lnTo>
                  <a:pt x="416" y="15582"/>
                </a:lnTo>
                <a:lnTo>
                  <a:pt x="562" y="15680"/>
                </a:lnTo>
                <a:lnTo>
                  <a:pt x="709" y="15778"/>
                </a:lnTo>
                <a:lnTo>
                  <a:pt x="880" y="15851"/>
                </a:lnTo>
                <a:lnTo>
                  <a:pt x="1075" y="15924"/>
                </a:lnTo>
                <a:lnTo>
                  <a:pt x="1246" y="15973"/>
                </a:lnTo>
                <a:lnTo>
                  <a:pt x="1466" y="15997"/>
                </a:lnTo>
                <a:lnTo>
                  <a:pt x="1661" y="16022"/>
                </a:lnTo>
                <a:lnTo>
                  <a:pt x="1881" y="16022"/>
                </a:lnTo>
                <a:lnTo>
                  <a:pt x="2101" y="15997"/>
                </a:lnTo>
                <a:lnTo>
                  <a:pt x="2345" y="15973"/>
                </a:lnTo>
                <a:lnTo>
                  <a:pt x="2565" y="15924"/>
                </a:lnTo>
                <a:lnTo>
                  <a:pt x="2809" y="15875"/>
                </a:lnTo>
                <a:lnTo>
                  <a:pt x="3224" y="15704"/>
                </a:lnTo>
                <a:lnTo>
                  <a:pt x="3591" y="15509"/>
                </a:lnTo>
                <a:lnTo>
                  <a:pt x="3908" y="15289"/>
                </a:lnTo>
                <a:lnTo>
                  <a:pt x="4177" y="15021"/>
                </a:lnTo>
                <a:lnTo>
                  <a:pt x="4372" y="14752"/>
                </a:lnTo>
                <a:lnTo>
                  <a:pt x="4470" y="14605"/>
                </a:lnTo>
                <a:lnTo>
                  <a:pt x="4543" y="14459"/>
                </a:lnTo>
                <a:lnTo>
                  <a:pt x="4592" y="14312"/>
                </a:lnTo>
                <a:lnTo>
                  <a:pt x="4616" y="14166"/>
                </a:lnTo>
                <a:lnTo>
                  <a:pt x="4641" y="14019"/>
                </a:lnTo>
                <a:lnTo>
                  <a:pt x="4641" y="13873"/>
                </a:lnTo>
                <a:lnTo>
                  <a:pt x="4641" y="6204"/>
                </a:lnTo>
                <a:lnTo>
                  <a:pt x="12505" y="3737"/>
                </a:lnTo>
                <a:lnTo>
                  <a:pt x="12505" y="10136"/>
                </a:lnTo>
                <a:lnTo>
                  <a:pt x="12187" y="10111"/>
                </a:lnTo>
                <a:lnTo>
                  <a:pt x="11846" y="10111"/>
                </a:lnTo>
                <a:lnTo>
                  <a:pt x="11479" y="10160"/>
                </a:lnTo>
                <a:lnTo>
                  <a:pt x="11113" y="10258"/>
                </a:lnTo>
                <a:lnTo>
                  <a:pt x="10893" y="10331"/>
                </a:lnTo>
                <a:lnTo>
                  <a:pt x="10673" y="10429"/>
                </a:lnTo>
                <a:lnTo>
                  <a:pt x="10453" y="10551"/>
                </a:lnTo>
                <a:lnTo>
                  <a:pt x="10283" y="10649"/>
                </a:lnTo>
                <a:lnTo>
                  <a:pt x="10087" y="10795"/>
                </a:lnTo>
                <a:lnTo>
                  <a:pt x="9941" y="10917"/>
                </a:lnTo>
                <a:lnTo>
                  <a:pt x="9794" y="11064"/>
                </a:lnTo>
                <a:lnTo>
                  <a:pt x="9648" y="11211"/>
                </a:lnTo>
                <a:lnTo>
                  <a:pt x="9550" y="11381"/>
                </a:lnTo>
                <a:lnTo>
                  <a:pt x="9452" y="11528"/>
                </a:lnTo>
                <a:lnTo>
                  <a:pt x="9379" y="11699"/>
                </a:lnTo>
                <a:lnTo>
                  <a:pt x="9330" y="11870"/>
                </a:lnTo>
                <a:lnTo>
                  <a:pt x="9306" y="12016"/>
                </a:lnTo>
                <a:lnTo>
                  <a:pt x="9281" y="12187"/>
                </a:lnTo>
                <a:lnTo>
                  <a:pt x="9306" y="12358"/>
                </a:lnTo>
                <a:lnTo>
                  <a:pt x="9330" y="12505"/>
                </a:lnTo>
                <a:lnTo>
                  <a:pt x="9403" y="12676"/>
                </a:lnTo>
                <a:lnTo>
                  <a:pt x="9477" y="12822"/>
                </a:lnTo>
                <a:lnTo>
                  <a:pt x="9574" y="12945"/>
                </a:lnTo>
                <a:lnTo>
                  <a:pt x="9696" y="13067"/>
                </a:lnTo>
                <a:lnTo>
                  <a:pt x="9843" y="13164"/>
                </a:lnTo>
                <a:lnTo>
                  <a:pt x="9989" y="13262"/>
                </a:lnTo>
                <a:lnTo>
                  <a:pt x="10160" y="13335"/>
                </a:lnTo>
                <a:lnTo>
                  <a:pt x="10331" y="13409"/>
                </a:lnTo>
                <a:lnTo>
                  <a:pt x="10527" y="13457"/>
                </a:lnTo>
                <a:lnTo>
                  <a:pt x="10747" y="13482"/>
                </a:lnTo>
                <a:lnTo>
                  <a:pt x="10942" y="13506"/>
                </a:lnTo>
                <a:lnTo>
                  <a:pt x="11162" y="13506"/>
                </a:lnTo>
                <a:lnTo>
                  <a:pt x="11382" y="13482"/>
                </a:lnTo>
                <a:lnTo>
                  <a:pt x="11626" y="13457"/>
                </a:lnTo>
                <a:lnTo>
                  <a:pt x="11846" y="13409"/>
                </a:lnTo>
                <a:lnTo>
                  <a:pt x="12090" y="13360"/>
                </a:lnTo>
                <a:lnTo>
                  <a:pt x="12456" y="13213"/>
                </a:lnTo>
                <a:lnTo>
                  <a:pt x="12798" y="13042"/>
                </a:lnTo>
                <a:lnTo>
                  <a:pt x="13091" y="12822"/>
                </a:lnTo>
                <a:lnTo>
                  <a:pt x="13360" y="12603"/>
                </a:lnTo>
                <a:lnTo>
                  <a:pt x="13580" y="12358"/>
                </a:lnTo>
                <a:lnTo>
                  <a:pt x="13751" y="12090"/>
                </a:lnTo>
                <a:lnTo>
                  <a:pt x="13848" y="11821"/>
                </a:lnTo>
                <a:lnTo>
                  <a:pt x="13897" y="11675"/>
                </a:lnTo>
                <a:lnTo>
                  <a:pt x="13922" y="11552"/>
                </a:lnTo>
                <a:lnTo>
                  <a:pt x="1392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8"/>
          <p:cNvSpPr/>
          <p:nvPr/>
        </p:nvSpPr>
        <p:spPr>
          <a:xfrm>
            <a:off x="2661148" y="1306410"/>
            <a:ext cx="251176" cy="332812"/>
          </a:xfrm>
          <a:custGeom>
            <a:avLst/>
            <a:gdLst/>
            <a:ahLst/>
            <a:cxnLst/>
            <a:rect l="l" t="t" r="r" b="b"/>
            <a:pathLst>
              <a:path w="12018" h="15924" extrusionOk="0">
                <a:moveTo>
                  <a:pt x="6278" y="3444"/>
                </a:moveTo>
                <a:lnTo>
                  <a:pt x="6522" y="3493"/>
                </a:lnTo>
                <a:lnTo>
                  <a:pt x="6766" y="3542"/>
                </a:lnTo>
                <a:lnTo>
                  <a:pt x="7010" y="3639"/>
                </a:lnTo>
                <a:lnTo>
                  <a:pt x="7230" y="3737"/>
                </a:lnTo>
                <a:lnTo>
                  <a:pt x="7450" y="3883"/>
                </a:lnTo>
                <a:lnTo>
                  <a:pt x="7645" y="4030"/>
                </a:lnTo>
                <a:lnTo>
                  <a:pt x="7816" y="4201"/>
                </a:lnTo>
                <a:lnTo>
                  <a:pt x="7987" y="4372"/>
                </a:lnTo>
                <a:lnTo>
                  <a:pt x="8134" y="4567"/>
                </a:lnTo>
                <a:lnTo>
                  <a:pt x="8280" y="4787"/>
                </a:lnTo>
                <a:lnTo>
                  <a:pt x="8378" y="5007"/>
                </a:lnTo>
                <a:lnTo>
                  <a:pt x="8476" y="5251"/>
                </a:lnTo>
                <a:lnTo>
                  <a:pt x="8525" y="5495"/>
                </a:lnTo>
                <a:lnTo>
                  <a:pt x="8573" y="5740"/>
                </a:lnTo>
                <a:lnTo>
                  <a:pt x="8573" y="6008"/>
                </a:lnTo>
                <a:lnTo>
                  <a:pt x="8573" y="6277"/>
                </a:lnTo>
                <a:lnTo>
                  <a:pt x="8525" y="6521"/>
                </a:lnTo>
                <a:lnTo>
                  <a:pt x="8476" y="6765"/>
                </a:lnTo>
                <a:lnTo>
                  <a:pt x="8378" y="7010"/>
                </a:lnTo>
                <a:lnTo>
                  <a:pt x="8280" y="7229"/>
                </a:lnTo>
                <a:lnTo>
                  <a:pt x="8134" y="7449"/>
                </a:lnTo>
                <a:lnTo>
                  <a:pt x="7987" y="7645"/>
                </a:lnTo>
                <a:lnTo>
                  <a:pt x="7816" y="7816"/>
                </a:lnTo>
                <a:lnTo>
                  <a:pt x="7645" y="7987"/>
                </a:lnTo>
                <a:lnTo>
                  <a:pt x="7450" y="8133"/>
                </a:lnTo>
                <a:lnTo>
                  <a:pt x="7230" y="8280"/>
                </a:lnTo>
                <a:lnTo>
                  <a:pt x="7010" y="8377"/>
                </a:lnTo>
                <a:lnTo>
                  <a:pt x="6766" y="8475"/>
                </a:lnTo>
                <a:lnTo>
                  <a:pt x="6522" y="8524"/>
                </a:lnTo>
                <a:lnTo>
                  <a:pt x="6278" y="8573"/>
                </a:lnTo>
                <a:lnTo>
                  <a:pt x="5740" y="8573"/>
                </a:lnTo>
                <a:lnTo>
                  <a:pt x="5496" y="8524"/>
                </a:lnTo>
                <a:lnTo>
                  <a:pt x="5252" y="8475"/>
                </a:lnTo>
                <a:lnTo>
                  <a:pt x="5008" y="8377"/>
                </a:lnTo>
                <a:lnTo>
                  <a:pt x="4788" y="8280"/>
                </a:lnTo>
                <a:lnTo>
                  <a:pt x="4568" y="8133"/>
                </a:lnTo>
                <a:lnTo>
                  <a:pt x="4373" y="7987"/>
                </a:lnTo>
                <a:lnTo>
                  <a:pt x="4202" y="7816"/>
                </a:lnTo>
                <a:lnTo>
                  <a:pt x="4031" y="7645"/>
                </a:lnTo>
                <a:lnTo>
                  <a:pt x="3884" y="7449"/>
                </a:lnTo>
                <a:lnTo>
                  <a:pt x="3738" y="7229"/>
                </a:lnTo>
                <a:lnTo>
                  <a:pt x="3640" y="7010"/>
                </a:lnTo>
                <a:lnTo>
                  <a:pt x="3542" y="6765"/>
                </a:lnTo>
                <a:lnTo>
                  <a:pt x="3493" y="6521"/>
                </a:lnTo>
                <a:lnTo>
                  <a:pt x="3445" y="6277"/>
                </a:lnTo>
                <a:lnTo>
                  <a:pt x="3445" y="6008"/>
                </a:lnTo>
                <a:lnTo>
                  <a:pt x="3445" y="5740"/>
                </a:lnTo>
                <a:lnTo>
                  <a:pt x="3493" y="5495"/>
                </a:lnTo>
                <a:lnTo>
                  <a:pt x="3542" y="5251"/>
                </a:lnTo>
                <a:lnTo>
                  <a:pt x="3640" y="5007"/>
                </a:lnTo>
                <a:lnTo>
                  <a:pt x="3738" y="4787"/>
                </a:lnTo>
                <a:lnTo>
                  <a:pt x="3884" y="4567"/>
                </a:lnTo>
                <a:lnTo>
                  <a:pt x="4031" y="4372"/>
                </a:lnTo>
                <a:lnTo>
                  <a:pt x="4202" y="4201"/>
                </a:lnTo>
                <a:lnTo>
                  <a:pt x="4373" y="4030"/>
                </a:lnTo>
                <a:lnTo>
                  <a:pt x="4568" y="3883"/>
                </a:lnTo>
                <a:lnTo>
                  <a:pt x="4788" y="3737"/>
                </a:lnTo>
                <a:lnTo>
                  <a:pt x="5008" y="3639"/>
                </a:lnTo>
                <a:lnTo>
                  <a:pt x="5252" y="3542"/>
                </a:lnTo>
                <a:lnTo>
                  <a:pt x="5496" y="3493"/>
                </a:lnTo>
                <a:lnTo>
                  <a:pt x="5740" y="3444"/>
                </a:lnTo>
                <a:close/>
                <a:moveTo>
                  <a:pt x="5691" y="0"/>
                </a:moveTo>
                <a:lnTo>
                  <a:pt x="5398" y="25"/>
                </a:lnTo>
                <a:lnTo>
                  <a:pt x="5105" y="73"/>
                </a:lnTo>
                <a:lnTo>
                  <a:pt x="4788" y="122"/>
                </a:lnTo>
                <a:lnTo>
                  <a:pt x="4519" y="196"/>
                </a:lnTo>
                <a:lnTo>
                  <a:pt x="4226" y="269"/>
                </a:lnTo>
                <a:lnTo>
                  <a:pt x="3664" y="464"/>
                </a:lnTo>
                <a:lnTo>
                  <a:pt x="3152" y="733"/>
                </a:lnTo>
                <a:lnTo>
                  <a:pt x="2639" y="1026"/>
                </a:lnTo>
                <a:lnTo>
                  <a:pt x="2199" y="1368"/>
                </a:lnTo>
                <a:lnTo>
                  <a:pt x="1759" y="1759"/>
                </a:lnTo>
                <a:lnTo>
                  <a:pt x="1369" y="2198"/>
                </a:lnTo>
                <a:lnTo>
                  <a:pt x="1027" y="2638"/>
                </a:lnTo>
                <a:lnTo>
                  <a:pt x="734" y="3151"/>
                </a:lnTo>
                <a:lnTo>
                  <a:pt x="465" y="3664"/>
                </a:lnTo>
                <a:lnTo>
                  <a:pt x="270" y="4225"/>
                </a:lnTo>
                <a:lnTo>
                  <a:pt x="196" y="4518"/>
                </a:lnTo>
                <a:lnTo>
                  <a:pt x="123" y="4787"/>
                </a:lnTo>
                <a:lnTo>
                  <a:pt x="74" y="5105"/>
                </a:lnTo>
                <a:lnTo>
                  <a:pt x="25" y="5398"/>
                </a:lnTo>
                <a:lnTo>
                  <a:pt x="1" y="5691"/>
                </a:lnTo>
                <a:lnTo>
                  <a:pt x="1" y="6008"/>
                </a:lnTo>
                <a:lnTo>
                  <a:pt x="25" y="6448"/>
                </a:lnTo>
                <a:lnTo>
                  <a:pt x="74" y="6887"/>
                </a:lnTo>
                <a:lnTo>
                  <a:pt x="147" y="7352"/>
                </a:lnTo>
                <a:lnTo>
                  <a:pt x="270" y="7791"/>
                </a:lnTo>
                <a:lnTo>
                  <a:pt x="392" y="8231"/>
                </a:lnTo>
                <a:lnTo>
                  <a:pt x="563" y="8670"/>
                </a:lnTo>
                <a:lnTo>
                  <a:pt x="734" y="9110"/>
                </a:lnTo>
                <a:lnTo>
                  <a:pt x="929" y="9550"/>
                </a:lnTo>
                <a:lnTo>
                  <a:pt x="1149" y="9965"/>
                </a:lnTo>
                <a:lnTo>
                  <a:pt x="1393" y="10404"/>
                </a:lnTo>
                <a:lnTo>
                  <a:pt x="1906" y="11210"/>
                </a:lnTo>
                <a:lnTo>
                  <a:pt x="2443" y="11992"/>
                </a:lnTo>
                <a:lnTo>
                  <a:pt x="3005" y="12725"/>
                </a:lnTo>
                <a:lnTo>
                  <a:pt x="3567" y="13408"/>
                </a:lnTo>
                <a:lnTo>
                  <a:pt x="4104" y="14019"/>
                </a:lnTo>
                <a:lnTo>
                  <a:pt x="4617" y="14581"/>
                </a:lnTo>
                <a:lnTo>
                  <a:pt x="5081" y="15045"/>
                </a:lnTo>
                <a:lnTo>
                  <a:pt x="5740" y="15680"/>
                </a:lnTo>
                <a:lnTo>
                  <a:pt x="6009" y="15924"/>
                </a:lnTo>
                <a:lnTo>
                  <a:pt x="6278" y="15680"/>
                </a:lnTo>
                <a:lnTo>
                  <a:pt x="6937" y="15045"/>
                </a:lnTo>
                <a:lnTo>
                  <a:pt x="7401" y="14581"/>
                </a:lnTo>
                <a:lnTo>
                  <a:pt x="7914" y="14019"/>
                </a:lnTo>
                <a:lnTo>
                  <a:pt x="8451" y="13408"/>
                </a:lnTo>
                <a:lnTo>
                  <a:pt x="9013" y="12725"/>
                </a:lnTo>
                <a:lnTo>
                  <a:pt x="9575" y="11992"/>
                </a:lnTo>
                <a:lnTo>
                  <a:pt x="10112" y="11210"/>
                </a:lnTo>
                <a:lnTo>
                  <a:pt x="10625" y="10404"/>
                </a:lnTo>
                <a:lnTo>
                  <a:pt x="10869" y="9965"/>
                </a:lnTo>
                <a:lnTo>
                  <a:pt x="11089" y="9550"/>
                </a:lnTo>
                <a:lnTo>
                  <a:pt x="11284" y="9110"/>
                </a:lnTo>
                <a:lnTo>
                  <a:pt x="11455" y="8670"/>
                </a:lnTo>
                <a:lnTo>
                  <a:pt x="11626" y="8231"/>
                </a:lnTo>
                <a:lnTo>
                  <a:pt x="11748" y="7791"/>
                </a:lnTo>
                <a:lnTo>
                  <a:pt x="11871" y="7352"/>
                </a:lnTo>
                <a:lnTo>
                  <a:pt x="11944" y="6887"/>
                </a:lnTo>
                <a:lnTo>
                  <a:pt x="11993" y="6448"/>
                </a:lnTo>
                <a:lnTo>
                  <a:pt x="12017" y="6008"/>
                </a:lnTo>
                <a:lnTo>
                  <a:pt x="12017" y="5691"/>
                </a:lnTo>
                <a:lnTo>
                  <a:pt x="11993" y="5398"/>
                </a:lnTo>
                <a:lnTo>
                  <a:pt x="11944" y="5105"/>
                </a:lnTo>
                <a:lnTo>
                  <a:pt x="11895" y="4787"/>
                </a:lnTo>
                <a:lnTo>
                  <a:pt x="11822" y="4518"/>
                </a:lnTo>
                <a:lnTo>
                  <a:pt x="11748" y="4225"/>
                </a:lnTo>
                <a:lnTo>
                  <a:pt x="11553" y="3664"/>
                </a:lnTo>
                <a:lnTo>
                  <a:pt x="11284" y="3151"/>
                </a:lnTo>
                <a:lnTo>
                  <a:pt x="10991" y="2638"/>
                </a:lnTo>
                <a:lnTo>
                  <a:pt x="10649" y="2198"/>
                </a:lnTo>
                <a:lnTo>
                  <a:pt x="10259" y="1759"/>
                </a:lnTo>
                <a:lnTo>
                  <a:pt x="9819" y="1368"/>
                </a:lnTo>
                <a:lnTo>
                  <a:pt x="9379" y="1026"/>
                </a:lnTo>
                <a:lnTo>
                  <a:pt x="8866" y="733"/>
                </a:lnTo>
                <a:lnTo>
                  <a:pt x="8354" y="464"/>
                </a:lnTo>
                <a:lnTo>
                  <a:pt x="7792" y="269"/>
                </a:lnTo>
                <a:lnTo>
                  <a:pt x="7499" y="196"/>
                </a:lnTo>
                <a:lnTo>
                  <a:pt x="7230" y="122"/>
                </a:lnTo>
                <a:lnTo>
                  <a:pt x="6913" y="73"/>
                </a:lnTo>
                <a:lnTo>
                  <a:pt x="6620" y="25"/>
                </a:lnTo>
                <a:lnTo>
                  <a:pt x="63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5" name="Google Shape;375;p38"/>
          <p:cNvGrpSpPr/>
          <p:nvPr/>
        </p:nvGrpSpPr>
        <p:grpSpPr>
          <a:xfrm>
            <a:off x="3145963" y="1300276"/>
            <a:ext cx="408386" cy="345080"/>
            <a:chOff x="3918650" y="293075"/>
            <a:chExt cx="488500" cy="412775"/>
          </a:xfrm>
        </p:grpSpPr>
        <p:sp>
          <p:nvSpPr>
            <p:cNvPr id="376" name="Google Shape;376;p38"/>
            <p:cNvSpPr/>
            <p:nvPr/>
          </p:nvSpPr>
          <p:spPr>
            <a:xfrm>
              <a:off x="4085350" y="293675"/>
              <a:ext cx="154500" cy="412175"/>
            </a:xfrm>
            <a:custGeom>
              <a:avLst/>
              <a:gdLst/>
              <a:ahLst/>
              <a:cxnLst/>
              <a:rect l="l" t="t" r="r" b="b"/>
              <a:pathLst>
                <a:path w="6180" h="16487" extrusionOk="0">
                  <a:moveTo>
                    <a:pt x="709" y="5496"/>
                  </a:moveTo>
                  <a:lnTo>
                    <a:pt x="806" y="5520"/>
                  </a:lnTo>
                  <a:lnTo>
                    <a:pt x="1050" y="5667"/>
                  </a:lnTo>
                  <a:lnTo>
                    <a:pt x="1270" y="5813"/>
                  </a:lnTo>
                  <a:lnTo>
                    <a:pt x="1344" y="5886"/>
                  </a:lnTo>
                  <a:lnTo>
                    <a:pt x="1368" y="5984"/>
                  </a:lnTo>
                  <a:lnTo>
                    <a:pt x="1344" y="6082"/>
                  </a:lnTo>
                  <a:lnTo>
                    <a:pt x="1319" y="6155"/>
                  </a:lnTo>
                  <a:lnTo>
                    <a:pt x="1221" y="6228"/>
                  </a:lnTo>
                  <a:lnTo>
                    <a:pt x="1124" y="6253"/>
                  </a:lnTo>
                  <a:lnTo>
                    <a:pt x="1050" y="6228"/>
                  </a:lnTo>
                  <a:lnTo>
                    <a:pt x="977" y="6204"/>
                  </a:lnTo>
                  <a:lnTo>
                    <a:pt x="782" y="6082"/>
                  </a:lnTo>
                  <a:lnTo>
                    <a:pt x="586" y="5960"/>
                  </a:lnTo>
                  <a:lnTo>
                    <a:pt x="513" y="5911"/>
                  </a:lnTo>
                  <a:lnTo>
                    <a:pt x="464" y="5838"/>
                  </a:lnTo>
                  <a:lnTo>
                    <a:pt x="464" y="5740"/>
                  </a:lnTo>
                  <a:lnTo>
                    <a:pt x="489" y="5642"/>
                  </a:lnTo>
                  <a:lnTo>
                    <a:pt x="538" y="5569"/>
                  </a:lnTo>
                  <a:lnTo>
                    <a:pt x="611" y="5520"/>
                  </a:lnTo>
                  <a:lnTo>
                    <a:pt x="709" y="5496"/>
                  </a:lnTo>
                  <a:close/>
                  <a:moveTo>
                    <a:pt x="1685" y="6351"/>
                  </a:moveTo>
                  <a:lnTo>
                    <a:pt x="1783" y="6375"/>
                  </a:lnTo>
                  <a:lnTo>
                    <a:pt x="1856" y="6448"/>
                  </a:lnTo>
                  <a:lnTo>
                    <a:pt x="2003" y="6668"/>
                  </a:lnTo>
                  <a:lnTo>
                    <a:pt x="2125" y="6888"/>
                  </a:lnTo>
                  <a:lnTo>
                    <a:pt x="2150" y="6986"/>
                  </a:lnTo>
                  <a:lnTo>
                    <a:pt x="2150" y="7083"/>
                  </a:lnTo>
                  <a:lnTo>
                    <a:pt x="2101" y="7156"/>
                  </a:lnTo>
                  <a:lnTo>
                    <a:pt x="2027" y="7230"/>
                  </a:lnTo>
                  <a:lnTo>
                    <a:pt x="1979" y="7254"/>
                  </a:lnTo>
                  <a:lnTo>
                    <a:pt x="1856" y="7254"/>
                  </a:lnTo>
                  <a:lnTo>
                    <a:pt x="1783" y="7230"/>
                  </a:lnTo>
                  <a:lnTo>
                    <a:pt x="1734" y="7181"/>
                  </a:lnTo>
                  <a:lnTo>
                    <a:pt x="1685" y="7132"/>
                  </a:lnTo>
                  <a:lnTo>
                    <a:pt x="1441" y="6741"/>
                  </a:lnTo>
                  <a:lnTo>
                    <a:pt x="1417" y="6644"/>
                  </a:lnTo>
                  <a:lnTo>
                    <a:pt x="1417" y="6546"/>
                  </a:lnTo>
                  <a:lnTo>
                    <a:pt x="1441" y="6448"/>
                  </a:lnTo>
                  <a:lnTo>
                    <a:pt x="1515" y="6399"/>
                  </a:lnTo>
                  <a:lnTo>
                    <a:pt x="1612" y="6351"/>
                  </a:lnTo>
                  <a:close/>
                  <a:moveTo>
                    <a:pt x="2247" y="7498"/>
                  </a:moveTo>
                  <a:lnTo>
                    <a:pt x="2345" y="7523"/>
                  </a:lnTo>
                  <a:lnTo>
                    <a:pt x="2418" y="7572"/>
                  </a:lnTo>
                  <a:lnTo>
                    <a:pt x="2467" y="7645"/>
                  </a:lnTo>
                  <a:lnTo>
                    <a:pt x="2662" y="8109"/>
                  </a:lnTo>
                  <a:lnTo>
                    <a:pt x="2662" y="8207"/>
                  </a:lnTo>
                  <a:lnTo>
                    <a:pt x="2638" y="8304"/>
                  </a:lnTo>
                  <a:lnTo>
                    <a:pt x="2589" y="8378"/>
                  </a:lnTo>
                  <a:lnTo>
                    <a:pt x="2516" y="8426"/>
                  </a:lnTo>
                  <a:lnTo>
                    <a:pt x="2418" y="8451"/>
                  </a:lnTo>
                  <a:lnTo>
                    <a:pt x="2345" y="8426"/>
                  </a:lnTo>
                  <a:lnTo>
                    <a:pt x="2272" y="8402"/>
                  </a:lnTo>
                  <a:lnTo>
                    <a:pt x="2223" y="8353"/>
                  </a:lnTo>
                  <a:lnTo>
                    <a:pt x="2198" y="8280"/>
                  </a:lnTo>
                  <a:lnTo>
                    <a:pt x="2027" y="7840"/>
                  </a:lnTo>
                  <a:lnTo>
                    <a:pt x="2003" y="7743"/>
                  </a:lnTo>
                  <a:lnTo>
                    <a:pt x="2027" y="7645"/>
                  </a:lnTo>
                  <a:lnTo>
                    <a:pt x="2076" y="7572"/>
                  </a:lnTo>
                  <a:lnTo>
                    <a:pt x="2150" y="7523"/>
                  </a:lnTo>
                  <a:lnTo>
                    <a:pt x="2247" y="7498"/>
                  </a:lnTo>
                  <a:close/>
                  <a:moveTo>
                    <a:pt x="2711" y="8720"/>
                  </a:moveTo>
                  <a:lnTo>
                    <a:pt x="2785" y="8744"/>
                  </a:lnTo>
                  <a:lnTo>
                    <a:pt x="2858" y="8793"/>
                  </a:lnTo>
                  <a:lnTo>
                    <a:pt x="2907" y="8866"/>
                  </a:lnTo>
                  <a:lnTo>
                    <a:pt x="3078" y="9355"/>
                  </a:lnTo>
                  <a:lnTo>
                    <a:pt x="3102" y="9452"/>
                  </a:lnTo>
                  <a:lnTo>
                    <a:pt x="3078" y="9526"/>
                  </a:lnTo>
                  <a:lnTo>
                    <a:pt x="3004" y="9599"/>
                  </a:lnTo>
                  <a:lnTo>
                    <a:pt x="2931" y="9648"/>
                  </a:lnTo>
                  <a:lnTo>
                    <a:pt x="2858" y="9672"/>
                  </a:lnTo>
                  <a:lnTo>
                    <a:pt x="2785" y="9672"/>
                  </a:lnTo>
                  <a:lnTo>
                    <a:pt x="2711" y="9623"/>
                  </a:lnTo>
                  <a:lnTo>
                    <a:pt x="2662" y="9574"/>
                  </a:lnTo>
                  <a:lnTo>
                    <a:pt x="2614" y="9501"/>
                  </a:lnTo>
                  <a:lnTo>
                    <a:pt x="2467" y="9037"/>
                  </a:lnTo>
                  <a:lnTo>
                    <a:pt x="2443" y="8939"/>
                  </a:lnTo>
                  <a:lnTo>
                    <a:pt x="2467" y="8842"/>
                  </a:lnTo>
                  <a:lnTo>
                    <a:pt x="2516" y="8768"/>
                  </a:lnTo>
                  <a:lnTo>
                    <a:pt x="2614" y="8720"/>
                  </a:lnTo>
                  <a:close/>
                  <a:moveTo>
                    <a:pt x="3224" y="9941"/>
                  </a:moveTo>
                  <a:lnTo>
                    <a:pt x="3297" y="10014"/>
                  </a:lnTo>
                  <a:lnTo>
                    <a:pt x="3346" y="10087"/>
                  </a:lnTo>
                  <a:lnTo>
                    <a:pt x="3542" y="10527"/>
                  </a:lnTo>
                  <a:lnTo>
                    <a:pt x="3566" y="10625"/>
                  </a:lnTo>
                  <a:lnTo>
                    <a:pt x="3566" y="10722"/>
                  </a:lnTo>
                  <a:lnTo>
                    <a:pt x="3517" y="10796"/>
                  </a:lnTo>
                  <a:lnTo>
                    <a:pt x="3444" y="10844"/>
                  </a:lnTo>
                  <a:lnTo>
                    <a:pt x="3322" y="10869"/>
                  </a:lnTo>
                  <a:lnTo>
                    <a:pt x="3273" y="10869"/>
                  </a:lnTo>
                  <a:lnTo>
                    <a:pt x="3200" y="10844"/>
                  </a:lnTo>
                  <a:lnTo>
                    <a:pt x="3151" y="10796"/>
                  </a:lnTo>
                  <a:lnTo>
                    <a:pt x="3102" y="10747"/>
                  </a:lnTo>
                  <a:lnTo>
                    <a:pt x="2907" y="10258"/>
                  </a:lnTo>
                  <a:lnTo>
                    <a:pt x="2882" y="10161"/>
                  </a:lnTo>
                  <a:lnTo>
                    <a:pt x="2907" y="10087"/>
                  </a:lnTo>
                  <a:lnTo>
                    <a:pt x="2955" y="10014"/>
                  </a:lnTo>
                  <a:lnTo>
                    <a:pt x="3029" y="9941"/>
                  </a:lnTo>
                  <a:close/>
                  <a:moveTo>
                    <a:pt x="3761" y="11089"/>
                  </a:moveTo>
                  <a:lnTo>
                    <a:pt x="3835" y="11137"/>
                  </a:lnTo>
                  <a:lnTo>
                    <a:pt x="3908" y="11211"/>
                  </a:lnTo>
                  <a:lnTo>
                    <a:pt x="4177" y="11577"/>
                  </a:lnTo>
                  <a:lnTo>
                    <a:pt x="4225" y="11675"/>
                  </a:lnTo>
                  <a:lnTo>
                    <a:pt x="4250" y="11748"/>
                  </a:lnTo>
                  <a:lnTo>
                    <a:pt x="4201" y="11846"/>
                  </a:lnTo>
                  <a:lnTo>
                    <a:pt x="4152" y="11919"/>
                  </a:lnTo>
                  <a:lnTo>
                    <a:pt x="4079" y="11968"/>
                  </a:lnTo>
                  <a:lnTo>
                    <a:pt x="3884" y="11968"/>
                  </a:lnTo>
                  <a:lnTo>
                    <a:pt x="3810" y="11895"/>
                  </a:lnTo>
                  <a:lnTo>
                    <a:pt x="3664" y="11675"/>
                  </a:lnTo>
                  <a:lnTo>
                    <a:pt x="3493" y="11455"/>
                  </a:lnTo>
                  <a:lnTo>
                    <a:pt x="3468" y="11382"/>
                  </a:lnTo>
                  <a:lnTo>
                    <a:pt x="3468" y="11284"/>
                  </a:lnTo>
                  <a:lnTo>
                    <a:pt x="3517" y="11186"/>
                  </a:lnTo>
                  <a:lnTo>
                    <a:pt x="3566" y="11137"/>
                  </a:lnTo>
                  <a:lnTo>
                    <a:pt x="3664" y="11089"/>
                  </a:lnTo>
                  <a:close/>
                  <a:moveTo>
                    <a:pt x="4616" y="12041"/>
                  </a:moveTo>
                  <a:lnTo>
                    <a:pt x="4714" y="12090"/>
                  </a:lnTo>
                  <a:lnTo>
                    <a:pt x="4909" y="12212"/>
                  </a:lnTo>
                  <a:lnTo>
                    <a:pt x="5105" y="12334"/>
                  </a:lnTo>
                  <a:lnTo>
                    <a:pt x="5178" y="12383"/>
                  </a:lnTo>
                  <a:lnTo>
                    <a:pt x="5227" y="12481"/>
                  </a:lnTo>
                  <a:lnTo>
                    <a:pt x="5227" y="12554"/>
                  </a:lnTo>
                  <a:lnTo>
                    <a:pt x="5202" y="12652"/>
                  </a:lnTo>
                  <a:lnTo>
                    <a:pt x="5154" y="12725"/>
                  </a:lnTo>
                  <a:lnTo>
                    <a:pt x="5105" y="12749"/>
                  </a:lnTo>
                  <a:lnTo>
                    <a:pt x="5056" y="12774"/>
                  </a:lnTo>
                  <a:lnTo>
                    <a:pt x="4983" y="12798"/>
                  </a:lnTo>
                  <a:lnTo>
                    <a:pt x="4885" y="12774"/>
                  </a:lnTo>
                  <a:lnTo>
                    <a:pt x="4641" y="12627"/>
                  </a:lnTo>
                  <a:lnTo>
                    <a:pt x="4421" y="12481"/>
                  </a:lnTo>
                  <a:lnTo>
                    <a:pt x="4348" y="12407"/>
                  </a:lnTo>
                  <a:lnTo>
                    <a:pt x="4323" y="12310"/>
                  </a:lnTo>
                  <a:lnTo>
                    <a:pt x="4323" y="12236"/>
                  </a:lnTo>
                  <a:lnTo>
                    <a:pt x="4372" y="12139"/>
                  </a:lnTo>
                  <a:lnTo>
                    <a:pt x="4445" y="12066"/>
                  </a:lnTo>
                  <a:lnTo>
                    <a:pt x="4543" y="12041"/>
                  </a:lnTo>
                  <a:close/>
                  <a:moveTo>
                    <a:pt x="0" y="1"/>
                  </a:moveTo>
                  <a:lnTo>
                    <a:pt x="0" y="5325"/>
                  </a:lnTo>
                  <a:lnTo>
                    <a:pt x="74" y="5349"/>
                  </a:lnTo>
                  <a:lnTo>
                    <a:pt x="147" y="5422"/>
                  </a:lnTo>
                  <a:lnTo>
                    <a:pt x="171" y="5496"/>
                  </a:lnTo>
                  <a:lnTo>
                    <a:pt x="171" y="5569"/>
                  </a:lnTo>
                  <a:lnTo>
                    <a:pt x="171" y="5642"/>
                  </a:lnTo>
                  <a:lnTo>
                    <a:pt x="122" y="5716"/>
                  </a:lnTo>
                  <a:lnTo>
                    <a:pt x="74" y="5764"/>
                  </a:lnTo>
                  <a:lnTo>
                    <a:pt x="0" y="5789"/>
                  </a:lnTo>
                  <a:lnTo>
                    <a:pt x="0" y="13360"/>
                  </a:lnTo>
                  <a:lnTo>
                    <a:pt x="6179" y="16486"/>
                  </a:lnTo>
                  <a:lnTo>
                    <a:pt x="6179" y="13116"/>
                  </a:lnTo>
                  <a:lnTo>
                    <a:pt x="5935" y="13091"/>
                  </a:lnTo>
                  <a:lnTo>
                    <a:pt x="5691" y="13042"/>
                  </a:lnTo>
                  <a:lnTo>
                    <a:pt x="5593" y="12994"/>
                  </a:lnTo>
                  <a:lnTo>
                    <a:pt x="5520" y="12945"/>
                  </a:lnTo>
                  <a:lnTo>
                    <a:pt x="5495" y="12847"/>
                  </a:lnTo>
                  <a:lnTo>
                    <a:pt x="5495" y="12749"/>
                  </a:lnTo>
                  <a:lnTo>
                    <a:pt x="5520" y="12676"/>
                  </a:lnTo>
                  <a:lnTo>
                    <a:pt x="5593" y="12603"/>
                  </a:lnTo>
                  <a:lnTo>
                    <a:pt x="5691" y="12554"/>
                  </a:lnTo>
                  <a:lnTo>
                    <a:pt x="5789" y="12554"/>
                  </a:lnTo>
                  <a:lnTo>
                    <a:pt x="6179" y="12627"/>
                  </a:lnTo>
                  <a:lnTo>
                    <a:pt x="6179" y="3127"/>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8"/>
            <p:cNvSpPr/>
            <p:nvPr/>
          </p:nvSpPr>
          <p:spPr>
            <a:xfrm>
              <a:off x="3918650" y="293075"/>
              <a:ext cx="153900" cy="407275"/>
            </a:xfrm>
            <a:custGeom>
              <a:avLst/>
              <a:gdLst/>
              <a:ahLst/>
              <a:cxnLst/>
              <a:rect l="l" t="t" r="r" b="b"/>
              <a:pathLst>
                <a:path w="6156" h="16291" extrusionOk="0">
                  <a:moveTo>
                    <a:pt x="5349" y="5495"/>
                  </a:moveTo>
                  <a:lnTo>
                    <a:pt x="5447" y="5520"/>
                  </a:lnTo>
                  <a:lnTo>
                    <a:pt x="5520" y="5569"/>
                  </a:lnTo>
                  <a:lnTo>
                    <a:pt x="5569" y="5666"/>
                  </a:lnTo>
                  <a:lnTo>
                    <a:pt x="5569" y="5764"/>
                  </a:lnTo>
                  <a:lnTo>
                    <a:pt x="5545" y="5837"/>
                  </a:lnTo>
                  <a:lnTo>
                    <a:pt x="5496" y="5935"/>
                  </a:lnTo>
                  <a:lnTo>
                    <a:pt x="5423" y="5984"/>
                  </a:lnTo>
                  <a:lnTo>
                    <a:pt x="5203" y="6057"/>
                  </a:lnTo>
                  <a:lnTo>
                    <a:pt x="5008" y="6155"/>
                  </a:lnTo>
                  <a:lnTo>
                    <a:pt x="4934" y="6179"/>
                  </a:lnTo>
                  <a:lnTo>
                    <a:pt x="4812" y="6179"/>
                  </a:lnTo>
                  <a:lnTo>
                    <a:pt x="4763" y="6155"/>
                  </a:lnTo>
                  <a:lnTo>
                    <a:pt x="4714" y="6106"/>
                  </a:lnTo>
                  <a:lnTo>
                    <a:pt x="4666" y="6057"/>
                  </a:lnTo>
                  <a:lnTo>
                    <a:pt x="4641" y="5959"/>
                  </a:lnTo>
                  <a:lnTo>
                    <a:pt x="4641" y="5862"/>
                  </a:lnTo>
                  <a:lnTo>
                    <a:pt x="4690" y="5788"/>
                  </a:lnTo>
                  <a:lnTo>
                    <a:pt x="4763" y="5740"/>
                  </a:lnTo>
                  <a:lnTo>
                    <a:pt x="5008" y="5617"/>
                  </a:lnTo>
                  <a:lnTo>
                    <a:pt x="5252" y="5520"/>
                  </a:lnTo>
                  <a:lnTo>
                    <a:pt x="5349" y="5495"/>
                  </a:lnTo>
                  <a:close/>
                  <a:moveTo>
                    <a:pt x="4250" y="6155"/>
                  </a:moveTo>
                  <a:lnTo>
                    <a:pt x="4348" y="6179"/>
                  </a:lnTo>
                  <a:lnTo>
                    <a:pt x="4421" y="6252"/>
                  </a:lnTo>
                  <a:lnTo>
                    <a:pt x="4470" y="6326"/>
                  </a:lnTo>
                  <a:lnTo>
                    <a:pt x="4470" y="6423"/>
                  </a:lnTo>
                  <a:lnTo>
                    <a:pt x="4446" y="6497"/>
                  </a:lnTo>
                  <a:lnTo>
                    <a:pt x="4397" y="6594"/>
                  </a:lnTo>
                  <a:lnTo>
                    <a:pt x="4226" y="6741"/>
                  </a:lnTo>
                  <a:lnTo>
                    <a:pt x="4079" y="6912"/>
                  </a:lnTo>
                  <a:lnTo>
                    <a:pt x="3982" y="6985"/>
                  </a:lnTo>
                  <a:lnTo>
                    <a:pt x="3884" y="7010"/>
                  </a:lnTo>
                  <a:lnTo>
                    <a:pt x="3811" y="6985"/>
                  </a:lnTo>
                  <a:lnTo>
                    <a:pt x="3738" y="6936"/>
                  </a:lnTo>
                  <a:lnTo>
                    <a:pt x="3664" y="6863"/>
                  </a:lnTo>
                  <a:lnTo>
                    <a:pt x="3640" y="6790"/>
                  </a:lnTo>
                  <a:lnTo>
                    <a:pt x="3664" y="6692"/>
                  </a:lnTo>
                  <a:lnTo>
                    <a:pt x="3713" y="6594"/>
                  </a:lnTo>
                  <a:lnTo>
                    <a:pt x="3884" y="6399"/>
                  </a:lnTo>
                  <a:lnTo>
                    <a:pt x="4079" y="6228"/>
                  </a:lnTo>
                  <a:lnTo>
                    <a:pt x="4153" y="6179"/>
                  </a:lnTo>
                  <a:lnTo>
                    <a:pt x="4250" y="6155"/>
                  </a:lnTo>
                  <a:close/>
                  <a:moveTo>
                    <a:pt x="3469" y="7156"/>
                  </a:moveTo>
                  <a:lnTo>
                    <a:pt x="3542" y="7205"/>
                  </a:lnTo>
                  <a:lnTo>
                    <a:pt x="3615" y="7254"/>
                  </a:lnTo>
                  <a:lnTo>
                    <a:pt x="3664" y="7351"/>
                  </a:lnTo>
                  <a:lnTo>
                    <a:pt x="3664" y="7449"/>
                  </a:lnTo>
                  <a:lnTo>
                    <a:pt x="3640" y="7547"/>
                  </a:lnTo>
                  <a:lnTo>
                    <a:pt x="3396" y="7962"/>
                  </a:lnTo>
                  <a:lnTo>
                    <a:pt x="3371" y="8011"/>
                  </a:lnTo>
                  <a:lnTo>
                    <a:pt x="3298" y="8060"/>
                  </a:lnTo>
                  <a:lnTo>
                    <a:pt x="3249" y="8084"/>
                  </a:lnTo>
                  <a:lnTo>
                    <a:pt x="3176" y="8084"/>
                  </a:lnTo>
                  <a:lnTo>
                    <a:pt x="3078" y="8060"/>
                  </a:lnTo>
                  <a:lnTo>
                    <a:pt x="3005" y="8011"/>
                  </a:lnTo>
                  <a:lnTo>
                    <a:pt x="2956" y="7913"/>
                  </a:lnTo>
                  <a:lnTo>
                    <a:pt x="2932" y="7840"/>
                  </a:lnTo>
                  <a:lnTo>
                    <a:pt x="2956" y="7742"/>
                  </a:lnTo>
                  <a:lnTo>
                    <a:pt x="3225" y="7278"/>
                  </a:lnTo>
                  <a:lnTo>
                    <a:pt x="3273" y="7205"/>
                  </a:lnTo>
                  <a:lnTo>
                    <a:pt x="3371" y="7180"/>
                  </a:lnTo>
                  <a:lnTo>
                    <a:pt x="3469" y="7156"/>
                  </a:lnTo>
                  <a:close/>
                  <a:moveTo>
                    <a:pt x="2858" y="8328"/>
                  </a:moveTo>
                  <a:lnTo>
                    <a:pt x="2956" y="8353"/>
                  </a:lnTo>
                  <a:lnTo>
                    <a:pt x="3029" y="8402"/>
                  </a:lnTo>
                  <a:lnTo>
                    <a:pt x="3078" y="8475"/>
                  </a:lnTo>
                  <a:lnTo>
                    <a:pt x="3103" y="8573"/>
                  </a:lnTo>
                  <a:lnTo>
                    <a:pt x="3103" y="8670"/>
                  </a:lnTo>
                  <a:lnTo>
                    <a:pt x="2932" y="9110"/>
                  </a:lnTo>
                  <a:lnTo>
                    <a:pt x="2907" y="9183"/>
                  </a:lnTo>
                  <a:lnTo>
                    <a:pt x="2858" y="9232"/>
                  </a:lnTo>
                  <a:lnTo>
                    <a:pt x="2785" y="9281"/>
                  </a:lnTo>
                  <a:lnTo>
                    <a:pt x="2638" y="9281"/>
                  </a:lnTo>
                  <a:lnTo>
                    <a:pt x="2541" y="9232"/>
                  </a:lnTo>
                  <a:lnTo>
                    <a:pt x="2492" y="9159"/>
                  </a:lnTo>
                  <a:lnTo>
                    <a:pt x="2468" y="9061"/>
                  </a:lnTo>
                  <a:lnTo>
                    <a:pt x="2468" y="8963"/>
                  </a:lnTo>
                  <a:lnTo>
                    <a:pt x="2638" y="8499"/>
                  </a:lnTo>
                  <a:lnTo>
                    <a:pt x="2687" y="8402"/>
                  </a:lnTo>
                  <a:lnTo>
                    <a:pt x="2761" y="8353"/>
                  </a:lnTo>
                  <a:lnTo>
                    <a:pt x="2858" y="8328"/>
                  </a:lnTo>
                  <a:close/>
                  <a:moveTo>
                    <a:pt x="2541" y="9574"/>
                  </a:moveTo>
                  <a:lnTo>
                    <a:pt x="2638" y="9623"/>
                  </a:lnTo>
                  <a:lnTo>
                    <a:pt x="2712" y="9696"/>
                  </a:lnTo>
                  <a:lnTo>
                    <a:pt x="2736" y="9769"/>
                  </a:lnTo>
                  <a:lnTo>
                    <a:pt x="2736" y="9867"/>
                  </a:lnTo>
                  <a:lnTo>
                    <a:pt x="2638" y="10355"/>
                  </a:lnTo>
                  <a:lnTo>
                    <a:pt x="2590" y="10429"/>
                  </a:lnTo>
                  <a:lnTo>
                    <a:pt x="2541" y="10502"/>
                  </a:lnTo>
                  <a:lnTo>
                    <a:pt x="2468" y="10526"/>
                  </a:lnTo>
                  <a:lnTo>
                    <a:pt x="2394" y="10551"/>
                  </a:lnTo>
                  <a:lnTo>
                    <a:pt x="2345" y="10551"/>
                  </a:lnTo>
                  <a:lnTo>
                    <a:pt x="2248" y="10502"/>
                  </a:lnTo>
                  <a:lnTo>
                    <a:pt x="2199" y="10429"/>
                  </a:lnTo>
                  <a:lnTo>
                    <a:pt x="2150" y="10355"/>
                  </a:lnTo>
                  <a:lnTo>
                    <a:pt x="2150" y="10258"/>
                  </a:lnTo>
                  <a:lnTo>
                    <a:pt x="2248" y="9769"/>
                  </a:lnTo>
                  <a:lnTo>
                    <a:pt x="2297" y="9672"/>
                  </a:lnTo>
                  <a:lnTo>
                    <a:pt x="2370" y="9598"/>
                  </a:lnTo>
                  <a:lnTo>
                    <a:pt x="2443" y="9574"/>
                  </a:lnTo>
                  <a:close/>
                  <a:moveTo>
                    <a:pt x="2297" y="10844"/>
                  </a:moveTo>
                  <a:lnTo>
                    <a:pt x="2394" y="10868"/>
                  </a:lnTo>
                  <a:lnTo>
                    <a:pt x="2468" y="10942"/>
                  </a:lnTo>
                  <a:lnTo>
                    <a:pt x="2516" y="11015"/>
                  </a:lnTo>
                  <a:lnTo>
                    <a:pt x="2516" y="11113"/>
                  </a:lnTo>
                  <a:lnTo>
                    <a:pt x="2492" y="11357"/>
                  </a:lnTo>
                  <a:lnTo>
                    <a:pt x="2468" y="11430"/>
                  </a:lnTo>
                  <a:lnTo>
                    <a:pt x="2419" y="11503"/>
                  </a:lnTo>
                  <a:lnTo>
                    <a:pt x="2345" y="11552"/>
                  </a:lnTo>
                  <a:lnTo>
                    <a:pt x="2248" y="11577"/>
                  </a:lnTo>
                  <a:lnTo>
                    <a:pt x="2223" y="11577"/>
                  </a:lnTo>
                  <a:lnTo>
                    <a:pt x="2126" y="11552"/>
                  </a:lnTo>
                  <a:lnTo>
                    <a:pt x="2052" y="11503"/>
                  </a:lnTo>
                  <a:lnTo>
                    <a:pt x="2028" y="11406"/>
                  </a:lnTo>
                  <a:lnTo>
                    <a:pt x="2003" y="11308"/>
                  </a:lnTo>
                  <a:lnTo>
                    <a:pt x="2028" y="11064"/>
                  </a:lnTo>
                  <a:lnTo>
                    <a:pt x="2052" y="10966"/>
                  </a:lnTo>
                  <a:lnTo>
                    <a:pt x="2126" y="10893"/>
                  </a:lnTo>
                  <a:lnTo>
                    <a:pt x="2199" y="10844"/>
                  </a:lnTo>
                  <a:close/>
                  <a:moveTo>
                    <a:pt x="6155" y="0"/>
                  </a:moveTo>
                  <a:lnTo>
                    <a:pt x="538" y="2858"/>
                  </a:lnTo>
                  <a:lnTo>
                    <a:pt x="416" y="2906"/>
                  </a:lnTo>
                  <a:lnTo>
                    <a:pt x="318" y="3004"/>
                  </a:lnTo>
                  <a:lnTo>
                    <a:pt x="221" y="3102"/>
                  </a:lnTo>
                  <a:lnTo>
                    <a:pt x="147" y="3224"/>
                  </a:lnTo>
                  <a:lnTo>
                    <a:pt x="74" y="3322"/>
                  </a:lnTo>
                  <a:lnTo>
                    <a:pt x="25" y="3444"/>
                  </a:lnTo>
                  <a:lnTo>
                    <a:pt x="1" y="3566"/>
                  </a:lnTo>
                  <a:lnTo>
                    <a:pt x="1" y="3688"/>
                  </a:lnTo>
                  <a:lnTo>
                    <a:pt x="1" y="15924"/>
                  </a:lnTo>
                  <a:lnTo>
                    <a:pt x="1" y="16046"/>
                  </a:lnTo>
                  <a:lnTo>
                    <a:pt x="50" y="16119"/>
                  </a:lnTo>
                  <a:lnTo>
                    <a:pt x="98" y="16193"/>
                  </a:lnTo>
                  <a:lnTo>
                    <a:pt x="172" y="16241"/>
                  </a:lnTo>
                  <a:lnTo>
                    <a:pt x="245" y="16266"/>
                  </a:lnTo>
                  <a:lnTo>
                    <a:pt x="343" y="16290"/>
                  </a:lnTo>
                  <a:lnTo>
                    <a:pt x="465" y="16266"/>
                  </a:lnTo>
                  <a:lnTo>
                    <a:pt x="563" y="16217"/>
                  </a:lnTo>
                  <a:lnTo>
                    <a:pt x="6155" y="13360"/>
                  </a:lnTo>
                  <a:lnTo>
                    <a:pt x="6155" y="5813"/>
                  </a:lnTo>
                  <a:lnTo>
                    <a:pt x="6009" y="5813"/>
                  </a:lnTo>
                  <a:lnTo>
                    <a:pt x="5936" y="5764"/>
                  </a:lnTo>
                  <a:lnTo>
                    <a:pt x="5887" y="5691"/>
                  </a:lnTo>
                  <a:lnTo>
                    <a:pt x="5862" y="5593"/>
                  </a:lnTo>
                  <a:lnTo>
                    <a:pt x="5887" y="5495"/>
                  </a:lnTo>
                  <a:lnTo>
                    <a:pt x="5936" y="5422"/>
                  </a:lnTo>
                  <a:lnTo>
                    <a:pt x="6009" y="5373"/>
                  </a:lnTo>
                  <a:lnTo>
                    <a:pt x="6082" y="5349"/>
                  </a:lnTo>
                  <a:lnTo>
                    <a:pt x="6155" y="5324"/>
                  </a:lnTo>
                  <a:lnTo>
                    <a:pt x="61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8"/>
            <p:cNvSpPr/>
            <p:nvPr/>
          </p:nvSpPr>
          <p:spPr>
            <a:xfrm>
              <a:off x="4253250" y="298550"/>
              <a:ext cx="153900" cy="406675"/>
            </a:xfrm>
            <a:custGeom>
              <a:avLst/>
              <a:gdLst/>
              <a:ahLst/>
              <a:cxnLst/>
              <a:rect l="l" t="t" r="r" b="b"/>
              <a:pathLst>
                <a:path w="6156" h="16267" extrusionOk="0">
                  <a:moveTo>
                    <a:pt x="3713" y="4348"/>
                  </a:moveTo>
                  <a:lnTo>
                    <a:pt x="3737" y="4373"/>
                  </a:lnTo>
                  <a:lnTo>
                    <a:pt x="3786" y="4397"/>
                  </a:lnTo>
                  <a:lnTo>
                    <a:pt x="3811" y="4421"/>
                  </a:lnTo>
                  <a:lnTo>
                    <a:pt x="3835" y="4544"/>
                  </a:lnTo>
                  <a:lnTo>
                    <a:pt x="3811" y="4666"/>
                  </a:lnTo>
                  <a:lnTo>
                    <a:pt x="3737" y="4812"/>
                  </a:lnTo>
                  <a:lnTo>
                    <a:pt x="3224" y="5716"/>
                  </a:lnTo>
                  <a:lnTo>
                    <a:pt x="3762" y="6009"/>
                  </a:lnTo>
                  <a:lnTo>
                    <a:pt x="3786" y="6033"/>
                  </a:lnTo>
                  <a:lnTo>
                    <a:pt x="3811" y="6082"/>
                  </a:lnTo>
                  <a:lnTo>
                    <a:pt x="3835" y="6180"/>
                  </a:lnTo>
                  <a:lnTo>
                    <a:pt x="3811" y="6326"/>
                  </a:lnTo>
                  <a:lnTo>
                    <a:pt x="3762" y="6473"/>
                  </a:lnTo>
                  <a:lnTo>
                    <a:pt x="3664" y="6595"/>
                  </a:lnTo>
                  <a:lnTo>
                    <a:pt x="3566" y="6668"/>
                  </a:lnTo>
                  <a:lnTo>
                    <a:pt x="3444" y="6717"/>
                  </a:lnTo>
                  <a:lnTo>
                    <a:pt x="3395" y="6717"/>
                  </a:lnTo>
                  <a:lnTo>
                    <a:pt x="3371" y="6693"/>
                  </a:lnTo>
                  <a:lnTo>
                    <a:pt x="2834" y="6400"/>
                  </a:lnTo>
                  <a:lnTo>
                    <a:pt x="2321" y="7303"/>
                  </a:lnTo>
                  <a:lnTo>
                    <a:pt x="2223" y="7426"/>
                  </a:lnTo>
                  <a:lnTo>
                    <a:pt x="2125" y="7499"/>
                  </a:lnTo>
                  <a:lnTo>
                    <a:pt x="2003" y="7548"/>
                  </a:lnTo>
                  <a:lnTo>
                    <a:pt x="1954" y="7548"/>
                  </a:lnTo>
                  <a:lnTo>
                    <a:pt x="1930" y="7523"/>
                  </a:lnTo>
                  <a:lnTo>
                    <a:pt x="1881" y="7499"/>
                  </a:lnTo>
                  <a:lnTo>
                    <a:pt x="1857" y="7450"/>
                  </a:lnTo>
                  <a:lnTo>
                    <a:pt x="1832" y="7352"/>
                  </a:lnTo>
                  <a:lnTo>
                    <a:pt x="1857" y="7206"/>
                  </a:lnTo>
                  <a:lnTo>
                    <a:pt x="1930" y="7059"/>
                  </a:lnTo>
                  <a:lnTo>
                    <a:pt x="2443" y="6156"/>
                  </a:lnTo>
                  <a:lnTo>
                    <a:pt x="1906" y="5862"/>
                  </a:lnTo>
                  <a:lnTo>
                    <a:pt x="1881" y="5838"/>
                  </a:lnTo>
                  <a:lnTo>
                    <a:pt x="1857" y="5789"/>
                  </a:lnTo>
                  <a:lnTo>
                    <a:pt x="1832" y="5691"/>
                  </a:lnTo>
                  <a:lnTo>
                    <a:pt x="1857" y="5569"/>
                  </a:lnTo>
                  <a:lnTo>
                    <a:pt x="1906" y="5423"/>
                  </a:lnTo>
                  <a:lnTo>
                    <a:pt x="2003" y="5301"/>
                  </a:lnTo>
                  <a:lnTo>
                    <a:pt x="2101" y="5203"/>
                  </a:lnTo>
                  <a:lnTo>
                    <a:pt x="2223" y="5179"/>
                  </a:lnTo>
                  <a:lnTo>
                    <a:pt x="2272" y="5179"/>
                  </a:lnTo>
                  <a:lnTo>
                    <a:pt x="2296" y="5203"/>
                  </a:lnTo>
                  <a:lnTo>
                    <a:pt x="2834" y="5496"/>
                  </a:lnTo>
                  <a:lnTo>
                    <a:pt x="3347" y="4592"/>
                  </a:lnTo>
                  <a:lnTo>
                    <a:pt x="3444" y="4470"/>
                  </a:lnTo>
                  <a:lnTo>
                    <a:pt x="3542" y="4373"/>
                  </a:lnTo>
                  <a:lnTo>
                    <a:pt x="3664" y="4348"/>
                  </a:lnTo>
                  <a:close/>
                  <a:moveTo>
                    <a:pt x="3176" y="7303"/>
                  </a:moveTo>
                  <a:lnTo>
                    <a:pt x="3249" y="7328"/>
                  </a:lnTo>
                  <a:lnTo>
                    <a:pt x="3322" y="7401"/>
                  </a:lnTo>
                  <a:lnTo>
                    <a:pt x="3371" y="7474"/>
                  </a:lnTo>
                  <a:lnTo>
                    <a:pt x="3420" y="7743"/>
                  </a:lnTo>
                  <a:lnTo>
                    <a:pt x="3420" y="7841"/>
                  </a:lnTo>
                  <a:lnTo>
                    <a:pt x="3371" y="7914"/>
                  </a:lnTo>
                  <a:lnTo>
                    <a:pt x="3298" y="7987"/>
                  </a:lnTo>
                  <a:lnTo>
                    <a:pt x="3224" y="8012"/>
                  </a:lnTo>
                  <a:lnTo>
                    <a:pt x="3102" y="8012"/>
                  </a:lnTo>
                  <a:lnTo>
                    <a:pt x="3029" y="7963"/>
                  </a:lnTo>
                  <a:lnTo>
                    <a:pt x="2956" y="7914"/>
                  </a:lnTo>
                  <a:lnTo>
                    <a:pt x="2931" y="7816"/>
                  </a:lnTo>
                  <a:lnTo>
                    <a:pt x="2883" y="7596"/>
                  </a:lnTo>
                  <a:lnTo>
                    <a:pt x="2883" y="7499"/>
                  </a:lnTo>
                  <a:lnTo>
                    <a:pt x="2907" y="7426"/>
                  </a:lnTo>
                  <a:lnTo>
                    <a:pt x="2980" y="7352"/>
                  </a:lnTo>
                  <a:lnTo>
                    <a:pt x="3078" y="7303"/>
                  </a:lnTo>
                  <a:close/>
                  <a:moveTo>
                    <a:pt x="3249" y="8354"/>
                  </a:moveTo>
                  <a:lnTo>
                    <a:pt x="3347" y="8378"/>
                  </a:lnTo>
                  <a:lnTo>
                    <a:pt x="3444" y="8427"/>
                  </a:lnTo>
                  <a:lnTo>
                    <a:pt x="3493" y="8500"/>
                  </a:lnTo>
                  <a:lnTo>
                    <a:pt x="3518" y="8598"/>
                  </a:lnTo>
                  <a:lnTo>
                    <a:pt x="3542" y="9013"/>
                  </a:lnTo>
                  <a:lnTo>
                    <a:pt x="3518" y="9111"/>
                  </a:lnTo>
                  <a:lnTo>
                    <a:pt x="3518" y="9208"/>
                  </a:lnTo>
                  <a:lnTo>
                    <a:pt x="3469" y="9282"/>
                  </a:lnTo>
                  <a:lnTo>
                    <a:pt x="3371" y="9331"/>
                  </a:lnTo>
                  <a:lnTo>
                    <a:pt x="3273" y="9355"/>
                  </a:lnTo>
                  <a:lnTo>
                    <a:pt x="3176" y="9331"/>
                  </a:lnTo>
                  <a:lnTo>
                    <a:pt x="3102" y="9282"/>
                  </a:lnTo>
                  <a:lnTo>
                    <a:pt x="3054" y="9184"/>
                  </a:lnTo>
                  <a:lnTo>
                    <a:pt x="3029" y="9086"/>
                  </a:lnTo>
                  <a:lnTo>
                    <a:pt x="3054" y="9013"/>
                  </a:lnTo>
                  <a:lnTo>
                    <a:pt x="3029" y="8622"/>
                  </a:lnTo>
                  <a:lnTo>
                    <a:pt x="3054" y="8525"/>
                  </a:lnTo>
                  <a:lnTo>
                    <a:pt x="3102" y="8451"/>
                  </a:lnTo>
                  <a:lnTo>
                    <a:pt x="3176" y="8378"/>
                  </a:lnTo>
                  <a:lnTo>
                    <a:pt x="3249" y="8354"/>
                  </a:lnTo>
                  <a:close/>
                  <a:moveTo>
                    <a:pt x="3249" y="9648"/>
                  </a:moveTo>
                  <a:lnTo>
                    <a:pt x="3347" y="9697"/>
                  </a:lnTo>
                  <a:lnTo>
                    <a:pt x="3420" y="9746"/>
                  </a:lnTo>
                  <a:lnTo>
                    <a:pt x="3469" y="9843"/>
                  </a:lnTo>
                  <a:lnTo>
                    <a:pt x="3469" y="9941"/>
                  </a:lnTo>
                  <a:lnTo>
                    <a:pt x="3347" y="10454"/>
                  </a:lnTo>
                  <a:lnTo>
                    <a:pt x="3322" y="10527"/>
                  </a:lnTo>
                  <a:lnTo>
                    <a:pt x="3273" y="10576"/>
                  </a:lnTo>
                  <a:lnTo>
                    <a:pt x="3200" y="10601"/>
                  </a:lnTo>
                  <a:lnTo>
                    <a:pt x="3127" y="10625"/>
                  </a:lnTo>
                  <a:lnTo>
                    <a:pt x="3054" y="10625"/>
                  </a:lnTo>
                  <a:lnTo>
                    <a:pt x="2956" y="10576"/>
                  </a:lnTo>
                  <a:lnTo>
                    <a:pt x="2907" y="10503"/>
                  </a:lnTo>
                  <a:lnTo>
                    <a:pt x="2883" y="10405"/>
                  </a:lnTo>
                  <a:lnTo>
                    <a:pt x="2883" y="10307"/>
                  </a:lnTo>
                  <a:lnTo>
                    <a:pt x="2980" y="9868"/>
                  </a:lnTo>
                  <a:lnTo>
                    <a:pt x="3005" y="9770"/>
                  </a:lnTo>
                  <a:lnTo>
                    <a:pt x="3078" y="9697"/>
                  </a:lnTo>
                  <a:lnTo>
                    <a:pt x="3151" y="9648"/>
                  </a:lnTo>
                  <a:close/>
                  <a:moveTo>
                    <a:pt x="2858" y="10869"/>
                  </a:moveTo>
                  <a:lnTo>
                    <a:pt x="2931" y="10894"/>
                  </a:lnTo>
                  <a:lnTo>
                    <a:pt x="3005" y="10967"/>
                  </a:lnTo>
                  <a:lnTo>
                    <a:pt x="3054" y="11040"/>
                  </a:lnTo>
                  <a:lnTo>
                    <a:pt x="3078" y="11138"/>
                  </a:lnTo>
                  <a:lnTo>
                    <a:pt x="3029" y="11236"/>
                  </a:lnTo>
                  <a:lnTo>
                    <a:pt x="2907" y="11480"/>
                  </a:lnTo>
                  <a:lnTo>
                    <a:pt x="2736" y="11700"/>
                  </a:lnTo>
                  <a:lnTo>
                    <a:pt x="2663" y="11748"/>
                  </a:lnTo>
                  <a:lnTo>
                    <a:pt x="2565" y="11773"/>
                  </a:lnTo>
                  <a:lnTo>
                    <a:pt x="2467" y="11773"/>
                  </a:lnTo>
                  <a:lnTo>
                    <a:pt x="2394" y="11724"/>
                  </a:lnTo>
                  <a:lnTo>
                    <a:pt x="2345" y="11651"/>
                  </a:lnTo>
                  <a:lnTo>
                    <a:pt x="2321" y="11577"/>
                  </a:lnTo>
                  <a:lnTo>
                    <a:pt x="2321" y="11480"/>
                  </a:lnTo>
                  <a:lnTo>
                    <a:pt x="2370" y="11382"/>
                  </a:lnTo>
                  <a:lnTo>
                    <a:pt x="2492" y="11211"/>
                  </a:lnTo>
                  <a:lnTo>
                    <a:pt x="2614" y="11016"/>
                  </a:lnTo>
                  <a:lnTo>
                    <a:pt x="2663" y="10918"/>
                  </a:lnTo>
                  <a:lnTo>
                    <a:pt x="2760" y="10894"/>
                  </a:lnTo>
                  <a:lnTo>
                    <a:pt x="2858" y="10869"/>
                  </a:lnTo>
                  <a:close/>
                  <a:moveTo>
                    <a:pt x="2028" y="11846"/>
                  </a:moveTo>
                  <a:lnTo>
                    <a:pt x="2101" y="11871"/>
                  </a:lnTo>
                  <a:lnTo>
                    <a:pt x="2174" y="11944"/>
                  </a:lnTo>
                  <a:lnTo>
                    <a:pt x="2223" y="12041"/>
                  </a:lnTo>
                  <a:lnTo>
                    <a:pt x="2223" y="12115"/>
                  </a:lnTo>
                  <a:lnTo>
                    <a:pt x="2174" y="12212"/>
                  </a:lnTo>
                  <a:lnTo>
                    <a:pt x="2125" y="12286"/>
                  </a:lnTo>
                  <a:lnTo>
                    <a:pt x="1881" y="12432"/>
                  </a:lnTo>
                  <a:lnTo>
                    <a:pt x="1661" y="12554"/>
                  </a:lnTo>
                  <a:lnTo>
                    <a:pt x="1539" y="12579"/>
                  </a:lnTo>
                  <a:lnTo>
                    <a:pt x="1490" y="12554"/>
                  </a:lnTo>
                  <a:lnTo>
                    <a:pt x="1417" y="12530"/>
                  </a:lnTo>
                  <a:lnTo>
                    <a:pt x="1368" y="12481"/>
                  </a:lnTo>
                  <a:lnTo>
                    <a:pt x="1319" y="12432"/>
                  </a:lnTo>
                  <a:lnTo>
                    <a:pt x="1295" y="12335"/>
                  </a:lnTo>
                  <a:lnTo>
                    <a:pt x="1319" y="12237"/>
                  </a:lnTo>
                  <a:lnTo>
                    <a:pt x="1368" y="12164"/>
                  </a:lnTo>
                  <a:lnTo>
                    <a:pt x="1442" y="12115"/>
                  </a:lnTo>
                  <a:lnTo>
                    <a:pt x="1637" y="11993"/>
                  </a:lnTo>
                  <a:lnTo>
                    <a:pt x="1832" y="11871"/>
                  </a:lnTo>
                  <a:lnTo>
                    <a:pt x="1930" y="11846"/>
                  </a:lnTo>
                  <a:close/>
                  <a:moveTo>
                    <a:pt x="831" y="12335"/>
                  </a:moveTo>
                  <a:lnTo>
                    <a:pt x="929" y="12383"/>
                  </a:lnTo>
                  <a:lnTo>
                    <a:pt x="1002" y="12432"/>
                  </a:lnTo>
                  <a:lnTo>
                    <a:pt x="1026" y="12530"/>
                  </a:lnTo>
                  <a:lnTo>
                    <a:pt x="1026" y="12628"/>
                  </a:lnTo>
                  <a:lnTo>
                    <a:pt x="1002" y="12701"/>
                  </a:lnTo>
                  <a:lnTo>
                    <a:pt x="929" y="12774"/>
                  </a:lnTo>
                  <a:lnTo>
                    <a:pt x="855" y="12823"/>
                  </a:lnTo>
                  <a:lnTo>
                    <a:pt x="318" y="12896"/>
                  </a:lnTo>
                  <a:lnTo>
                    <a:pt x="294" y="12896"/>
                  </a:lnTo>
                  <a:lnTo>
                    <a:pt x="220" y="12872"/>
                  </a:lnTo>
                  <a:lnTo>
                    <a:pt x="147" y="12823"/>
                  </a:lnTo>
                  <a:lnTo>
                    <a:pt x="74" y="12774"/>
                  </a:lnTo>
                  <a:lnTo>
                    <a:pt x="49" y="12676"/>
                  </a:lnTo>
                  <a:lnTo>
                    <a:pt x="74" y="12579"/>
                  </a:lnTo>
                  <a:lnTo>
                    <a:pt x="123" y="12506"/>
                  </a:lnTo>
                  <a:lnTo>
                    <a:pt x="196" y="12432"/>
                  </a:lnTo>
                  <a:lnTo>
                    <a:pt x="269" y="12408"/>
                  </a:lnTo>
                  <a:lnTo>
                    <a:pt x="733" y="12335"/>
                  </a:lnTo>
                  <a:close/>
                  <a:moveTo>
                    <a:pt x="5691" y="1"/>
                  </a:moveTo>
                  <a:lnTo>
                    <a:pt x="5593" y="50"/>
                  </a:lnTo>
                  <a:lnTo>
                    <a:pt x="1" y="2907"/>
                  </a:lnTo>
                  <a:lnTo>
                    <a:pt x="1" y="16267"/>
                  </a:lnTo>
                  <a:lnTo>
                    <a:pt x="5618" y="13409"/>
                  </a:lnTo>
                  <a:lnTo>
                    <a:pt x="5740" y="13360"/>
                  </a:lnTo>
                  <a:lnTo>
                    <a:pt x="5838" y="13263"/>
                  </a:lnTo>
                  <a:lnTo>
                    <a:pt x="5935" y="13165"/>
                  </a:lnTo>
                  <a:lnTo>
                    <a:pt x="6009" y="13067"/>
                  </a:lnTo>
                  <a:lnTo>
                    <a:pt x="6082" y="12945"/>
                  </a:lnTo>
                  <a:lnTo>
                    <a:pt x="6131" y="12823"/>
                  </a:lnTo>
                  <a:lnTo>
                    <a:pt x="6155" y="12701"/>
                  </a:lnTo>
                  <a:lnTo>
                    <a:pt x="6155" y="12579"/>
                  </a:lnTo>
                  <a:lnTo>
                    <a:pt x="6155" y="343"/>
                  </a:lnTo>
                  <a:lnTo>
                    <a:pt x="6155" y="221"/>
                  </a:lnTo>
                  <a:lnTo>
                    <a:pt x="6106" y="147"/>
                  </a:lnTo>
                  <a:lnTo>
                    <a:pt x="6058" y="74"/>
                  </a:lnTo>
                  <a:lnTo>
                    <a:pt x="5984" y="25"/>
                  </a:lnTo>
                  <a:lnTo>
                    <a:pt x="59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38"/>
          <p:cNvGrpSpPr/>
          <p:nvPr/>
        </p:nvGrpSpPr>
        <p:grpSpPr>
          <a:xfrm>
            <a:off x="3745730" y="1274235"/>
            <a:ext cx="335905" cy="397142"/>
            <a:chOff x="4636075" y="261925"/>
            <a:chExt cx="401800" cy="475050"/>
          </a:xfrm>
        </p:grpSpPr>
        <p:sp>
          <p:nvSpPr>
            <p:cNvPr id="380" name="Google Shape;380;p38"/>
            <p:cNvSpPr/>
            <p:nvPr/>
          </p:nvSpPr>
          <p:spPr>
            <a:xfrm>
              <a:off x="4665400" y="326650"/>
              <a:ext cx="372475" cy="97100"/>
            </a:xfrm>
            <a:custGeom>
              <a:avLst/>
              <a:gdLst/>
              <a:ahLst/>
              <a:cxnLst/>
              <a:rect l="l" t="t" r="r" b="b"/>
              <a:pathLst>
                <a:path w="14899" h="3884" extrusionOk="0">
                  <a:moveTo>
                    <a:pt x="928" y="0"/>
                  </a:moveTo>
                  <a:lnTo>
                    <a:pt x="733" y="25"/>
                  </a:lnTo>
                  <a:lnTo>
                    <a:pt x="562" y="74"/>
                  </a:lnTo>
                  <a:lnTo>
                    <a:pt x="391" y="171"/>
                  </a:lnTo>
                  <a:lnTo>
                    <a:pt x="269" y="269"/>
                  </a:lnTo>
                  <a:lnTo>
                    <a:pt x="147" y="416"/>
                  </a:lnTo>
                  <a:lnTo>
                    <a:pt x="73" y="562"/>
                  </a:lnTo>
                  <a:lnTo>
                    <a:pt x="0" y="733"/>
                  </a:lnTo>
                  <a:lnTo>
                    <a:pt x="0" y="928"/>
                  </a:lnTo>
                  <a:lnTo>
                    <a:pt x="0" y="2956"/>
                  </a:lnTo>
                  <a:lnTo>
                    <a:pt x="0" y="3151"/>
                  </a:lnTo>
                  <a:lnTo>
                    <a:pt x="73" y="3322"/>
                  </a:lnTo>
                  <a:lnTo>
                    <a:pt x="147" y="3468"/>
                  </a:lnTo>
                  <a:lnTo>
                    <a:pt x="269" y="3615"/>
                  </a:lnTo>
                  <a:lnTo>
                    <a:pt x="391" y="3737"/>
                  </a:lnTo>
                  <a:lnTo>
                    <a:pt x="562" y="3810"/>
                  </a:lnTo>
                  <a:lnTo>
                    <a:pt x="733" y="3859"/>
                  </a:lnTo>
                  <a:lnTo>
                    <a:pt x="928" y="3884"/>
                  </a:lnTo>
                  <a:lnTo>
                    <a:pt x="12798" y="3884"/>
                  </a:lnTo>
                  <a:lnTo>
                    <a:pt x="14898" y="1954"/>
                  </a:lnTo>
                  <a:lnTo>
                    <a:pt x="127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8"/>
            <p:cNvSpPr/>
            <p:nvPr/>
          </p:nvSpPr>
          <p:spPr>
            <a:xfrm>
              <a:off x="4636075" y="438375"/>
              <a:ext cx="372475" cy="97125"/>
            </a:xfrm>
            <a:custGeom>
              <a:avLst/>
              <a:gdLst/>
              <a:ahLst/>
              <a:cxnLst/>
              <a:rect l="l" t="t" r="r" b="b"/>
              <a:pathLst>
                <a:path w="14899" h="3885" extrusionOk="0">
                  <a:moveTo>
                    <a:pt x="2101" y="1"/>
                  </a:moveTo>
                  <a:lnTo>
                    <a:pt x="1" y="1930"/>
                  </a:lnTo>
                  <a:lnTo>
                    <a:pt x="2101" y="3884"/>
                  </a:lnTo>
                  <a:lnTo>
                    <a:pt x="13971" y="3884"/>
                  </a:lnTo>
                  <a:lnTo>
                    <a:pt x="14166" y="3860"/>
                  </a:lnTo>
                  <a:lnTo>
                    <a:pt x="14337" y="3811"/>
                  </a:lnTo>
                  <a:lnTo>
                    <a:pt x="14508" y="3713"/>
                  </a:lnTo>
                  <a:lnTo>
                    <a:pt x="14630" y="3615"/>
                  </a:lnTo>
                  <a:lnTo>
                    <a:pt x="14752" y="3469"/>
                  </a:lnTo>
                  <a:lnTo>
                    <a:pt x="14826" y="3322"/>
                  </a:lnTo>
                  <a:lnTo>
                    <a:pt x="14899" y="3151"/>
                  </a:lnTo>
                  <a:lnTo>
                    <a:pt x="14899" y="2956"/>
                  </a:lnTo>
                  <a:lnTo>
                    <a:pt x="14899" y="929"/>
                  </a:lnTo>
                  <a:lnTo>
                    <a:pt x="14899" y="733"/>
                  </a:lnTo>
                  <a:lnTo>
                    <a:pt x="14826" y="563"/>
                  </a:lnTo>
                  <a:lnTo>
                    <a:pt x="14752" y="416"/>
                  </a:lnTo>
                  <a:lnTo>
                    <a:pt x="14630" y="269"/>
                  </a:lnTo>
                  <a:lnTo>
                    <a:pt x="14508" y="147"/>
                  </a:lnTo>
                  <a:lnTo>
                    <a:pt x="14337" y="74"/>
                  </a:lnTo>
                  <a:lnTo>
                    <a:pt x="14166" y="25"/>
                  </a:lnTo>
                  <a:lnTo>
                    <a:pt x="139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8"/>
            <p:cNvSpPr/>
            <p:nvPr/>
          </p:nvSpPr>
          <p:spPr>
            <a:xfrm>
              <a:off x="4814975" y="261925"/>
              <a:ext cx="44000" cy="50100"/>
            </a:xfrm>
            <a:custGeom>
              <a:avLst/>
              <a:gdLst/>
              <a:ahLst/>
              <a:cxnLst/>
              <a:rect l="l" t="t" r="r" b="b"/>
              <a:pathLst>
                <a:path w="1760" h="2004" extrusionOk="0">
                  <a:moveTo>
                    <a:pt x="563" y="1"/>
                  </a:moveTo>
                  <a:lnTo>
                    <a:pt x="465" y="25"/>
                  </a:lnTo>
                  <a:lnTo>
                    <a:pt x="343" y="49"/>
                  </a:lnTo>
                  <a:lnTo>
                    <a:pt x="245" y="98"/>
                  </a:lnTo>
                  <a:lnTo>
                    <a:pt x="172" y="171"/>
                  </a:lnTo>
                  <a:lnTo>
                    <a:pt x="99" y="269"/>
                  </a:lnTo>
                  <a:lnTo>
                    <a:pt x="25" y="367"/>
                  </a:lnTo>
                  <a:lnTo>
                    <a:pt x="1" y="465"/>
                  </a:lnTo>
                  <a:lnTo>
                    <a:pt x="1" y="587"/>
                  </a:lnTo>
                  <a:lnTo>
                    <a:pt x="1" y="2003"/>
                  </a:lnTo>
                  <a:lnTo>
                    <a:pt x="1759" y="2003"/>
                  </a:lnTo>
                  <a:lnTo>
                    <a:pt x="1759" y="587"/>
                  </a:lnTo>
                  <a:lnTo>
                    <a:pt x="1759" y="465"/>
                  </a:lnTo>
                  <a:lnTo>
                    <a:pt x="1735" y="367"/>
                  </a:lnTo>
                  <a:lnTo>
                    <a:pt x="1662" y="269"/>
                  </a:lnTo>
                  <a:lnTo>
                    <a:pt x="1588" y="171"/>
                  </a:lnTo>
                  <a:lnTo>
                    <a:pt x="1515" y="98"/>
                  </a:lnTo>
                  <a:lnTo>
                    <a:pt x="1417" y="49"/>
                  </a:lnTo>
                  <a:lnTo>
                    <a:pt x="1295" y="25"/>
                  </a:lnTo>
                  <a:lnTo>
                    <a:pt x="119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8"/>
            <p:cNvSpPr/>
            <p:nvPr/>
          </p:nvSpPr>
          <p:spPr>
            <a:xfrm>
              <a:off x="4814975" y="550125"/>
              <a:ext cx="44000" cy="186850"/>
            </a:xfrm>
            <a:custGeom>
              <a:avLst/>
              <a:gdLst/>
              <a:ahLst/>
              <a:cxnLst/>
              <a:rect l="l" t="t" r="r" b="b"/>
              <a:pathLst>
                <a:path w="1760" h="7474" extrusionOk="0">
                  <a:moveTo>
                    <a:pt x="1" y="0"/>
                  </a:moveTo>
                  <a:lnTo>
                    <a:pt x="1" y="7474"/>
                  </a:lnTo>
                  <a:lnTo>
                    <a:pt x="1759" y="7474"/>
                  </a:lnTo>
                  <a:lnTo>
                    <a:pt x="175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 name="Google Shape;384;p38"/>
          <p:cNvSpPr/>
          <p:nvPr/>
        </p:nvSpPr>
        <p:spPr>
          <a:xfrm>
            <a:off x="4284931" y="1304863"/>
            <a:ext cx="384894" cy="335905"/>
          </a:xfrm>
          <a:custGeom>
            <a:avLst/>
            <a:gdLst/>
            <a:ahLst/>
            <a:cxnLst/>
            <a:rect l="l" t="t" r="r" b="b"/>
            <a:pathLst>
              <a:path w="18416" h="16072" extrusionOk="0">
                <a:moveTo>
                  <a:pt x="9208" y="1"/>
                </a:moveTo>
                <a:lnTo>
                  <a:pt x="1" y="8866"/>
                </a:lnTo>
                <a:lnTo>
                  <a:pt x="2882" y="8866"/>
                </a:lnTo>
                <a:lnTo>
                  <a:pt x="2882" y="15290"/>
                </a:lnTo>
                <a:lnTo>
                  <a:pt x="2907" y="15461"/>
                </a:lnTo>
                <a:lnTo>
                  <a:pt x="2956" y="15607"/>
                </a:lnTo>
                <a:lnTo>
                  <a:pt x="3029" y="15729"/>
                </a:lnTo>
                <a:lnTo>
                  <a:pt x="3102" y="15851"/>
                </a:lnTo>
                <a:lnTo>
                  <a:pt x="3224" y="15949"/>
                </a:lnTo>
                <a:lnTo>
                  <a:pt x="3371" y="16022"/>
                </a:lnTo>
                <a:lnTo>
                  <a:pt x="3517" y="16071"/>
                </a:lnTo>
                <a:lnTo>
                  <a:pt x="7425" y="16071"/>
                </a:lnTo>
                <a:lnTo>
                  <a:pt x="7425" y="13458"/>
                </a:lnTo>
                <a:lnTo>
                  <a:pt x="7450" y="13165"/>
                </a:lnTo>
                <a:lnTo>
                  <a:pt x="7547" y="12896"/>
                </a:lnTo>
                <a:lnTo>
                  <a:pt x="7669" y="12652"/>
                </a:lnTo>
                <a:lnTo>
                  <a:pt x="7840" y="12457"/>
                </a:lnTo>
                <a:lnTo>
                  <a:pt x="8060" y="12286"/>
                </a:lnTo>
                <a:lnTo>
                  <a:pt x="8280" y="12164"/>
                </a:lnTo>
                <a:lnTo>
                  <a:pt x="8549" y="12066"/>
                </a:lnTo>
                <a:lnTo>
                  <a:pt x="8842" y="12041"/>
                </a:lnTo>
                <a:lnTo>
                  <a:pt x="9574" y="12041"/>
                </a:lnTo>
                <a:lnTo>
                  <a:pt x="9867" y="12066"/>
                </a:lnTo>
                <a:lnTo>
                  <a:pt x="10136" y="12164"/>
                </a:lnTo>
                <a:lnTo>
                  <a:pt x="10356" y="12286"/>
                </a:lnTo>
                <a:lnTo>
                  <a:pt x="10576" y="12457"/>
                </a:lnTo>
                <a:lnTo>
                  <a:pt x="10747" y="12652"/>
                </a:lnTo>
                <a:lnTo>
                  <a:pt x="10869" y="12896"/>
                </a:lnTo>
                <a:lnTo>
                  <a:pt x="10967" y="13165"/>
                </a:lnTo>
                <a:lnTo>
                  <a:pt x="10991" y="13458"/>
                </a:lnTo>
                <a:lnTo>
                  <a:pt x="10991" y="16071"/>
                </a:lnTo>
                <a:lnTo>
                  <a:pt x="14899" y="16071"/>
                </a:lnTo>
                <a:lnTo>
                  <a:pt x="15045" y="16022"/>
                </a:lnTo>
                <a:lnTo>
                  <a:pt x="15192" y="15949"/>
                </a:lnTo>
                <a:lnTo>
                  <a:pt x="15314" y="15851"/>
                </a:lnTo>
                <a:lnTo>
                  <a:pt x="15387" y="15729"/>
                </a:lnTo>
                <a:lnTo>
                  <a:pt x="15460" y="15607"/>
                </a:lnTo>
                <a:lnTo>
                  <a:pt x="15509" y="15461"/>
                </a:lnTo>
                <a:lnTo>
                  <a:pt x="15534" y="15290"/>
                </a:lnTo>
                <a:lnTo>
                  <a:pt x="15534" y="8866"/>
                </a:lnTo>
                <a:lnTo>
                  <a:pt x="18416" y="8866"/>
                </a:lnTo>
                <a:lnTo>
                  <a:pt x="92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38"/>
          <p:cNvGrpSpPr/>
          <p:nvPr/>
        </p:nvGrpSpPr>
        <p:grpSpPr>
          <a:xfrm>
            <a:off x="4872282" y="1307424"/>
            <a:ext cx="336908" cy="330262"/>
            <a:chOff x="5983625" y="301625"/>
            <a:chExt cx="403000" cy="395050"/>
          </a:xfrm>
        </p:grpSpPr>
        <p:sp>
          <p:nvSpPr>
            <p:cNvPr id="386" name="Google Shape;386;p38"/>
            <p:cNvSpPr/>
            <p:nvPr/>
          </p:nvSpPr>
          <p:spPr>
            <a:xfrm>
              <a:off x="5983625" y="319925"/>
              <a:ext cx="403000" cy="67200"/>
            </a:xfrm>
            <a:custGeom>
              <a:avLst/>
              <a:gdLst/>
              <a:ahLst/>
              <a:cxnLst/>
              <a:rect l="l" t="t" r="r" b="b"/>
              <a:pathLst>
                <a:path w="16120" h="2688" extrusionOk="0">
                  <a:moveTo>
                    <a:pt x="3102" y="416"/>
                  </a:moveTo>
                  <a:lnTo>
                    <a:pt x="3273" y="465"/>
                  </a:lnTo>
                  <a:lnTo>
                    <a:pt x="3444" y="562"/>
                  </a:lnTo>
                  <a:lnTo>
                    <a:pt x="3566" y="660"/>
                  </a:lnTo>
                  <a:lnTo>
                    <a:pt x="3688" y="807"/>
                  </a:lnTo>
                  <a:lnTo>
                    <a:pt x="3762" y="953"/>
                  </a:lnTo>
                  <a:lnTo>
                    <a:pt x="3810" y="1124"/>
                  </a:lnTo>
                  <a:lnTo>
                    <a:pt x="3835" y="1320"/>
                  </a:lnTo>
                  <a:lnTo>
                    <a:pt x="3810" y="1491"/>
                  </a:lnTo>
                  <a:lnTo>
                    <a:pt x="3762" y="1661"/>
                  </a:lnTo>
                  <a:lnTo>
                    <a:pt x="3688" y="1808"/>
                  </a:lnTo>
                  <a:lnTo>
                    <a:pt x="3566" y="1955"/>
                  </a:lnTo>
                  <a:lnTo>
                    <a:pt x="3444" y="2052"/>
                  </a:lnTo>
                  <a:lnTo>
                    <a:pt x="3273" y="2150"/>
                  </a:lnTo>
                  <a:lnTo>
                    <a:pt x="3102" y="2199"/>
                  </a:lnTo>
                  <a:lnTo>
                    <a:pt x="2931" y="2223"/>
                  </a:lnTo>
                  <a:lnTo>
                    <a:pt x="2760" y="2199"/>
                  </a:lnTo>
                  <a:lnTo>
                    <a:pt x="2589" y="2150"/>
                  </a:lnTo>
                  <a:lnTo>
                    <a:pt x="2418" y="2052"/>
                  </a:lnTo>
                  <a:lnTo>
                    <a:pt x="2296" y="1955"/>
                  </a:lnTo>
                  <a:lnTo>
                    <a:pt x="2174" y="1808"/>
                  </a:lnTo>
                  <a:lnTo>
                    <a:pt x="2101" y="1661"/>
                  </a:lnTo>
                  <a:lnTo>
                    <a:pt x="2052" y="1491"/>
                  </a:lnTo>
                  <a:lnTo>
                    <a:pt x="2028" y="1320"/>
                  </a:lnTo>
                  <a:lnTo>
                    <a:pt x="2052" y="1124"/>
                  </a:lnTo>
                  <a:lnTo>
                    <a:pt x="2101" y="953"/>
                  </a:lnTo>
                  <a:lnTo>
                    <a:pt x="2174" y="807"/>
                  </a:lnTo>
                  <a:lnTo>
                    <a:pt x="2296" y="660"/>
                  </a:lnTo>
                  <a:lnTo>
                    <a:pt x="2418" y="562"/>
                  </a:lnTo>
                  <a:lnTo>
                    <a:pt x="2589" y="465"/>
                  </a:lnTo>
                  <a:lnTo>
                    <a:pt x="2760" y="416"/>
                  </a:lnTo>
                  <a:close/>
                  <a:moveTo>
                    <a:pt x="13360" y="416"/>
                  </a:moveTo>
                  <a:lnTo>
                    <a:pt x="13531" y="465"/>
                  </a:lnTo>
                  <a:lnTo>
                    <a:pt x="13702" y="562"/>
                  </a:lnTo>
                  <a:lnTo>
                    <a:pt x="13824" y="660"/>
                  </a:lnTo>
                  <a:lnTo>
                    <a:pt x="13946" y="807"/>
                  </a:lnTo>
                  <a:lnTo>
                    <a:pt x="14019" y="953"/>
                  </a:lnTo>
                  <a:lnTo>
                    <a:pt x="14068" y="1124"/>
                  </a:lnTo>
                  <a:lnTo>
                    <a:pt x="14093" y="1320"/>
                  </a:lnTo>
                  <a:lnTo>
                    <a:pt x="14068" y="1491"/>
                  </a:lnTo>
                  <a:lnTo>
                    <a:pt x="14019" y="1661"/>
                  </a:lnTo>
                  <a:lnTo>
                    <a:pt x="13946" y="1808"/>
                  </a:lnTo>
                  <a:lnTo>
                    <a:pt x="13824" y="1955"/>
                  </a:lnTo>
                  <a:lnTo>
                    <a:pt x="13702" y="2052"/>
                  </a:lnTo>
                  <a:lnTo>
                    <a:pt x="13531" y="2150"/>
                  </a:lnTo>
                  <a:lnTo>
                    <a:pt x="13360" y="2199"/>
                  </a:lnTo>
                  <a:lnTo>
                    <a:pt x="13189" y="2223"/>
                  </a:lnTo>
                  <a:lnTo>
                    <a:pt x="13018" y="2199"/>
                  </a:lnTo>
                  <a:lnTo>
                    <a:pt x="12847" y="2150"/>
                  </a:lnTo>
                  <a:lnTo>
                    <a:pt x="12676" y="2052"/>
                  </a:lnTo>
                  <a:lnTo>
                    <a:pt x="12554" y="1955"/>
                  </a:lnTo>
                  <a:lnTo>
                    <a:pt x="12432" y="1808"/>
                  </a:lnTo>
                  <a:lnTo>
                    <a:pt x="12359" y="1661"/>
                  </a:lnTo>
                  <a:lnTo>
                    <a:pt x="12310" y="1491"/>
                  </a:lnTo>
                  <a:lnTo>
                    <a:pt x="12285" y="1320"/>
                  </a:lnTo>
                  <a:lnTo>
                    <a:pt x="12310" y="1124"/>
                  </a:lnTo>
                  <a:lnTo>
                    <a:pt x="12359" y="953"/>
                  </a:lnTo>
                  <a:lnTo>
                    <a:pt x="12432" y="807"/>
                  </a:lnTo>
                  <a:lnTo>
                    <a:pt x="12554" y="660"/>
                  </a:lnTo>
                  <a:lnTo>
                    <a:pt x="12676" y="562"/>
                  </a:lnTo>
                  <a:lnTo>
                    <a:pt x="12847" y="465"/>
                  </a:lnTo>
                  <a:lnTo>
                    <a:pt x="13018" y="416"/>
                  </a:lnTo>
                  <a:close/>
                  <a:moveTo>
                    <a:pt x="0" y="1"/>
                  </a:moveTo>
                  <a:lnTo>
                    <a:pt x="0" y="2687"/>
                  </a:lnTo>
                  <a:lnTo>
                    <a:pt x="16120" y="2687"/>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8"/>
            <p:cNvSpPr/>
            <p:nvPr/>
          </p:nvSpPr>
          <p:spPr>
            <a:xfrm>
              <a:off x="5983625" y="664900"/>
              <a:ext cx="403000" cy="31775"/>
            </a:xfrm>
            <a:custGeom>
              <a:avLst/>
              <a:gdLst/>
              <a:ahLst/>
              <a:cxnLst/>
              <a:rect l="l" t="t" r="r" b="b"/>
              <a:pathLst>
                <a:path w="16120" h="1271" extrusionOk="0">
                  <a:moveTo>
                    <a:pt x="0" y="1"/>
                  </a:moveTo>
                  <a:lnTo>
                    <a:pt x="0" y="489"/>
                  </a:lnTo>
                  <a:lnTo>
                    <a:pt x="25" y="660"/>
                  </a:lnTo>
                  <a:lnTo>
                    <a:pt x="74" y="807"/>
                  </a:lnTo>
                  <a:lnTo>
                    <a:pt x="147" y="929"/>
                  </a:lnTo>
                  <a:lnTo>
                    <a:pt x="220" y="1051"/>
                  </a:lnTo>
                  <a:lnTo>
                    <a:pt x="342" y="1149"/>
                  </a:lnTo>
                  <a:lnTo>
                    <a:pt x="489" y="1222"/>
                  </a:lnTo>
                  <a:lnTo>
                    <a:pt x="635" y="1271"/>
                  </a:lnTo>
                  <a:lnTo>
                    <a:pt x="15485" y="1271"/>
                  </a:lnTo>
                  <a:lnTo>
                    <a:pt x="15631" y="1222"/>
                  </a:lnTo>
                  <a:lnTo>
                    <a:pt x="15778" y="1149"/>
                  </a:lnTo>
                  <a:lnTo>
                    <a:pt x="15900" y="1051"/>
                  </a:lnTo>
                  <a:lnTo>
                    <a:pt x="15973" y="929"/>
                  </a:lnTo>
                  <a:lnTo>
                    <a:pt x="16046" y="807"/>
                  </a:lnTo>
                  <a:lnTo>
                    <a:pt x="16095" y="660"/>
                  </a:lnTo>
                  <a:lnTo>
                    <a:pt x="16120" y="489"/>
                  </a:lnTo>
                  <a:lnTo>
                    <a:pt x="16120" y="1"/>
                  </a:lnTo>
                  <a:lnTo>
                    <a:pt x="16095" y="172"/>
                  </a:lnTo>
                  <a:lnTo>
                    <a:pt x="16046" y="318"/>
                  </a:lnTo>
                  <a:lnTo>
                    <a:pt x="15973" y="440"/>
                  </a:lnTo>
                  <a:lnTo>
                    <a:pt x="15900" y="562"/>
                  </a:lnTo>
                  <a:lnTo>
                    <a:pt x="15778" y="660"/>
                  </a:lnTo>
                  <a:lnTo>
                    <a:pt x="15631" y="733"/>
                  </a:lnTo>
                  <a:lnTo>
                    <a:pt x="15485" y="782"/>
                  </a:lnTo>
                  <a:lnTo>
                    <a:pt x="635" y="782"/>
                  </a:lnTo>
                  <a:lnTo>
                    <a:pt x="489" y="733"/>
                  </a:lnTo>
                  <a:lnTo>
                    <a:pt x="342" y="660"/>
                  </a:lnTo>
                  <a:lnTo>
                    <a:pt x="220" y="562"/>
                  </a:lnTo>
                  <a:lnTo>
                    <a:pt x="147" y="440"/>
                  </a:lnTo>
                  <a:lnTo>
                    <a:pt x="74" y="318"/>
                  </a:lnTo>
                  <a:lnTo>
                    <a:pt x="25"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8"/>
            <p:cNvSpPr/>
            <p:nvPr/>
          </p:nvSpPr>
          <p:spPr>
            <a:xfrm>
              <a:off x="6041025" y="301625"/>
              <a:ext cx="29325" cy="63500"/>
            </a:xfrm>
            <a:custGeom>
              <a:avLst/>
              <a:gdLst/>
              <a:ahLst/>
              <a:cxnLst/>
              <a:rect l="l" t="t" r="r" b="b"/>
              <a:pathLst>
                <a:path w="1173" h="2540" extrusionOk="0">
                  <a:moveTo>
                    <a:pt x="391" y="0"/>
                  </a:moveTo>
                  <a:lnTo>
                    <a:pt x="293" y="49"/>
                  </a:lnTo>
                  <a:lnTo>
                    <a:pt x="220" y="73"/>
                  </a:lnTo>
                  <a:lnTo>
                    <a:pt x="147" y="147"/>
                  </a:lnTo>
                  <a:lnTo>
                    <a:pt x="74" y="220"/>
                  </a:lnTo>
                  <a:lnTo>
                    <a:pt x="49" y="293"/>
                  </a:lnTo>
                  <a:lnTo>
                    <a:pt x="0" y="391"/>
                  </a:lnTo>
                  <a:lnTo>
                    <a:pt x="0" y="488"/>
                  </a:lnTo>
                  <a:lnTo>
                    <a:pt x="0" y="2052"/>
                  </a:lnTo>
                  <a:lnTo>
                    <a:pt x="0" y="2149"/>
                  </a:lnTo>
                  <a:lnTo>
                    <a:pt x="49" y="2247"/>
                  </a:lnTo>
                  <a:lnTo>
                    <a:pt x="74" y="2320"/>
                  </a:lnTo>
                  <a:lnTo>
                    <a:pt x="147" y="2393"/>
                  </a:lnTo>
                  <a:lnTo>
                    <a:pt x="220" y="2467"/>
                  </a:lnTo>
                  <a:lnTo>
                    <a:pt x="293" y="2491"/>
                  </a:lnTo>
                  <a:lnTo>
                    <a:pt x="391" y="2540"/>
                  </a:lnTo>
                  <a:lnTo>
                    <a:pt x="782" y="2540"/>
                  </a:lnTo>
                  <a:lnTo>
                    <a:pt x="879" y="2491"/>
                  </a:lnTo>
                  <a:lnTo>
                    <a:pt x="953" y="2467"/>
                  </a:lnTo>
                  <a:lnTo>
                    <a:pt x="1026" y="2393"/>
                  </a:lnTo>
                  <a:lnTo>
                    <a:pt x="1099" y="2320"/>
                  </a:lnTo>
                  <a:lnTo>
                    <a:pt x="1124" y="2247"/>
                  </a:lnTo>
                  <a:lnTo>
                    <a:pt x="1173" y="2149"/>
                  </a:lnTo>
                  <a:lnTo>
                    <a:pt x="1173" y="2052"/>
                  </a:lnTo>
                  <a:lnTo>
                    <a:pt x="1173" y="488"/>
                  </a:lnTo>
                  <a:lnTo>
                    <a:pt x="1173" y="391"/>
                  </a:lnTo>
                  <a:lnTo>
                    <a:pt x="1124" y="293"/>
                  </a:lnTo>
                  <a:lnTo>
                    <a:pt x="1099" y="220"/>
                  </a:lnTo>
                  <a:lnTo>
                    <a:pt x="1026" y="147"/>
                  </a:lnTo>
                  <a:lnTo>
                    <a:pt x="953" y="73"/>
                  </a:lnTo>
                  <a:lnTo>
                    <a:pt x="879"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8"/>
            <p:cNvSpPr/>
            <p:nvPr/>
          </p:nvSpPr>
          <p:spPr>
            <a:xfrm>
              <a:off x="6297450" y="301625"/>
              <a:ext cx="29350" cy="63500"/>
            </a:xfrm>
            <a:custGeom>
              <a:avLst/>
              <a:gdLst/>
              <a:ahLst/>
              <a:cxnLst/>
              <a:rect l="l" t="t" r="r" b="b"/>
              <a:pathLst>
                <a:path w="1174" h="2540" extrusionOk="0">
                  <a:moveTo>
                    <a:pt x="392" y="0"/>
                  </a:moveTo>
                  <a:lnTo>
                    <a:pt x="294" y="49"/>
                  </a:lnTo>
                  <a:lnTo>
                    <a:pt x="221" y="73"/>
                  </a:lnTo>
                  <a:lnTo>
                    <a:pt x="147" y="147"/>
                  </a:lnTo>
                  <a:lnTo>
                    <a:pt x="74" y="220"/>
                  </a:lnTo>
                  <a:lnTo>
                    <a:pt x="50" y="293"/>
                  </a:lnTo>
                  <a:lnTo>
                    <a:pt x="1" y="391"/>
                  </a:lnTo>
                  <a:lnTo>
                    <a:pt x="1" y="488"/>
                  </a:lnTo>
                  <a:lnTo>
                    <a:pt x="1" y="2052"/>
                  </a:lnTo>
                  <a:lnTo>
                    <a:pt x="1" y="2149"/>
                  </a:lnTo>
                  <a:lnTo>
                    <a:pt x="50" y="2247"/>
                  </a:lnTo>
                  <a:lnTo>
                    <a:pt x="74" y="2320"/>
                  </a:lnTo>
                  <a:lnTo>
                    <a:pt x="147" y="2393"/>
                  </a:lnTo>
                  <a:lnTo>
                    <a:pt x="221" y="2467"/>
                  </a:lnTo>
                  <a:lnTo>
                    <a:pt x="294" y="2491"/>
                  </a:lnTo>
                  <a:lnTo>
                    <a:pt x="392" y="2540"/>
                  </a:lnTo>
                  <a:lnTo>
                    <a:pt x="782" y="2540"/>
                  </a:lnTo>
                  <a:lnTo>
                    <a:pt x="880" y="2491"/>
                  </a:lnTo>
                  <a:lnTo>
                    <a:pt x="953" y="2467"/>
                  </a:lnTo>
                  <a:lnTo>
                    <a:pt x="1027" y="2393"/>
                  </a:lnTo>
                  <a:lnTo>
                    <a:pt x="1100" y="2320"/>
                  </a:lnTo>
                  <a:lnTo>
                    <a:pt x="1124" y="2247"/>
                  </a:lnTo>
                  <a:lnTo>
                    <a:pt x="1173" y="2149"/>
                  </a:lnTo>
                  <a:lnTo>
                    <a:pt x="1173" y="2052"/>
                  </a:lnTo>
                  <a:lnTo>
                    <a:pt x="1173" y="488"/>
                  </a:lnTo>
                  <a:lnTo>
                    <a:pt x="1173" y="391"/>
                  </a:lnTo>
                  <a:lnTo>
                    <a:pt x="1124" y="293"/>
                  </a:lnTo>
                  <a:lnTo>
                    <a:pt x="1100" y="220"/>
                  </a:lnTo>
                  <a:lnTo>
                    <a:pt x="1027" y="147"/>
                  </a:lnTo>
                  <a:lnTo>
                    <a:pt x="953" y="73"/>
                  </a:lnTo>
                  <a:lnTo>
                    <a:pt x="880" y="49"/>
                  </a:lnTo>
                  <a:lnTo>
                    <a:pt x="78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8"/>
            <p:cNvSpPr/>
            <p:nvPr/>
          </p:nvSpPr>
          <p:spPr>
            <a:xfrm>
              <a:off x="6097200" y="509200"/>
              <a:ext cx="50700" cy="53775"/>
            </a:xfrm>
            <a:custGeom>
              <a:avLst/>
              <a:gdLst/>
              <a:ahLst/>
              <a:cxnLst/>
              <a:rect l="l" t="t" r="r" b="b"/>
              <a:pathLst>
                <a:path w="2028" h="2151" extrusionOk="0">
                  <a:moveTo>
                    <a:pt x="0" y="1"/>
                  </a:moveTo>
                  <a:lnTo>
                    <a:pt x="0" y="2150"/>
                  </a:lnTo>
                  <a:lnTo>
                    <a:pt x="2027" y="2150"/>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8"/>
            <p:cNvSpPr/>
            <p:nvPr/>
          </p:nvSpPr>
          <p:spPr>
            <a:xfrm>
              <a:off x="6097200" y="448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8"/>
            <p:cNvSpPr/>
            <p:nvPr/>
          </p:nvSpPr>
          <p:spPr>
            <a:xfrm>
              <a:off x="6097200" y="575150"/>
              <a:ext cx="50700" cy="48875"/>
            </a:xfrm>
            <a:custGeom>
              <a:avLst/>
              <a:gdLst/>
              <a:ahLst/>
              <a:cxnLst/>
              <a:rect l="l" t="t" r="r" b="b"/>
              <a:pathLst>
                <a:path w="2028" h="1955" extrusionOk="0">
                  <a:moveTo>
                    <a:pt x="0" y="1"/>
                  </a:moveTo>
                  <a:lnTo>
                    <a:pt x="0" y="1954"/>
                  </a:lnTo>
                  <a:lnTo>
                    <a:pt x="2027" y="1954"/>
                  </a:lnTo>
                  <a:lnTo>
                    <a:pt x="20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8"/>
            <p:cNvSpPr/>
            <p:nvPr/>
          </p:nvSpPr>
          <p:spPr>
            <a:xfrm>
              <a:off x="6160075" y="575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8"/>
            <p:cNvSpPr/>
            <p:nvPr/>
          </p:nvSpPr>
          <p:spPr>
            <a:xfrm>
              <a:off x="603430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8"/>
            <p:cNvSpPr/>
            <p:nvPr/>
          </p:nvSpPr>
          <p:spPr>
            <a:xfrm>
              <a:off x="603430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8"/>
            <p:cNvSpPr/>
            <p:nvPr/>
          </p:nvSpPr>
          <p:spPr>
            <a:xfrm>
              <a:off x="603430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8"/>
            <p:cNvSpPr/>
            <p:nvPr/>
          </p:nvSpPr>
          <p:spPr>
            <a:xfrm>
              <a:off x="6160075" y="509200"/>
              <a:ext cx="50100" cy="53775"/>
            </a:xfrm>
            <a:custGeom>
              <a:avLst/>
              <a:gdLst/>
              <a:ahLst/>
              <a:cxnLst/>
              <a:rect l="l" t="t" r="r" b="b"/>
              <a:pathLst>
                <a:path w="2004" h="2151" extrusionOk="0">
                  <a:moveTo>
                    <a:pt x="1" y="1"/>
                  </a:moveTo>
                  <a:lnTo>
                    <a:pt x="1" y="2150"/>
                  </a:lnTo>
                  <a:lnTo>
                    <a:pt x="2003" y="2150"/>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8"/>
            <p:cNvSpPr/>
            <p:nvPr/>
          </p:nvSpPr>
          <p:spPr>
            <a:xfrm>
              <a:off x="5983625" y="399300"/>
              <a:ext cx="403000" cy="272950"/>
            </a:xfrm>
            <a:custGeom>
              <a:avLst/>
              <a:gdLst/>
              <a:ahLst/>
              <a:cxnLst/>
              <a:rect l="l" t="t" r="r" b="b"/>
              <a:pathLst>
                <a:path w="16120" h="10918" extrusionOk="0">
                  <a:moveTo>
                    <a:pt x="14434" y="1466"/>
                  </a:moveTo>
                  <a:lnTo>
                    <a:pt x="14508" y="1515"/>
                  </a:lnTo>
                  <a:lnTo>
                    <a:pt x="14557" y="1613"/>
                  </a:lnTo>
                  <a:lnTo>
                    <a:pt x="14581" y="1710"/>
                  </a:lnTo>
                  <a:lnTo>
                    <a:pt x="14581" y="9233"/>
                  </a:lnTo>
                  <a:lnTo>
                    <a:pt x="14557" y="9330"/>
                  </a:lnTo>
                  <a:lnTo>
                    <a:pt x="14508" y="9404"/>
                  </a:lnTo>
                  <a:lnTo>
                    <a:pt x="14434" y="9452"/>
                  </a:lnTo>
                  <a:lnTo>
                    <a:pt x="14337" y="9477"/>
                  </a:lnTo>
                  <a:lnTo>
                    <a:pt x="1783" y="9477"/>
                  </a:lnTo>
                  <a:lnTo>
                    <a:pt x="1686" y="9452"/>
                  </a:lnTo>
                  <a:lnTo>
                    <a:pt x="1612" y="9404"/>
                  </a:lnTo>
                  <a:lnTo>
                    <a:pt x="1564" y="9330"/>
                  </a:lnTo>
                  <a:lnTo>
                    <a:pt x="1539" y="9233"/>
                  </a:lnTo>
                  <a:lnTo>
                    <a:pt x="1539" y="1710"/>
                  </a:lnTo>
                  <a:lnTo>
                    <a:pt x="1564" y="1613"/>
                  </a:lnTo>
                  <a:lnTo>
                    <a:pt x="1612" y="1515"/>
                  </a:lnTo>
                  <a:lnTo>
                    <a:pt x="1686" y="1466"/>
                  </a:lnTo>
                  <a:close/>
                  <a:moveTo>
                    <a:pt x="0" y="1"/>
                  </a:moveTo>
                  <a:lnTo>
                    <a:pt x="0" y="10332"/>
                  </a:lnTo>
                  <a:lnTo>
                    <a:pt x="25" y="10429"/>
                  </a:lnTo>
                  <a:lnTo>
                    <a:pt x="74" y="10527"/>
                  </a:lnTo>
                  <a:lnTo>
                    <a:pt x="147" y="10625"/>
                  </a:lnTo>
                  <a:lnTo>
                    <a:pt x="220" y="10722"/>
                  </a:lnTo>
                  <a:lnTo>
                    <a:pt x="342" y="10796"/>
                  </a:lnTo>
                  <a:lnTo>
                    <a:pt x="489" y="10869"/>
                  </a:lnTo>
                  <a:lnTo>
                    <a:pt x="635" y="10918"/>
                  </a:lnTo>
                  <a:lnTo>
                    <a:pt x="15485" y="10918"/>
                  </a:lnTo>
                  <a:lnTo>
                    <a:pt x="15631" y="10869"/>
                  </a:lnTo>
                  <a:lnTo>
                    <a:pt x="15778" y="10796"/>
                  </a:lnTo>
                  <a:lnTo>
                    <a:pt x="15900" y="10698"/>
                  </a:lnTo>
                  <a:lnTo>
                    <a:pt x="15973" y="10576"/>
                  </a:lnTo>
                  <a:lnTo>
                    <a:pt x="16046" y="10454"/>
                  </a:lnTo>
                  <a:lnTo>
                    <a:pt x="16095" y="10307"/>
                  </a:lnTo>
                  <a:lnTo>
                    <a:pt x="16120" y="10136"/>
                  </a:lnTo>
                  <a:lnTo>
                    <a:pt x="16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8"/>
            <p:cNvSpPr/>
            <p:nvPr/>
          </p:nvSpPr>
          <p:spPr>
            <a:xfrm>
              <a:off x="6285250" y="575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8"/>
            <p:cNvSpPr/>
            <p:nvPr/>
          </p:nvSpPr>
          <p:spPr>
            <a:xfrm>
              <a:off x="6285250" y="509200"/>
              <a:ext cx="50700" cy="53775"/>
            </a:xfrm>
            <a:custGeom>
              <a:avLst/>
              <a:gdLst/>
              <a:ahLst/>
              <a:cxnLst/>
              <a:rect l="l" t="t" r="r" b="b"/>
              <a:pathLst>
                <a:path w="2028" h="2151" extrusionOk="0">
                  <a:moveTo>
                    <a:pt x="0" y="1"/>
                  </a:moveTo>
                  <a:lnTo>
                    <a:pt x="0"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8"/>
            <p:cNvSpPr/>
            <p:nvPr/>
          </p:nvSpPr>
          <p:spPr>
            <a:xfrm>
              <a:off x="6285250" y="448150"/>
              <a:ext cx="50700" cy="48875"/>
            </a:xfrm>
            <a:custGeom>
              <a:avLst/>
              <a:gdLst/>
              <a:ahLst/>
              <a:cxnLst/>
              <a:rect l="l" t="t" r="r" b="b"/>
              <a:pathLst>
                <a:path w="2028" h="1955" extrusionOk="0">
                  <a:moveTo>
                    <a:pt x="0" y="1"/>
                  </a:moveTo>
                  <a:lnTo>
                    <a:pt x="0"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8"/>
            <p:cNvSpPr/>
            <p:nvPr/>
          </p:nvSpPr>
          <p:spPr>
            <a:xfrm>
              <a:off x="6222350" y="575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8"/>
            <p:cNvSpPr/>
            <p:nvPr/>
          </p:nvSpPr>
          <p:spPr>
            <a:xfrm>
              <a:off x="6160075" y="448150"/>
              <a:ext cx="50100" cy="48875"/>
            </a:xfrm>
            <a:custGeom>
              <a:avLst/>
              <a:gdLst/>
              <a:ahLst/>
              <a:cxnLst/>
              <a:rect l="l" t="t" r="r" b="b"/>
              <a:pathLst>
                <a:path w="2004" h="1955" extrusionOk="0">
                  <a:moveTo>
                    <a:pt x="1" y="1"/>
                  </a:moveTo>
                  <a:lnTo>
                    <a:pt x="1" y="1954"/>
                  </a:lnTo>
                  <a:lnTo>
                    <a:pt x="2003" y="1954"/>
                  </a:lnTo>
                  <a:lnTo>
                    <a:pt x="20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8"/>
            <p:cNvSpPr/>
            <p:nvPr/>
          </p:nvSpPr>
          <p:spPr>
            <a:xfrm>
              <a:off x="6222350" y="509200"/>
              <a:ext cx="50700" cy="53775"/>
            </a:xfrm>
            <a:custGeom>
              <a:avLst/>
              <a:gdLst/>
              <a:ahLst/>
              <a:cxnLst/>
              <a:rect l="l" t="t" r="r" b="b"/>
              <a:pathLst>
                <a:path w="2028" h="2151" extrusionOk="0">
                  <a:moveTo>
                    <a:pt x="1" y="1"/>
                  </a:moveTo>
                  <a:lnTo>
                    <a:pt x="1" y="2150"/>
                  </a:lnTo>
                  <a:lnTo>
                    <a:pt x="2028" y="2150"/>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8"/>
            <p:cNvSpPr/>
            <p:nvPr/>
          </p:nvSpPr>
          <p:spPr>
            <a:xfrm>
              <a:off x="6222350" y="448150"/>
              <a:ext cx="50700" cy="48875"/>
            </a:xfrm>
            <a:custGeom>
              <a:avLst/>
              <a:gdLst/>
              <a:ahLst/>
              <a:cxnLst/>
              <a:rect l="l" t="t" r="r" b="b"/>
              <a:pathLst>
                <a:path w="2028" h="1955" extrusionOk="0">
                  <a:moveTo>
                    <a:pt x="1" y="1"/>
                  </a:moveTo>
                  <a:lnTo>
                    <a:pt x="1" y="1954"/>
                  </a:lnTo>
                  <a:lnTo>
                    <a:pt x="2028" y="1954"/>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 name="Google Shape;406;p38"/>
          <p:cNvGrpSpPr/>
          <p:nvPr/>
        </p:nvGrpSpPr>
        <p:grpSpPr>
          <a:xfrm>
            <a:off x="5438358" y="1304853"/>
            <a:ext cx="331808" cy="331307"/>
            <a:chOff x="6660750" y="298550"/>
            <a:chExt cx="396900" cy="396300"/>
          </a:xfrm>
        </p:grpSpPr>
        <p:sp>
          <p:nvSpPr>
            <p:cNvPr id="407" name="Google Shape;407;p38"/>
            <p:cNvSpPr/>
            <p:nvPr/>
          </p:nvSpPr>
          <p:spPr>
            <a:xfrm>
              <a:off x="6660750" y="298550"/>
              <a:ext cx="396900" cy="396300"/>
            </a:xfrm>
            <a:custGeom>
              <a:avLst/>
              <a:gdLst/>
              <a:ahLst/>
              <a:cxnLst/>
              <a:rect l="l" t="t" r="r" b="b"/>
              <a:pathLst>
                <a:path w="15876" h="15852" extrusionOk="0">
                  <a:moveTo>
                    <a:pt x="8304" y="978"/>
                  </a:moveTo>
                  <a:lnTo>
                    <a:pt x="8646" y="1002"/>
                  </a:lnTo>
                  <a:lnTo>
                    <a:pt x="8988" y="1051"/>
                  </a:lnTo>
                  <a:lnTo>
                    <a:pt x="9330" y="1100"/>
                  </a:lnTo>
                  <a:lnTo>
                    <a:pt x="9672" y="1198"/>
                  </a:lnTo>
                  <a:lnTo>
                    <a:pt x="10014" y="1271"/>
                  </a:lnTo>
                  <a:lnTo>
                    <a:pt x="10332" y="1393"/>
                  </a:lnTo>
                  <a:lnTo>
                    <a:pt x="10649" y="1515"/>
                  </a:lnTo>
                  <a:lnTo>
                    <a:pt x="10942" y="1662"/>
                  </a:lnTo>
                  <a:lnTo>
                    <a:pt x="11260" y="1808"/>
                  </a:lnTo>
                  <a:lnTo>
                    <a:pt x="11553" y="1979"/>
                  </a:lnTo>
                  <a:lnTo>
                    <a:pt x="11821" y="2150"/>
                  </a:lnTo>
                  <a:lnTo>
                    <a:pt x="12090" y="2346"/>
                  </a:lnTo>
                  <a:lnTo>
                    <a:pt x="12359" y="2565"/>
                  </a:lnTo>
                  <a:lnTo>
                    <a:pt x="12603" y="2785"/>
                  </a:lnTo>
                  <a:lnTo>
                    <a:pt x="12847" y="3005"/>
                  </a:lnTo>
                  <a:lnTo>
                    <a:pt x="13091" y="3249"/>
                  </a:lnTo>
                  <a:lnTo>
                    <a:pt x="13311" y="3493"/>
                  </a:lnTo>
                  <a:lnTo>
                    <a:pt x="13507" y="3762"/>
                  </a:lnTo>
                  <a:lnTo>
                    <a:pt x="13702" y="4031"/>
                  </a:lnTo>
                  <a:lnTo>
                    <a:pt x="13897" y="4324"/>
                  </a:lnTo>
                  <a:lnTo>
                    <a:pt x="14044" y="4617"/>
                  </a:lnTo>
                  <a:lnTo>
                    <a:pt x="14215" y="4910"/>
                  </a:lnTo>
                  <a:lnTo>
                    <a:pt x="14337" y="5227"/>
                  </a:lnTo>
                  <a:lnTo>
                    <a:pt x="14483" y="5545"/>
                  </a:lnTo>
                  <a:lnTo>
                    <a:pt x="14581" y="5862"/>
                  </a:lnTo>
                  <a:lnTo>
                    <a:pt x="14679" y="6180"/>
                  </a:lnTo>
                  <a:lnTo>
                    <a:pt x="14752" y="6522"/>
                  </a:lnTo>
                  <a:lnTo>
                    <a:pt x="14825" y="6864"/>
                  </a:lnTo>
                  <a:lnTo>
                    <a:pt x="14850" y="7206"/>
                  </a:lnTo>
                  <a:lnTo>
                    <a:pt x="14899" y="7572"/>
                  </a:lnTo>
                  <a:lnTo>
                    <a:pt x="14899" y="7938"/>
                  </a:lnTo>
                  <a:lnTo>
                    <a:pt x="14899" y="8280"/>
                  </a:lnTo>
                  <a:lnTo>
                    <a:pt x="14850" y="8647"/>
                  </a:lnTo>
                  <a:lnTo>
                    <a:pt x="14825" y="8989"/>
                  </a:lnTo>
                  <a:lnTo>
                    <a:pt x="14752" y="9331"/>
                  </a:lnTo>
                  <a:lnTo>
                    <a:pt x="14679" y="9672"/>
                  </a:lnTo>
                  <a:lnTo>
                    <a:pt x="14581" y="9990"/>
                  </a:lnTo>
                  <a:lnTo>
                    <a:pt x="14483" y="10307"/>
                  </a:lnTo>
                  <a:lnTo>
                    <a:pt x="14337" y="10625"/>
                  </a:lnTo>
                  <a:lnTo>
                    <a:pt x="14215" y="10942"/>
                  </a:lnTo>
                  <a:lnTo>
                    <a:pt x="14044" y="11236"/>
                  </a:lnTo>
                  <a:lnTo>
                    <a:pt x="13897" y="11529"/>
                  </a:lnTo>
                  <a:lnTo>
                    <a:pt x="13702" y="11822"/>
                  </a:lnTo>
                  <a:lnTo>
                    <a:pt x="13507" y="12090"/>
                  </a:lnTo>
                  <a:lnTo>
                    <a:pt x="13311" y="12359"/>
                  </a:lnTo>
                  <a:lnTo>
                    <a:pt x="13091" y="12603"/>
                  </a:lnTo>
                  <a:lnTo>
                    <a:pt x="12847" y="12847"/>
                  </a:lnTo>
                  <a:lnTo>
                    <a:pt x="12603" y="13067"/>
                  </a:lnTo>
                  <a:lnTo>
                    <a:pt x="12359" y="13287"/>
                  </a:lnTo>
                  <a:lnTo>
                    <a:pt x="12090" y="13507"/>
                  </a:lnTo>
                  <a:lnTo>
                    <a:pt x="11821" y="13702"/>
                  </a:lnTo>
                  <a:lnTo>
                    <a:pt x="11553" y="13873"/>
                  </a:lnTo>
                  <a:lnTo>
                    <a:pt x="11260" y="14044"/>
                  </a:lnTo>
                  <a:lnTo>
                    <a:pt x="10942" y="14191"/>
                  </a:lnTo>
                  <a:lnTo>
                    <a:pt x="10649" y="14337"/>
                  </a:lnTo>
                  <a:lnTo>
                    <a:pt x="10332" y="14459"/>
                  </a:lnTo>
                  <a:lnTo>
                    <a:pt x="10014" y="14581"/>
                  </a:lnTo>
                  <a:lnTo>
                    <a:pt x="9672" y="14655"/>
                  </a:lnTo>
                  <a:lnTo>
                    <a:pt x="9330" y="14752"/>
                  </a:lnTo>
                  <a:lnTo>
                    <a:pt x="8988" y="14801"/>
                  </a:lnTo>
                  <a:lnTo>
                    <a:pt x="8646" y="14850"/>
                  </a:lnTo>
                  <a:lnTo>
                    <a:pt x="8304" y="14875"/>
                  </a:lnTo>
                  <a:lnTo>
                    <a:pt x="7572" y="14875"/>
                  </a:lnTo>
                  <a:lnTo>
                    <a:pt x="7230" y="14850"/>
                  </a:lnTo>
                  <a:lnTo>
                    <a:pt x="6888" y="14801"/>
                  </a:lnTo>
                  <a:lnTo>
                    <a:pt x="6546" y="14752"/>
                  </a:lnTo>
                  <a:lnTo>
                    <a:pt x="6204" y="14655"/>
                  </a:lnTo>
                  <a:lnTo>
                    <a:pt x="5862" y="14581"/>
                  </a:lnTo>
                  <a:lnTo>
                    <a:pt x="5545" y="14459"/>
                  </a:lnTo>
                  <a:lnTo>
                    <a:pt x="5227" y="14337"/>
                  </a:lnTo>
                  <a:lnTo>
                    <a:pt x="4934" y="14191"/>
                  </a:lnTo>
                  <a:lnTo>
                    <a:pt x="4617" y="14044"/>
                  </a:lnTo>
                  <a:lnTo>
                    <a:pt x="4324" y="13873"/>
                  </a:lnTo>
                  <a:lnTo>
                    <a:pt x="4055" y="13702"/>
                  </a:lnTo>
                  <a:lnTo>
                    <a:pt x="3786" y="13507"/>
                  </a:lnTo>
                  <a:lnTo>
                    <a:pt x="3518" y="13287"/>
                  </a:lnTo>
                  <a:lnTo>
                    <a:pt x="3273" y="13067"/>
                  </a:lnTo>
                  <a:lnTo>
                    <a:pt x="3029" y="12847"/>
                  </a:lnTo>
                  <a:lnTo>
                    <a:pt x="2785" y="12603"/>
                  </a:lnTo>
                  <a:lnTo>
                    <a:pt x="2565" y="12359"/>
                  </a:lnTo>
                  <a:lnTo>
                    <a:pt x="2370" y="12090"/>
                  </a:lnTo>
                  <a:lnTo>
                    <a:pt x="2174" y="11822"/>
                  </a:lnTo>
                  <a:lnTo>
                    <a:pt x="1979" y="11529"/>
                  </a:lnTo>
                  <a:lnTo>
                    <a:pt x="1832" y="11236"/>
                  </a:lnTo>
                  <a:lnTo>
                    <a:pt x="1661" y="10942"/>
                  </a:lnTo>
                  <a:lnTo>
                    <a:pt x="1539" y="10625"/>
                  </a:lnTo>
                  <a:lnTo>
                    <a:pt x="1393" y="10307"/>
                  </a:lnTo>
                  <a:lnTo>
                    <a:pt x="1295" y="9990"/>
                  </a:lnTo>
                  <a:lnTo>
                    <a:pt x="1197" y="9672"/>
                  </a:lnTo>
                  <a:lnTo>
                    <a:pt x="1124" y="9331"/>
                  </a:lnTo>
                  <a:lnTo>
                    <a:pt x="1051" y="8989"/>
                  </a:lnTo>
                  <a:lnTo>
                    <a:pt x="1026" y="8647"/>
                  </a:lnTo>
                  <a:lnTo>
                    <a:pt x="978" y="8280"/>
                  </a:lnTo>
                  <a:lnTo>
                    <a:pt x="978" y="7938"/>
                  </a:lnTo>
                  <a:lnTo>
                    <a:pt x="978" y="7572"/>
                  </a:lnTo>
                  <a:lnTo>
                    <a:pt x="1026" y="7206"/>
                  </a:lnTo>
                  <a:lnTo>
                    <a:pt x="1051" y="6864"/>
                  </a:lnTo>
                  <a:lnTo>
                    <a:pt x="1124" y="6522"/>
                  </a:lnTo>
                  <a:lnTo>
                    <a:pt x="1197" y="6180"/>
                  </a:lnTo>
                  <a:lnTo>
                    <a:pt x="1295" y="5862"/>
                  </a:lnTo>
                  <a:lnTo>
                    <a:pt x="1393" y="5545"/>
                  </a:lnTo>
                  <a:lnTo>
                    <a:pt x="1539" y="5227"/>
                  </a:lnTo>
                  <a:lnTo>
                    <a:pt x="1661" y="4910"/>
                  </a:lnTo>
                  <a:lnTo>
                    <a:pt x="1832" y="4617"/>
                  </a:lnTo>
                  <a:lnTo>
                    <a:pt x="1979" y="4324"/>
                  </a:lnTo>
                  <a:lnTo>
                    <a:pt x="2174" y="4031"/>
                  </a:lnTo>
                  <a:lnTo>
                    <a:pt x="2370" y="3762"/>
                  </a:lnTo>
                  <a:lnTo>
                    <a:pt x="2565" y="3493"/>
                  </a:lnTo>
                  <a:lnTo>
                    <a:pt x="2785" y="3249"/>
                  </a:lnTo>
                  <a:lnTo>
                    <a:pt x="3029" y="3005"/>
                  </a:lnTo>
                  <a:lnTo>
                    <a:pt x="3273" y="2785"/>
                  </a:lnTo>
                  <a:lnTo>
                    <a:pt x="3518" y="2565"/>
                  </a:lnTo>
                  <a:lnTo>
                    <a:pt x="3786" y="2346"/>
                  </a:lnTo>
                  <a:lnTo>
                    <a:pt x="4055" y="2150"/>
                  </a:lnTo>
                  <a:lnTo>
                    <a:pt x="4324" y="1979"/>
                  </a:lnTo>
                  <a:lnTo>
                    <a:pt x="4617" y="1808"/>
                  </a:lnTo>
                  <a:lnTo>
                    <a:pt x="4934" y="1662"/>
                  </a:lnTo>
                  <a:lnTo>
                    <a:pt x="5227" y="1515"/>
                  </a:lnTo>
                  <a:lnTo>
                    <a:pt x="5545" y="1393"/>
                  </a:lnTo>
                  <a:lnTo>
                    <a:pt x="5862" y="1271"/>
                  </a:lnTo>
                  <a:lnTo>
                    <a:pt x="6204" y="1198"/>
                  </a:lnTo>
                  <a:lnTo>
                    <a:pt x="6546" y="1100"/>
                  </a:lnTo>
                  <a:lnTo>
                    <a:pt x="6888" y="1051"/>
                  </a:lnTo>
                  <a:lnTo>
                    <a:pt x="7230" y="1002"/>
                  </a:lnTo>
                  <a:lnTo>
                    <a:pt x="7572" y="978"/>
                  </a:lnTo>
                  <a:close/>
                  <a:moveTo>
                    <a:pt x="7523" y="1"/>
                  </a:moveTo>
                  <a:lnTo>
                    <a:pt x="7132" y="25"/>
                  </a:lnTo>
                  <a:lnTo>
                    <a:pt x="6741" y="74"/>
                  </a:lnTo>
                  <a:lnTo>
                    <a:pt x="6351" y="147"/>
                  </a:lnTo>
                  <a:lnTo>
                    <a:pt x="5960" y="245"/>
                  </a:lnTo>
                  <a:lnTo>
                    <a:pt x="5569" y="343"/>
                  </a:lnTo>
                  <a:lnTo>
                    <a:pt x="5203" y="465"/>
                  </a:lnTo>
                  <a:lnTo>
                    <a:pt x="4861" y="611"/>
                  </a:lnTo>
                  <a:lnTo>
                    <a:pt x="4494" y="782"/>
                  </a:lnTo>
                  <a:lnTo>
                    <a:pt x="4153" y="953"/>
                  </a:lnTo>
                  <a:lnTo>
                    <a:pt x="3835" y="1149"/>
                  </a:lnTo>
                  <a:lnTo>
                    <a:pt x="3493" y="1344"/>
                  </a:lnTo>
                  <a:lnTo>
                    <a:pt x="3200" y="1564"/>
                  </a:lnTo>
                  <a:lnTo>
                    <a:pt x="2883" y="1808"/>
                  </a:lnTo>
                  <a:lnTo>
                    <a:pt x="2614" y="2052"/>
                  </a:lnTo>
                  <a:lnTo>
                    <a:pt x="2321" y="2321"/>
                  </a:lnTo>
                  <a:lnTo>
                    <a:pt x="2077" y="2590"/>
                  </a:lnTo>
                  <a:lnTo>
                    <a:pt x="1808" y="2883"/>
                  </a:lnTo>
                  <a:lnTo>
                    <a:pt x="1588" y="3176"/>
                  </a:lnTo>
                  <a:lnTo>
                    <a:pt x="1368" y="3493"/>
                  </a:lnTo>
                  <a:lnTo>
                    <a:pt x="1149" y="3811"/>
                  </a:lnTo>
                  <a:lnTo>
                    <a:pt x="953" y="4153"/>
                  </a:lnTo>
                  <a:lnTo>
                    <a:pt x="782" y="4495"/>
                  </a:lnTo>
                  <a:lnTo>
                    <a:pt x="636" y="4837"/>
                  </a:lnTo>
                  <a:lnTo>
                    <a:pt x="489" y="5203"/>
                  </a:lnTo>
                  <a:lnTo>
                    <a:pt x="367" y="5569"/>
                  </a:lnTo>
                  <a:lnTo>
                    <a:pt x="245" y="5936"/>
                  </a:lnTo>
                  <a:lnTo>
                    <a:pt x="172" y="6326"/>
                  </a:lnTo>
                  <a:lnTo>
                    <a:pt x="98" y="6717"/>
                  </a:lnTo>
                  <a:lnTo>
                    <a:pt x="49" y="7108"/>
                  </a:lnTo>
                  <a:lnTo>
                    <a:pt x="25" y="7523"/>
                  </a:lnTo>
                  <a:lnTo>
                    <a:pt x="1" y="7938"/>
                  </a:lnTo>
                  <a:lnTo>
                    <a:pt x="25" y="8329"/>
                  </a:lnTo>
                  <a:lnTo>
                    <a:pt x="49" y="8744"/>
                  </a:lnTo>
                  <a:lnTo>
                    <a:pt x="98" y="9135"/>
                  </a:lnTo>
                  <a:lnTo>
                    <a:pt x="172" y="9526"/>
                  </a:lnTo>
                  <a:lnTo>
                    <a:pt x="245" y="9917"/>
                  </a:lnTo>
                  <a:lnTo>
                    <a:pt x="367" y="10283"/>
                  </a:lnTo>
                  <a:lnTo>
                    <a:pt x="489" y="10649"/>
                  </a:lnTo>
                  <a:lnTo>
                    <a:pt x="636" y="11016"/>
                  </a:lnTo>
                  <a:lnTo>
                    <a:pt x="782" y="11358"/>
                  </a:lnTo>
                  <a:lnTo>
                    <a:pt x="953" y="11700"/>
                  </a:lnTo>
                  <a:lnTo>
                    <a:pt x="1149" y="12041"/>
                  </a:lnTo>
                  <a:lnTo>
                    <a:pt x="1368" y="12359"/>
                  </a:lnTo>
                  <a:lnTo>
                    <a:pt x="1588" y="12676"/>
                  </a:lnTo>
                  <a:lnTo>
                    <a:pt x="1808" y="12970"/>
                  </a:lnTo>
                  <a:lnTo>
                    <a:pt x="2077" y="13263"/>
                  </a:lnTo>
                  <a:lnTo>
                    <a:pt x="2321" y="13531"/>
                  </a:lnTo>
                  <a:lnTo>
                    <a:pt x="2614" y="13800"/>
                  </a:lnTo>
                  <a:lnTo>
                    <a:pt x="2883" y="14044"/>
                  </a:lnTo>
                  <a:lnTo>
                    <a:pt x="3200" y="14288"/>
                  </a:lnTo>
                  <a:lnTo>
                    <a:pt x="3493" y="14508"/>
                  </a:lnTo>
                  <a:lnTo>
                    <a:pt x="3835" y="14704"/>
                  </a:lnTo>
                  <a:lnTo>
                    <a:pt x="4153" y="14899"/>
                  </a:lnTo>
                  <a:lnTo>
                    <a:pt x="4494" y="15070"/>
                  </a:lnTo>
                  <a:lnTo>
                    <a:pt x="4861" y="15241"/>
                  </a:lnTo>
                  <a:lnTo>
                    <a:pt x="5203" y="15387"/>
                  </a:lnTo>
                  <a:lnTo>
                    <a:pt x="5569" y="15510"/>
                  </a:lnTo>
                  <a:lnTo>
                    <a:pt x="5960" y="15607"/>
                  </a:lnTo>
                  <a:lnTo>
                    <a:pt x="6351" y="15705"/>
                  </a:lnTo>
                  <a:lnTo>
                    <a:pt x="6741" y="15778"/>
                  </a:lnTo>
                  <a:lnTo>
                    <a:pt x="7132" y="15827"/>
                  </a:lnTo>
                  <a:lnTo>
                    <a:pt x="7523" y="15851"/>
                  </a:lnTo>
                  <a:lnTo>
                    <a:pt x="8353" y="15851"/>
                  </a:lnTo>
                  <a:lnTo>
                    <a:pt x="8744" y="15827"/>
                  </a:lnTo>
                  <a:lnTo>
                    <a:pt x="9135" y="15778"/>
                  </a:lnTo>
                  <a:lnTo>
                    <a:pt x="9526" y="15705"/>
                  </a:lnTo>
                  <a:lnTo>
                    <a:pt x="9916" y="15607"/>
                  </a:lnTo>
                  <a:lnTo>
                    <a:pt x="10307" y="15510"/>
                  </a:lnTo>
                  <a:lnTo>
                    <a:pt x="10673" y="15387"/>
                  </a:lnTo>
                  <a:lnTo>
                    <a:pt x="11015" y="15241"/>
                  </a:lnTo>
                  <a:lnTo>
                    <a:pt x="11382" y="15070"/>
                  </a:lnTo>
                  <a:lnTo>
                    <a:pt x="11724" y="14899"/>
                  </a:lnTo>
                  <a:lnTo>
                    <a:pt x="12041" y="14704"/>
                  </a:lnTo>
                  <a:lnTo>
                    <a:pt x="12383" y="14508"/>
                  </a:lnTo>
                  <a:lnTo>
                    <a:pt x="12676" y="14288"/>
                  </a:lnTo>
                  <a:lnTo>
                    <a:pt x="12994" y="14044"/>
                  </a:lnTo>
                  <a:lnTo>
                    <a:pt x="13262" y="13800"/>
                  </a:lnTo>
                  <a:lnTo>
                    <a:pt x="13555" y="13531"/>
                  </a:lnTo>
                  <a:lnTo>
                    <a:pt x="13800" y="13263"/>
                  </a:lnTo>
                  <a:lnTo>
                    <a:pt x="14068" y="12970"/>
                  </a:lnTo>
                  <a:lnTo>
                    <a:pt x="14288" y="12676"/>
                  </a:lnTo>
                  <a:lnTo>
                    <a:pt x="14508" y="12359"/>
                  </a:lnTo>
                  <a:lnTo>
                    <a:pt x="14728" y="12041"/>
                  </a:lnTo>
                  <a:lnTo>
                    <a:pt x="14923" y="11700"/>
                  </a:lnTo>
                  <a:lnTo>
                    <a:pt x="15094" y="11358"/>
                  </a:lnTo>
                  <a:lnTo>
                    <a:pt x="15241" y="11016"/>
                  </a:lnTo>
                  <a:lnTo>
                    <a:pt x="15387" y="10649"/>
                  </a:lnTo>
                  <a:lnTo>
                    <a:pt x="15509" y="10283"/>
                  </a:lnTo>
                  <a:lnTo>
                    <a:pt x="15631" y="9917"/>
                  </a:lnTo>
                  <a:lnTo>
                    <a:pt x="15705" y="9526"/>
                  </a:lnTo>
                  <a:lnTo>
                    <a:pt x="15778" y="9135"/>
                  </a:lnTo>
                  <a:lnTo>
                    <a:pt x="15827" y="8744"/>
                  </a:lnTo>
                  <a:lnTo>
                    <a:pt x="15851" y="8329"/>
                  </a:lnTo>
                  <a:lnTo>
                    <a:pt x="15876" y="7938"/>
                  </a:lnTo>
                  <a:lnTo>
                    <a:pt x="15851" y="7523"/>
                  </a:lnTo>
                  <a:lnTo>
                    <a:pt x="15827" y="7108"/>
                  </a:lnTo>
                  <a:lnTo>
                    <a:pt x="15778" y="6717"/>
                  </a:lnTo>
                  <a:lnTo>
                    <a:pt x="15705" y="6326"/>
                  </a:lnTo>
                  <a:lnTo>
                    <a:pt x="15631" y="5936"/>
                  </a:lnTo>
                  <a:lnTo>
                    <a:pt x="15509" y="5569"/>
                  </a:lnTo>
                  <a:lnTo>
                    <a:pt x="15387" y="5203"/>
                  </a:lnTo>
                  <a:lnTo>
                    <a:pt x="15241" y="4837"/>
                  </a:lnTo>
                  <a:lnTo>
                    <a:pt x="15094" y="4495"/>
                  </a:lnTo>
                  <a:lnTo>
                    <a:pt x="14923" y="4153"/>
                  </a:lnTo>
                  <a:lnTo>
                    <a:pt x="14728" y="3811"/>
                  </a:lnTo>
                  <a:lnTo>
                    <a:pt x="14508" y="3493"/>
                  </a:lnTo>
                  <a:lnTo>
                    <a:pt x="14288" y="3176"/>
                  </a:lnTo>
                  <a:lnTo>
                    <a:pt x="14068" y="2883"/>
                  </a:lnTo>
                  <a:lnTo>
                    <a:pt x="13800" y="2590"/>
                  </a:lnTo>
                  <a:lnTo>
                    <a:pt x="13555" y="2321"/>
                  </a:lnTo>
                  <a:lnTo>
                    <a:pt x="13262" y="2052"/>
                  </a:lnTo>
                  <a:lnTo>
                    <a:pt x="12994" y="1808"/>
                  </a:lnTo>
                  <a:lnTo>
                    <a:pt x="12676" y="1564"/>
                  </a:lnTo>
                  <a:lnTo>
                    <a:pt x="12383" y="1344"/>
                  </a:lnTo>
                  <a:lnTo>
                    <a:pt x="12041" y="1149"/>
                  </a:lnTo>
                  <a:lnTo>
                    <a:pt x="11724" y="953"/>
                  </a:lnTo>
                  <a:lnTo>
                    <a:pt x="11382" y="782"/>
                  </a:lnTo>
                  <a:lnTo>
                    <a:pt x="11015" y="611"/>
                  </a:lnTo>
                  <a:lnTo>
                    <a:pt x="10673" y="465"/>
                  </a:lnTo>
                  <a:lnTo>
                    <a:pt x="10307" y="343"/>
                  </a:lnTo>
                  <a:lnTo>
                    <a:pt x="9916" y="245"/>
                  </a:lnTo>
                  <a:lnTo>
                    <a:pt x="9526" y="147"/>
                  </a:lnTo>
                  <a:lnTo>
                    <a:pt x="9135" y="74"/>
                  </a:lnTo>
                  <a:lnTo>
                    <a:pt x="8744" y="25"/>
                  </a:lnTo>
                  <a:lnTo>
                    <a:pt x="835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8"/>
            <p:cNvSpPr/>
            <p:nvPr/>
          </p:nvSpPr>
          <p:spPr>
            <a:xfrm>
              <a:off x="6697400" y="335200"/>
              <a:ext cx="323625" cy="323025"/>
            </a:xfrm>
            <a:custGeom>
              <a:avLst/>
              <a:gdLst/>
              <a:ahLst/>
              <a:cxnLst/>
              <a:rect l="l" t="t" r="r" b="b"/>
              <a:pathLst>
                <a:path w="12945" h="12921" extrusionOk="0">
                  <a:moveTo>
                    <a:pt x="6472" y="1319"/>
                  </a:moveTo>
                  <a:lnTo>
                    <a:pt x="6545" y="1344"/>
                  </a:lnTo>
                  <a:lnTo>
                    <a:pt x="6619" y="1368"/>
                  </a:lnTo>
                  <a:lnTo>
                    <a:pt x="6741" y="1441"/>
                  </a:lnTo>
                  <a:lnTo>
                    <a:pt x="6838" y="1563"/>
                  </a:lnTo>
                  <a:lnTo>
                    <a:pt x="6863" y="1637"/>
                  </a:lnTo>
                  <a:lnTo>
                    <a:pt x="6863" y="1710"/>
                  </a:lnTo>
                  <a:lnTo>
                    <a:pt x="6863" y="6301"/>
                  </a:lnTo>
                  <a:lnTo>
                    <a:pt x="9061" y="8475"/>
                  </a:lnTo>
                  <a:lnTo>
                    <a:pt x="9110" y="8548"/>
                  </a:lnTo>
                  <a:lnTo>
                    <a:pt x="9134" y="8622"/>
                  </a:lnTo>
                  <a:lnTo>
                    <a:pt x="9159" y="8768"/>
                  </a:lnTo>
                  <a:lnTo>
                    <a:pt x="9134" y="8915"/>
                  </a:lnTo>
                  <a:lnTo>
                    <a:pt x="9110" y="8988"/>
                  </a:lnTo>
                  <a:lnTo>
                    <a:pt x="9061" y="9037"/>
                  </a:lnTo>
                  <a:lnTo>
                    <a:pt x="8988" y="9086"/>
                  </a:lnTo>
                  <a:lnTo>
                    <a:pt x="8914" y="9135"/>
                  </a:lnTo>
                  <a:lnTo>
                    <a:pt x="8768" y="9159"/>
                  </a:lnTo>
                  <a:lnTo>
                    <a:pt x="8621" y="9135"/>
                  </a:lnTo>
                  <a:lnTo>
                    <a:pt x="8548" y="9086"/>
                  </a:lnTo>
                  <a:lnTo>
                    <a:pt x="8499" y="9037"/>
                  </a:lnTo>
                  <a:lnTo>
                    <a:pt x="6203" y="6741"/>
                  </a:lnTo>
                  <a:lnTo>
                    <a:pt x="6130" y="6595"/>
                  </a:lnTo>
                  <a:lnTo>
                    <a:pt x="6081" y="6472"/>
                  </a:lnTo>
                  <a:lnTo>
                    <a:pt x="6081" y="1710"/>
                  </a:lnTo>
                  <a:lnTo>
                    <a:pt x="6081" y="1637"/>
                  </a:lnTo>
                  <a:lnTo>
                    <a:pt x="6106" y="1563"/>
                  </a:lnTo>
                  <a:lnTo>
                    <a:pt x="6203" y="1441"/>
                  </a:lnTo>
                  <a:lnTo>
                    <a:pt x="6326" y="1368"/>
                  </a:lnTo>
                  <a:lnTo>
                    <a:pt x="6399" y="1344"/>
                  </a:lnTo>
                  <a:lnTo>
                    <a:pt x="6472" y="1319"/>
                  </a:lnTo>
                  <a:close/>
                  <a:moveTo>
                    <a:pt x="6228" y="0"/>
                  </a:moveTo>
                  <a:lnTo>
                    <a:pt x="5862" y="25"/>
                  </a:lnTo>
                  <a:lnTo>
                    <a:pt x="5495" y="74"/>
                  </a:lnTo>
                  <a:lnTo>
                    <a:pt x="5129" y="122"/>
                  </a:lnTo>
                  <a:lnTo>
                    <a:pt x="4787" y="220"/>
                  </a:lnTo>
                  <a:lnTo>
                    <a:pt x="4445" y="318"/>
                  </a:lnTo>
                  <a:lnTo>
                    <a:pt x="4103" y="440"/>
                  </a:lnTo>
                  <a:lnTo>
                    <a:pt x="3761" y="586"/>
                  </a:lnTo>
                  <a:lnTo>
                    <a:pt x="3444" y="733"/>
                  </a:lnTo>
                  <a:lnTo>
                    <a:pt x="3639" y="1050"/>
                  </a:lnTo>
                  <a:lnTo>
                    <a:pt x="3663" y="1148"/>
                  </a:lnTo>
                  <a:lnTo>
                    <a:pt x="3663" y="1246"/>
                  </a:lnTo>
                  <a:lnTo>
                    <a:pt x="3615" y="1344"/>
                  </a:lnTo>
                  <a:lnTo>
                    <a:pt x="3541" y="1392"/>
                  </a:lnTo>
                  <a:lnTo>
                    <a:pt x="3493" y="1417"/>
                  </a:lnTo>
                  <a:lnTo>
                    <a:pt x="3370" y="1417"/>
                  </a:lnTo>
                  <a:lnTo>
                    <a:pt x="3297" y="1392"/>
                  </a:lnTo>
                  <a:lnTo>
                    <a:pt x="3248" y="1368"/>
                  </a:lnTo>
                  <a:lnTo>
                    <a:pt x="3224" y="1295"/>
                  </a:lnTo>
                  <a:lnTo>
                    <a:pt x="3028" y="977"/>
                  </a:lnTo>
                  <a:lnTo>
                    <a:pt x="2735" y="1197"/>
                  </a:lnTo>
                  <a:lnTo>
                    <a:pt x="2442" y="1417"/>
                  </a:lnTo>
                  <a:lnTo>
                    <a:pt x="2174" y="1637"/>
                  </a:lnTo>
                  <a:lnTo>
                    <a:pt x="1905" y="1881"/>
                  </a:lnTo>
                  <a:lnTo>
                    <a:pt x="1661" y="2150"/>
                  </a:lnTo>
                  <a:lnTo>
                    <a:pt x="1417" y="2418"/>
                  </a:lnTo>
                  <a:lnTo>
                    <a:pt x="1197" y="2711"/>
                  </a:lnTo>
                  <a:lnTo>
                    <a:pt x="1001" y="3029"/>
                  </a:lnTo>
                  <a:lnTo>
                    <a:pt x="1319" y="3200"/>
                  </a:lnTo>
                  <a:lnTo>
                    <a:pt x="1392" y="3273"/>
                  </a:lnTo>
                  <a:lnTo>
                    <a:pt x="1441" y="3346"/>
                  </a:lnTo>
                  <a:lnTo>
                    <a:pt x="1441" y="3444"/>
                  </a:lnTo>
                  <a:lnTo>
                    <a:pt x="1417" y="3542"/>
                  </a:lnTo>
                  <a:lnTo>
                    <a:pt x="1368" y="3590"/>
                  </a:lnTo>
                  <a:lnTo>
                    <a:pt x="1319" y="3639"/>
                  </a:lnTo>
                  <a:lnTo>
                    <a:pt x="1246" y="3664"/>
                  </a:lnTo>
                  <a:lnTo>
                    <a:pt x="1123" y="3664"/>
                  </a:lnTo>
                  <a:lnTo>
                    <a:pt x="1075" y="3639"/>
                  </a:lnTo>
                  <a:lnTo>
                    <a:pt x="757" y="3444"/>
                  </a:lnTo>
                  <a:lnTo>
                    <a:pt x="586" y="3761"/>
                  </a:lnTo>
                  <a:lnTo>
                    <a:pt x="464" y="4079"/>
                  </a:lnTo>
                  <a:lnTo>
                    <a:pt x="342" y="4421"/>
                  </a:lnTo>
                  <a:lnTo>
                    <a:pt x="220" y="4763"/>
                  </a:lnTo>
                  <a:lnTo>
                    <a:pt x="147" y="5129"/>
                  </a:lnTo>
                  <a:lnTo>
                    <a:pt x="73" y="5471"/>
                  </a:lnTo>
                  <a:lnTo>
                    <a:pt x="24" y="5837"/>
                  </a:lnTo>
                  <a:lnTo>
                    <a:pt x="0" y="6228"/>
                  </a:lnTo>
                  <a:lnTo>
                    <a:pt x="659" y="6228"/>
                  </a:lnTo>
                  <a:lnTo>
                    <a:pt x="757" y="6277"/>
                  </a:lnTo>
                  <a:lnTo>
                    <a:pt x="806" y="6375"/>
                  </a:lnTo>
                  <a:lnTo>
                    <a:pt x="806" y="6472"/>
                  </a:lnTo>
                  <a:lnTo>
                    <a:pt x="806" y="6546"/>
                  </a:lnTo>
                  <a:lnTo>
                    <a:pt x="757" y="6643"/>
                  </a:lnTo>
                  <a:lnTo>
                    <a:pt x="659" y="6692"/>
                  </a:lnTo>
                  <a:lnTo>
                    <a:pt x="562" y="6717"/>
                  </a:lnTo>
                  <a:lnTo>
                    <a:pt x="0" y="6717"/>
                  </a:lnTo>
                  <a:lnTo>
                    <a:pt x="24" y="7083"/>
                  </a:lnTo>
                  <a:lnTo>
                    <a:pt x="73" y="7449"/>
                  </a:lnTo>
                  <a:lnTo>
                    <a:pt x="147" y="7791"/>
                  </a:lnTo>
                  <a:lnTo>
                    <a:pt x="220" y="8158"/>
                  </a:lnTo>
                  <a:lnTo>
                    <a:pt x="342" y="8500"/>
                  </a:lnTo>
                  <a:lnTo>
                    <a:pt x="464" y="8841"/>
                  </a:lnTo>
                  <a:lnTo>
                    <a:pt x="586" y="9159"/>
                  </a:lnTo>
                  <a:lnTo>
                    <a:pt x="757" y="9476"/>
                  </a:lnTo>
                  <a:lnTo>
                    <a:pt x="1075" y="9305"/>
                  </a:lnTo>
                  <a:lnTo>
                    <a:pt x="1172" y="9257"/>
                  </a:lnTo>
                  <a:lnTo>
                    <a:pt x="1270" y="9281"/>
                  </a:lnTo>
                  <a:lnTo>
                    <a:pt x="1343" y="9305"/>
                  </a:lnTo>
                  <a:lnTo>
                    <a:pt x="1417" y="9379"/>
                  </a:lnTo>
                  <a:lnTo>
                    <a:pt x="1441" y="9476"/>
                  </a:lnTo>
                  <a:lnTo>
                    <a:pt x="1441" y="9574"/>
                  </a:lnTo>
                  <a:lnTo>
                    <a:pt x="1392" y="9647"/>
                  </a:lnTo>
                  <a:lnTo>
                    <a:pt x="1319" y="9721"/>
                  </a:lnTo>
                  <a:lnTo>
                    <a:pt x="1001" y="9892"/>
                  </a:lnTo>
                  <a:lnTo>
                    <a:pt x="1197" y="10209"/>
                  </a:lnTo>
                  <a:lnTo>
                    <a:pt x="1417" y="10502"/>
                  </a:lnTo>
                  <a:lnTo>
                    <a:pt x="1661" y="10771"/>
                  </a:lnTo>
                  <a:lnTo>
                    <a:pt x="1905" y="11040"/>
                  </a:lnTo>
                  <a:lnTo>
                    <a:pt x="2174" y="11284"/>
                  </a:lnTo>
                  <a:lnTo>
                    <a:pt x="2442" y="11504"/>
                  </a:lnTo>
                  <a:lnTo>
                    <a:pt x="2735" y="11723"/>
                  </a:lnTo>
                  <a:lnTo>
                    <a:pt x="3028" y="11943"/>
                  </a:lnTo>
                  <a:lnTo>
                    <a:pt x="3224" y="11626"/>
                  </a:lnTo>
                  <a:lnTo>
                    <a:pt x="3273" y="11552"/>
                  </a:lnTo>
                  <a:lnTo>
                    <a:pt x="3370" y="11504"/>
                  </a:lnTo>
                  <a:lnTo>
                    <a:pt x="3468" y="11504"/>
                  </a:lnTo>
                  <a:lnTo>
                    <a:pt x="3541" y="11528"/>
                  </a:lnTo>
                  <a:lnTo>
                    <a:pt x="3615" y="11601"/>
                  </a:lnTo>
                  <a:lnTo>
                    <a:pt x="3663" y="11675"/>
                  </a:lnTo>
                  <a:lnTo>
                    <a:pt x="3663" y="11772"/>
                  </a:lnTo>
                  <a:lnTo>
                    <a:pt x="3639" y="11870"/>
                  </a:lnTo>
                  <a:lnTo>
                    <a:pt x="3444" y="12187"/>
                  </a:lnTo>
                  <a:lnTo>
                    <a:pt x="3761" y="12334"/>
                  </a:lnTo>
                  <a:lnTo>
                    <a:pt x="4103" y="12480"/>
                  </a:lnTo>
                  <a:lnTo>
                    <a:pt x="4445" y="12603"/>
                  </a:lnTo>
                  <a:lnTo>
                    <a:pt x="4787" y="12700"/>
                  </a:lnTo>
                  <a:lnTo>
                    <a:pt x="5129" y="12798"/>
                  </a:lnTo>
                  <a:lnTo>
                    <a:pt x="5495" y="12847"/>
                  </a:lnTo>
                  <a:lnTo>
                    <a:pt x="5862" y="12896"/>
                  </a:lnTo>
                  <a:lnTo>
                    <a:pt x="6228" y="12920"/>
                  </a:lnTo>
                  <a:lnTo>
                    <a:pt x="6228" y="12358"/>
                  </a:lnTo>
                  <a:lnTo>
                    <a:pt x="6252" y="12261"/>
                  </a:lnTo>
                  <a:lnTo>
                    <a:pt x="6301" y="12187"/>
                  </a:lnTo>
                  <a:lnTo>
                    <a:pt x="6374" y="12139"/>
                  </a:lnTo>
                  <a:lnTo>
                    <a:pt x="6472" y="12114"/>
                  </a:lnTo>
                  <a:lnTo>
                    <a:pt x="6570" y="12139"/>
                  </a:lnTo>
                  <a:lnTo>
                    <a:pt x="6643" y="12187"/>
                  </a:lnTo>
                  <a:lnTo>
                    <a:pt x="6692" y="12261"/>
                  </a:lnTo>
                  <a:lnTo>
                    <a:pt x="6716" y="12358"/>
                  </a:lnTo>
                  <a:lnTo>
                    <a:pt x="6716" y="12920"/>
                  </a:lnTo>
                  <a:lnTo>
                    <a:pt x="7083" y="12896"/>
                  </a:lnTo>
                  <a:lnTo>
                    <a:pt x="7449" y="12847"/>
                  </a:lnTo>
                  <a:lnTo>
                    <a:pt x="7815" y="12798"/>
                  </a:lnTo>
                  <a:lnTo>
                    <a:pt x="8157" y="12700"/>
                  </a:lnTo>
                  <a:lnTo>
                    <a:pt x="8499" y="12603"/>
                  </a:lnTo>
                  <a:lnTo>
                    <a:pt x="8841" y="12480"/>
                  </a:lnTo>
                  <a:lnTo>
                    <a:pt x="9183" y="12334"/>
                  </a:lnTo>
                  <a:lnTo>
                    <a:pt x="9501" y="12187"/>
                  </a:lnTo>
                  <a:lnTo>
                    <a:pt x="9305" y="11870"/>
                  </a:lnTo>
                  <a:lnTo>
                    <a:pt x="9281" y="11772"/>
                  </a:lnTo>
                  <a:lnTo>
                    <a:pt x="9281" y="11675"/>
                  </a:lnTo>
                  <a:lnTo>
                    <a:pt x="9330" y="11601"/>
                  </a:lnTo>
                  <a:lnTo>
                    <a:pt x="9403" y="11528"/>
                  </a:lnTo>
                  <a:lnTo>
                    <a:pt x="9476" y="11504"/>
                  </a:lnTo>
                  <a:lnTo>
                    <a:pt x="9574" y="11504"/>
                  </a:lnTo>
                  <a:lnTo>
                    <a:pt x="9672" y="11552"/>
                  </a:lnTo>
                  <a:lnTo>
                    <a:pt x="9720" y="11626"/>
                  </a:lnTo>
                  <a:lnTo>
                    <a:pt x="9916" y="11943"/>
                  </a:lnTo>
                  <a:lnTo>
                    <a:pt x="10209" y="11723"/>
                  </a:lnTo>
                  <a:lnTo>
                    <a:pt x="10502" y="11504"/>
                  </a:lnTo>
                  <a:lnTo>
                    <a:pt x="10771" y="11284"/>
                  </a:lnTo>
                  <a:lnTo>
                    <a:pt x="11039" y="11040"/>
                  </a:lnTo>
                  <a:lnTo>
                    <a:pt x="11283" y="10771"/>
                  </a:lnTo>
                  <a:lnTo>
                    <a:pt x="11528" y="10502"/>
                  </a:lnTo>
                  <a:lnTo>
                    <a:pt x="11747" y="10209"/>
                  </a:lnTo>
                  <a:lnTo>
                    <a:pt x="11943" y="9892"/>
                  </a:lnTo>
                  <a:lnTo>
                    <a:pt x="11625" y="9721"/>
                  </a:lnTo>
                  <a:lnTo>
                    <a:pt x="11552" y="9647"/>
                  </a:lnTo>
                  <a:lnTo>
                    <a:pt x="11503" y="9574"/>
                  </a:lnTo>
                  <a:lnTo>
                    <a:pt x="11503" y="9476"/>
                  </a:lnTo>
                  <a:lnTo>
                    <a:pt x="11528" y="9379"/>
                  </a:lnTo>
                  <a:lnTo>
                    <a:pt x="11601" y="9305"/>
                  </a:lnTo>
                  <a:lnTo>
                    <a:pt x="11674" y="9281"/>
                  </a:lnTo>
                  <a:lnTo>
                    <a:pt x="11772" y="9257"/>
                  </a:lnTo>
                  <a:lnTo>
                    <a:pt x="11870" y="9305"/>
                  </a:lnTo>
                  <a:lnTo>
                    <a:pt x="12187" y="9476"/>
                  </a:lnTo>
                  <a:lnTo>
                    <a:pt x="12358" y="9159"/>
                  </a:lnTo>
                  <a:lnTo>
                    <a:pt x="12480" y="8841"/>
                  </a:lnTo>
                  <a:lnTo>
                    <a:pt x="12602" y="8500"/>
                  </a:lnTo>
                  <a:lnTo>
                    <a:pt x="12724" y="8158"/>
                  </a:lnTo>
                  <a:lnTo>
                    <a:pt x="12798" y="7791"/>
                  </a:lnTo>
                  <a:lnTo>
                    <a:pt x="12871" y="7449"/>
                  </a:lnTo>
                  <a:lnTo>
                    <a:pt x="12920" y="7083"/>
                  </a:lnTo>
                  <a:lnTo>
                    <a:pt x="12944" y="6717"/>
                  </a:lnTo>
                  <a:lnTo>
                    <a:pt x="12382" y="6717"/>
                  </a:lnTo>
                  <a:lnTo>
                    <a:pt x="12285" y="6692"/>
                  </a:lnTo>
                  <a:lnTo>
                    <a:pt x="12187" y="6643"/>
                  </a:lnTo>
                  <a:lnTo>
                    <a:pt x="12138" y="6546"/>
                  </a:lnTo>
                  <a:lnTo>
                    <a:pt x="12138" y="6472"/>
                  </a:lnTo>
                  <a:lnTo>
                    <a:pt x="12138" y="6375"/>
                  </a:lnTo>
                  <a:lnTo>
                    <a:pt x="12187" y="6277"/>
                  </a:lnTo>
                  <a:lnTo>
                    <a:pt x="12285" y="6228"/>
                  </a:lnTo>
                  <a:lnTo>
                    <a:pt x="12944" y="6228"/>
                  </a:lnTo>
                  <a:lnTo>
                    <a:pt x="12920" y="5837"/>
                  </a:lnTo>
                  <a:lnTo>
                    <a:pt x="12871" y="5471"/>
                  </a:lnTo>
                  <a:lnTo>
                    <a:pt x="12798" y="5129"/>
                  </a:lnTo>
                  <a:lnTo>
                    <a:pt x="12724" y="4763"/>
                  </a:lnTo>
                  <a:lnTo>
                    <a:pt x="12602" y="4421"/>
                  </a:lnTo>
                  <a:lnTo>
                    <a:pt x="12480" y="4079"/>
                  </a:lnTo>
                  <a:lnTo>
                    <a:pt x="12358" y="3761"/>
                  </a:lnTo>
                  <a:lnTo>
                    <a:pt x="12187" y="3444"/>
                  </a:lnTo>
                  <a:lnTo>
                    <a:pt x="11870" y="3639"/>
                  </a:lnTo>
                  <a:lnTo>
                    <a:pt x="11821" y="3664"/>
                  </a:lnTo>
                  <a:lnTo>
                    <a:pt x="11699" y="3664"/>
                  </a:lnTo>
                  <a:lnTo>
                    <a:pt x="11625" y="3639"/>
                  </a:lnTo>
                  <a:lnTo>
                    <a:pt x="11577" y="3590"/>
                  </a:lnTo>
                  <a:lnTo>
                    <a:pt x="11528" y="3542"/>
                  </a:lnTo>
                  <a:lnTo>
                    <a:pt x="11503" y="3444"/>
                  </a:lnTo>
                  <a:lnTo>
                    <a:pt x="11503" y="3346"/>
                  </a:lnTo>
                  <a:lnTo>
                    <a:pt x="11552" y="3273"/>
                  </a:lnTo>
                  <a:lnTo>
                    <a:pt x="11625" y="3200"/>
                  </a:lnTo>
                  <a:lnTo>
                    <a:pt x="11943" y="3029"/>
                  </a:lnTo>
                  <a:lnTo>
                    <a:pt x="11747" y="2711"/>
                  </a:lnTo>
                  <a:lnTo>
                    <a:pt x="11528" y="2418"/>
                  </a:lnTo>
                  <a:lnTo>
                    <a:pt x="11283" y="2150"/>
                  </a:lnTo>
                  <a:lnTo>
                    <a:pt x="11039" y="1881"/>
                  </a:lnTo>
                  <a:lnTo>
                    <a:pt x="10771" y="1637"/>
                  </a:lnTo>
                  <a:lnTo>
                    <a:pt x="10502" y="1417"/>
                  </a:lnTo>
                  <a:lnTo>
                    <a:pt x="10209" y="1197"/>
                  </a:lnTo>
                  <a:lnTo>
                    <a:pt x="9916" y="977"/>
                  </a:lnTo>
                  <a:lnTo>
                    <a:pt x="9720" y="1295"/>
                  </a:lnTo>
                  <a:lnTo>
                    <a:pt x="9696" y="1368"/>
                  </a:lnTo>
                  <a:lnTo>
                    <a:pt x="9647" y="1392"/>
                  </a:lnTo>
                  <a:lnTo>
                    <a:pt x="9574" y="1417"/>
                  </a:lnTo>
                  <a:lnTo>
                    <a:pt x="9452" y="1417"/>
                  </a:lnTo>
                  <a:lnTo>
                    <a:pt x="9403" y="1392"/>
                  </a:lnTo>
                  <a:lnTo>
                    <a:pt x="9330" y="1344"/>
                  </a:lnTo>
                  <a:lnTo>
                    <a:pt x="9281" y="1246"/>
                  </a:lnTo>
                  <a:lnTo>
                    <a:pt x="9281" y="1148"/>
                  </a:lnTo>
                  <a:lnTo>
                    <a:pt x="9305" y="1050"/>
                  </a:lnTo>
                  <a:lnTo>
                    <a:pt x="9501" y="733"/>
                  </a:lnTo>
                  <a:lnTo>
                    <a:pt x="9183" y="586"/>
                  </a:lnTo>
                  <a:lnTo>
                    <a:pt x="8841" y="440"/>
                  </a:lnTo>
                  <a:lnTo>
                    <a:pt x="8499" y="318"/>
                  </a:lnTo>
                  <a:lnTo>
                    <a:pt x="8157" y="220"/>
                  </a:lnTo>
                  <a:lnTo>
                    <a:pt x="7815" y="122"/>
                  </a:lnTo>
                  <a:lnTo>
                    <a:pt x="7449" y="74"/>
                  </a:lnTo>
                  <a:lnTo>
                    <a:pt x="7083" y="25"/>
                  </a:lnTo>
                  <a:lnTo>
                    <a:pt x="6716" y="0"/>
                  </a:lnTo>
                  <a:lnTo>
                    <a:pt x="6716" y="562"/>
                  </a:lnTo>
                  <a:lnTo>
                    <a:pt x="6692" y="660"/>
                  </a:lnTo>
                  <a:lnTo>
                    <a:pt x="6643" y="733"/>
                  </a:lnTo>
                  <a:lnTo>
                    <a:pt x="6570" y="782"/>
                  </a:lnTo>
                  <a:lnTo>
                    <a:pt x="6472" y="806"/>
                  </a:lnTo>
                  <a:lnTo>
                    <a:pt x="6374" y="782"/>
                  </a:lnTo>
                  <a:lnTo>
                    <a:pt x="6301" y="733"/>
                  </a:lnTo>
                  <a:lnTo>
                    <a:pt x="6252" y="660"/>
                  </a:lnTo>
                  <a:lnTo>
                    <a:pt x="6228" y="562"/>
                  </a:lnTo>
                  <a:lnTo>
                    <a:pt x="622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9" name="Google Shape;409;p38"/>
          <p:cNvGrpSpPr/>
          <p:nvPr/>
        </p:nvGrpSpPr>
        <p:grpSpPr>
          <a:xfrm>
            <a:off x="358968" y="1826538"/>
            <a:ext cx="347107" cy="420111"/>
            <a:chOff x="584925" y="922575"/>
            <a:chExt cx="415200" cy="502525"/>
          </a:xfrm>
        </p:grpSpPr>
        <p:sp>
          <p:nvSpPr>
            <p:cNvPr id="410" name="Google Shape;410;p38"/>
            <p:cNvSpPr/>
            <p:nvPr/>
          </p:nvSpPr>
          <p:spPr>
            <a:xfrm>
              <a:off x="584925" y="961025"/>
              <a:ext cx="378575" cy="464075"/>
            </a:xfrm>
            <a:custGeom>
              <a:avLst/>
              <a:gdLst/>
              <a:ahLst/>
              <a:cxnLst/>
              <a:rect l="l" t="t" r="r" b="b"/>
              <a:pathLst>
                <a:path w="15143" h="18563" extrusionOk="0">
                  <a:moveTo>
                    <a:pt x="782" y="1"/>
                  </a:moveTo>
                  <a:lnTo>
                    <a:pt x="635" y="25"/>
                  </a:lnTo>
                  <a:lnTo>
                    <a:pt x="489" y="50"/>
                  </a:lnTo>
                  <a:lnTo>
                    <a:pt x="342" y="123"/>
                  </a:lnTo>
                  <a:lnTo>
                    <a:pt x="220" y="196"/>
                  </a:lnTo>
                  <a:lnTo>
                    <a:pt x="122" y="294"/>
                  </a:lnTo>
                  <a:lnTo>
                    <a:pt x="73" y="416"/>
                  </a:lnTo>
                  <a:lnTo>
                    <a:pt x="24" y="563"/>
                  </a:lnTo>
                  <a:lnTo>
                    <a:pt x="0" y="709"/>
                  </a:lnTo>
                  <a:lnTo>
                    <a:pt x="0" y="17708"/>
                  </a:lnTo>
                  <a:lnTo>
                    <a:pt x="24" y="17879"/>
                  </a:lnTo>
                  <a:lnTo>
                    <a:pt x="73" y="18025"/>
                  </a:lnTo>
                  <a:lnTo>
                    <a:pt x="122" y="18172"/>
                  </a:lnTo>
                  <a:lnTo>
                    <a:pt x="220" y="18294"/>
                  </a:lnTo>
                  <a:lnTo>
                    <a:pt x="342" y="18416"/>
                  </a:lnTo>
                  <a:lnTo>
                    <a:pt x="489" y="18489"/>
                  </a:lnTo>
                  <a:lnTo>
                    <a:pt x="635" y="18538"/>
                  </a:lnTo>
                  <a:lnTo>
                    <a:pt x="782" y="18562"/>
                  </a:lnTo>
                  <a:lnTo>
                    <a:pt x="14361" y="18562"/>
                  </a:lnTo>
                  <a:lnTo>
                    <a:pt x="14507" y="18538"/>
                  </a:lnTo>
                  <a:lnTo>
                    <a:pt x="14654" y="18489"/>
                  </a:lnTo>
                  <a:lnTo>
                    <a:pt x="14800" y="18416"/>
                  </a:lnTo>
                  <a:lnTo>
                    <a:pt x="14923" y="18294"/>
                  </a:lnTo>
                  <a:lnTo>
                    <a:pt x="15020" y="18172"/>
                  </a:lnTo>
                  <a:lnTo>
                    <a:pt x="15069" y="18025"/>
                  </a:lnTo>
                  <a:lnTo>
                    <a:pt x="15118" y="17879"/>
                  </a:lnTo>
                  <a:lnTo>
                    <a:pt x="15142" y="17708"/>
                  </a:lnTo>
                  <a:lnTo>
                    <a:pt x="15142" y="17586"/>
                  </a:lnTo>
                  <a:lnTo>
                    <a:pt x="1759" y="17586"/>
                  </a:lnTo>
                  <a:lnTo>
                    <a:pt x="1612" y="17561"/>
                  </a:lnTo>
                  <a:lnTo>
                    <a:pt x="1465" y="17512"/>
                  </a:lnTo>
                  <a:lnTo>
                    <a:pt x="1319" y="17439"/>
                  </a:lnTo>
                  <a:lnTo>
                    <a:pt x="1197" y="17317"/>
                  </a:lnTo>
                  <a:lnTo>
                    <a:pt x="1099" y="17195"/>
                  </a:lnTo>
                  <a:lnTo>
                    <a:pt x="1050" y="17048"/>
                  </a:lnTo>
                  <a:lnTo>
                    <a:pt x="1001" y="16902"/>
                  </a:lnTo>
                  <a:lnTo>
                    <a:pt x="977" y="16731"/>
                  </a:lnTo>
                  <a:lnTo>
                    <a:pt x="97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621550" y="922575"/>
              <a:ext cx="378575" cy="464050"/>
            </a:xfrm>
            <a:custGeom>
              <a:avLst/>
              <a:gdLst/>
              <a:ahLst/>
              <a:cxnLst/>
              <a:rect l="l" t="t" r="r" b="b"/>
              <a:pathLst>
                <a:path w="15143" h="18562" extrusionOk="0">
                  <a:moveTo>
                    <a:pt x="13140" y="6472"/>
                  </a:moveTo>
                  <a:lnTo>
                    <a:pt x="13238" y="6497"/>
                  </a:lnTo>
                  <a:lnTo>
                    <a:pt x="13311" y="6546"/>
                  </a:lnTo>
                  <a:lnTo>
                    <a:pt x="13360" y="6619"/>
                  </a:lnTo>
                  <a:lnTo>
                    <a:pt x="13384" y="6717"/>
                  </a:lnTo>
                  <a:lnTo>
                    <a:pt x="13360" y="6814"/>
                  </a:lnTo>
                  <a:lnTo>
                    <a:pt x="13311" y="6888"/>
                  </a:lnTo>
                  <a:lnTo>
                    <a:pt x="13238" y="6936"/>
                  </a:lnTo>
                  <a:lnTo>
                    <a:pt x="13140" y="6961"/>
                  </a:lnTo>
                  <a:lnTo>
                    <a:pt x="2003" y="6961"/>
                  </a:lnTo>
                  <a:lnTo>
                    <a:pt x="1905" y="6936"/>
                  </a:lnTo>
                  <a:lnTo>
                    <a:pt x="1832" y="6888"/>
                  </a:lnTo>
                  <a:lnTo>
                    <a:pt x="1783" y="6814"/>
                  </a:lnTo>
                  <a:lnTo>
                    <a:pt x="1759" y="6717"/>
                  </a:lnTo>
                  <a:lnTo>
                    <a:pt x="1783" y="6619"/>
                  </a:lnTo>
                  <a:lnTo>
                    <a:pt x="1832" y="6546"/>
                  </a:lnTo>
                  <a:lnTo>
                    <a:pt x="1905" y="6497"/>
                  </a:lnTo>
                  <a:lnTo>
                    <a:pt x="2003" y="6472"/>
                  </a:lnTo>
                  <a:close/>
                  <a:moveTo>
                    <a:pt x="13238" y="8793"/>
                  </a:moveTo>
                  <a:lnTo>
                    <a:pt x="13311" y="8866"/>
                  </a:lnTo>
                  <a:lnTo>
                    <a:pt x="13360" y="8939"/>
                  </a:lnTo>
                  <a:lnTo>
                    <a:pt x="13384" y="9037"/>
                  </a:lnTo>
                  <a:lnTo>
                    <a:pt x="13360" y="9135"/>
                  </a:lnTo>
                  <a:lnTo>
                    <a:pt x="13311" y="9208"/>
                  </a:lnTo>
                  <a:lnTo>
                    <a:pt x="13238" y="9257"/>
                  </a:lnTo>
                  <a:lnTo>
                    <a:pt x="13140" y="9281"/>
                  </a:lnTo>
                  <a:lnTo>
                    <a:pt x="2003" y="9281"/>
                  </a:lnTo>
                  <a:lnTo>
                    <a:pt x="1905" y="9257"/>
                  </a:lnTo>
                  <a:lnTo>
                    <a:pt x="1832" y="9208"/>
                  </a:lnTo>
                  <a:lnTo>
                    <a:pt x="1783" y="9135"/>
                  </a:lnTo>
                  <a:lnTo>
                    <a:pt x="1759" y="9037"/>
                  </a:lnTo>
                  <a:lnTo>
                    <a:pt x="1783" y="8939"/>
                  </a:lnTo>
                  <a:lnTo>
                    <a:pt x="1832" y="8866"/>
                  </a:lnTo>
                  <a:lnTo>
                    <a:pt x="1905" y="8793"/>
                  </a:lnTo>
                  <a:close/>
                  <a:moveTo>
                    <a:pt x="13140" y="11088"/>
                  </a:moveTo>
                  <a:lnTo>
                    <a:pt x="13238" y="11113"/>
                  </a:lnTo>
                  <a:lnTo>
                    <a:pt x="13311" y="11162"/>
                  </a:lnTo>
                  <a:lnTo>
                    <a:pt x="13360" y="11235"/>
                  </a:lnTo>
                  <a:lnTo>
                    <a:pt x="13384" y="11333"/>
                  </a:lnTo>
                  <a:lnTo>
                    <a:pt x="13360" y="11430"/>
                  </a:lnTo>
                  <a:lnTo>
                    <a:pt x="13311" y="11504"/>
                  </a:lnTo>
                  <a:lnTo>
                    <a:pt x="13238" y="11552"/>
                  </a:lnTo>
                  <a:lnTo>
                    <a:pt x="13140" y="11577"/>
                  </a:lnTo>
                  <a:lnTo>
                    <a:pt x="2003" y="11577"/>
                  </a:lnTo>
                  <a:lnTo>
                    <a:pt x="1905" y="11552"/>
                  </a:lnTo>
                  <a:lnTo>
                    <a:pt x="1832" y="11504"/>
                  </a:lnTo>
                  <a:lnTo>
                    <a:pt x="1783" y="11430"/>
                  </a:lnTo>
                  <a:lnTo>
                    <a:pt x="1759" y="11333"/>
                  </a:lnTo>
                  <a:lnTo>
                    <a:pt x="1783" y="11235"/>
                  </a:lnTo>
                  <a:lnTo>
                    <a:pt x="1832" y="11162"/>
                  </a:lnTo>
                  <a:lnTo>
                    <a:pt x="1905" y="11113"/>
                  </a:lnTo>
                  <a:lnTo>
                    <a:pt x="2003" y="11088"/>
                  </a:lnTo>
                  <a:close/>
                  <a:moveTo>
                    <a:pt x="8255" y="13409"/>
                  </a:moveTo>
                  <a:lnTo>
                    <a:pt x="8353" y="13433"/>
                  </a:lnTo>
                  <a:lnTo>
                    <a:pt x="8426" y="13482"/>
                  </a:lnTo>
                  <a:lnTo>
                    <a:pt x="8475" y="13555"/>
                  </a:lnTo>
                  <a:lnTo>
                    <a:pt x="8500" y="13653"/>
                  </a:lnTo>
                  <a:lnTo>
                    <a:pt x="8475" y="13750"/>
                  </a:lnTo>
                  <a:lnTo>
                    <a:pt x="8426" y="13824"/>
                  </a:lnTo>
                  <a:lnTo>
                    <a:pt x="8353" y="13873"/>
                  </a:lnTo>
                  <a:lnTo>
                    <a:pt x="8255" y="13897"/>
                  </a:lnTo>
                  <a:lnTo>
                    <a:pt x="2003" y="13897"/>
                  </a:lnTo>
                  <a:lnTo>
                    <a:pt x="1905" y="13873"/>
                  </a:lnTo>
                  <a:lnTo>
                    <a:pt x="1832" y="13824"/>
                  </a:lnTo>
                  <a:lnTo>
                    <a:pt x="1783" y="13750"/>
                  </a:lnTo>
                  <a:lnTo>
                    <a:pt x="1759" y="13653"/>
                  </a:lnTo>
                  <a:lnTo>
                    <a:pt x="1783" y="13555"/>
                  </a:lnTo>
                  <a:lnTo>
                    <a:pt x="1832" y="13482"/>
                  </a:lnTo>
                  <a:lnTo>
                    <a:pt x="1905" y="13433"/>
                  </a:lnTo>
                  <a:lnTo>
                    <a:pt x="2003" y="13409"/>
                  </a:lnTo>
                  <a:close/>
                  <a:moveTo>
                    <a:pt x="635" y="0"/>
                  </a:moveTo>
                  <a:lnTo>
                    <a:pt x="489" y="49"/>
                  </a:lnTo>
                  <a:lnTo>
                    <a:pt x="342" y="122"/>
                  </a:lnTo>
                  <a:lnTo>
                    <a:pt x="220" y="220"/>
                  </a:lnTo>
                  <a:lnTo>
                    <a:pt x="123" y="342"/>
                  </a:lnTo>
                  <a:lnTo>
                    <a:pt x="74" y="464"/>
                  </a:lnTo>
                  <a:lnTo>
                    <a:pt x="25" y="611"/>
                  </a:lnTo>
                  <a:lnTo>
                    <a:pt x="0" y="782"/>
                  </a:lnTo>
                  <a:lnTo>
                    <a:pt x="0" y="17780"/>
                  </a:lnTo>
                  <a:lnTo>
                    <a:pt x="25" y="17927"/>
                  </a:lnTo>
                  <a:lnTo>
                    <a:pt x="74" y="18073"/>
                  </a:lnTo>
                  <a:lnTo>
                    <a:pt x="123" y="18195"/>
                  </a:lnTo>
                  <a:lnTo>
                    <a:pt x="220" y="18318"/>
                  </a:lnTo>
                  <a:lnTo>
                    <a:pt x="342" y="18415"/>
                  </a:lnTo>
                  <a:lnTo>
                    <a:pt x="489" y="18489"/>
                  </a:lnTo>
                  <a:lnTo>
                    <a:pt x="635" y="18537"/>
                  </a:lnTo>
                  <a:lnTo>
                    <a:pt x="782" y="18562"/>
                  </a:lnTo>
                  <a:lnTo>
                    <a:pt x="14361" y="18562"/>
                  </a:lnTo>
                  <a:lnTo>
                    <a:pt x="14508" y="18537"/>
                  </a:lnTo>
                  <a:lnTo>
                    <a:pt x="14654" y="18489"/>
                  </a:lnTo>
                  <a:lnTo>
                    <a:pt x="14801" y="18415"/>
                  </a:lnTo>
                  <a:lnTo>
                    <a:pt x="14923" y="18318"/>
                  </a:lnTo>
                  <a:lnTo>
                    <a:pt x="15021" y="18195"/>
                  </a:lnTo>
                  <a:lnTo>
                    <a:pt x="15069" y="18073"/>
                  </a:lnTo>
                  <a:lnTo>
                    <a:pt x="15118" y="17927"/>
                  </a:lnTo>
                  <a:lnTo>
                    <a:pt x="15143" y="17780"/>
                  </a:lnTo>
                  <a:lnTo>
                    <a:pt x="15143" y="3859"/>
                  </a:lnTo>
                  <a:lnTo>
                    <a:pt x="12554" y="3859"/>
                  </a:lnTo>
                  <a:lnTo>
                    <a:pt x="12285" y="3835"/>
                  </a:lnTo>
                  <a:lnTo>
                    <a:pt x="12065" y="3761"/>
                  </a:lnTo>
                  <a:lnTo>
                    <a:pt x="11846" y="3639"/>
                  </a:lnTo>
                  <a:lnTo>
                    <a:pt x="11650" y="3468"/>
                  </a:lnTo>
                  <a:lnTo>
                    <a:pt x="11504" y="3297"/>
                  </a:lnTo>
                  <a:lnTo>
                    <a:pt x="11382" y="3078"/>
                  </a:lnTo>
                  <a:lnTo>
                    <a:pt x="11308" y="2833"/>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a:off x="915850" y="922575"/>
              <a:ext cx="84275" cy="84275"/>
            </a:xfrm>
            <a:custGeom>
              <a:avLst/>
              <a:gdLst/>
              <a:ahLst/>
              <a:cxnLst/>
              <a:rect l="l" t="t" r="r" b="b"/>
              <a:pathLst>
                <a:path w="3371" h="3371" extrusionOk="0">
                  <a:moveTo>
                    <a:pt x="0" y="0"/>
                  </a:moveTo>
                  <a:lnTo>
                    <a:pt x="0" y="2589"/>
                  </a:lnTo>
                  <a:lnTo>
                    <a:pt x="0" y="2736"/>
                  </a:lnTo>
                  <a:lnTo>
                    <a:pt x="49" y="2882"/>
                  </a:lnTo>
                  <a:lnTo>
                    <a:pt x="122" y="3029"/>
                  </a:lnTo>
                  <a:lnTo>
                    <a:pt x="220" y="3126"/>
                  </a:lnTo>
                  <a:lnTo>
                    <a:pt x="342" y="3224"/>
                  </a:lnTo>
                  <a:lnTo>
                    <a:pt x="464" y="3297"/>
                  </a:lnTo>
                  <a:lnTo>
                    <a:pt x="611" y="3346"/>
                  </a:lnTo>
                  <a:lnTo>
                    <a:pt x="782" y="3371"/>
                  </a:lnTo>
                  <a:lnTo>
                    <a:pt x="3371" y="337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 name="Google Shape;413;p38"/>
          <p:cNvGrpSpPr/>
          <p:nvPr/>
        </p:nvGrpSpPr>
        <p:grpSpPr>
          <a:xfrm>
            <a:off x="912275" y="1816841"/>
            <a:ext cx="367547" cy="437980"/>
            <a:chOff x="1246775" y="910975"/>
            <a:chExt cx="439650" cy="523900"/>
          </a:xfrm>
        </p:grpSpPr>
        <p:sp>
          <p:nvSpPr>
            <p:cNvPr id="414" name="Google Shape;414;p38"/>
            <p:cNvSpPr/>
            <p:nvPr/>
          </p:nvSpPr>
          <p:spPr>
            <a:xfrm>
              <a:off x="1246775" y="970800"/>
              <a:ext cx="378575" cy="464075"/>
            </a:xfrm>
            <a:custGeom>
              <a:avLst/>
              <a:gdLst/>
              <a:ahLst/>
              <a:cxnLst/>
              <a:rect l="l" t="t" r="r" b="b"/>
              <a:pathLst>
                <a:path w="15143" h="18563" extrusionOk="0">
                  <a:moveTo>
                    <a:pt x="782" y="1"/>
                  </a:moveTo>
                  <a:lnTo>
                    <a:pt x="636" y="25"/>
                  </a:lnTo>
                  <a:lnTo>
                    <a:pt x="489" y="50"/>
                  </a:lnTo>
                  <a:lnTo>
                    <a:pt x="343" y="123"/>
                  </a:lnTo>
                  <a:lnTo>
                    <a:pt x="220" y="221"/>
                  </a:lnTo>
                  <a:lnTo>
                    <a:pt x="123" y="318"/>
                  </a:lnTo>
                  <a:lnTo>
                    <a:pt x="74" y="465"/>
                  </a:lnTo>
                  <a:lnTo>
                    <a:pt x="25" y="587"/>
                  </a:lnTo>
                  <a:lnTo>
                    <a:pt x="1" y="758"/>
                  </a:lnTo>
                  <a:lnTo>
                    <a:pt x="1" y="17756"/>
                  </a:lnTo>
                  <a:lnTo>
                    <a:pt x="25" y="17903"/>
                  </a:lnTo>
                  <a:lnTo>
                    <a:pt x="74" y="18049"/>
                  </a:lnTo>
                  <a:lnTo>
                    <a:pt x="123" y="18196"/>
                  </a:lnTo>
                  <a:lnTo>
                    <a:pt x="220" y="18318"/>
                  </a:lnTo>
                  <a:lnTo>
                    <a:pt x="343" y="18416"/>
                  </a:lnTo>
                  <a:lnTo>
                    <a:pt x="489" y="18489"/>
                  </a:lnTo>
                  <a:lnTo>
                    <a:pt x="636" y="18538"/>
                  </a:lnTo>
                  <a:lnTo>
                    <a:pt x="782" y="18562"/>
                  </a:lnTo>
                  <a:lnTo>
                    <a:pt x="14361" y="18562"/>
                  </a:lnTo>
                  <a:lnTo>
                    <a:pt x="14508" y="18538"/>
                  </a:lnTo>
                  <a:lnTo>
                    <a:pt x="14654" y="18489"/>
                  </a:lnTo>
                  <a:lnTo>
                    <a:pt x="14801" y="18416"/>
                  </a:lnTo>
                  <a:lnTo>
                    <a:pt x="14923" y="18318"/>
                  </a:lnTo>
                  <a:lnTo>
                    <a:pt x="15021" y="18196"/>
                  </a:lnTo>
                  <a:lnTo>
                    <a:pt x="15070" y="18049"/>
                  </a:lnTo>
                  <a:lnTo>
                    <a:pt x="15118" y="17903"/>
                  </a:lnTo>
                  <a:lnTo>
                    <a:pt x="15143" y="17756"/>
                  </a:lnTo>
                  <a:lnTo>
                    <a:pt x="15143" y="16608"/>
                  </a:lnTo>
                  <a:lnTo>
                    <a:pt x="2736" y="16608"/>
                  </a:lnTo>
                  <a:lnTo>
                    <a:pt x="2589" y="16584"/>
                  </a:lnTo>
                  <a:lnTo>
                    <a:pt x="2443" y="16535"/>
                  </a:lnTo>
                  <a:lnTo>
                    <a:pt x="2296" y="16462"/>
                  </a:lnTo>
                  <a:lnTo>
                    <a:pt x="2174" y="16364"/>
                  </a:lnTo>
                  <a:lnTo>
                    <a:pt x="2077" y="16242"/>
                  </a:lnTo>
                  <a:lnTo>
                    <a:pt x="2028" y="16096"/>
                  </a:lnTo>
                  <a:lnTo>
                    <a:pt x="1979" y="15949"/>
                  </a:lnTo>
                  <a:lnTo>
                    <a:pt x="1954" y="15802"/>
                  </a:lnTo>
                  <a:lnTo>
                    <a:pt x="19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8"/>
            <p:cNvSpPr/>
            <p:nvPr/>
          </p:nvSpPr>
          <p:spPr>
            <a:xfrm>
              <a:off x="1307825" y="910975"/>
              <a:ext cx="378600" cy="464050"/>
            </a:xfrm>
            <a:custGeom>
              <a:avLst/>
              <a:gdLst/>
              <a:ahLst/>
              <a:cxnLst/>
              <a:rect l="l" t="t" r="r" b="b"/>
              <a:pathLst>
                <a:path w="15144" h="18562" extrusionOk="0">
                  <a:moveTo>
                    <a:pt x="782" y="0"/>
                  </a:moveTo>
                  <a:lnTo>
                    <a:pt x="636" y="25"/>
                  </a:lnTo>
                  <a:lnTo>
                    <a:pt x="489" y="74"/>
                  </a:lnTo>
                  <a:lnTo>
                    <a:pt x="343" y="147"/>
                  </a:lnTo>
                  <a:lnTo>
                    <a:pt x="221" y="244"/>
                  </a:lnTo>
                  <a:lnTo>
                    <a:pt x="123" y="342"/>
                  </a:lnTo>
                  <a:lnTo>
                    <a:pt x="74" y="489"/>
                  </a:lnTo>
                  <a:lnTo>
                    <a:pt x="25" y="635"/>
                  </a:lnTo>
                  <a:lnTo>
                    <a:pt x="1" y="782"/>
                  </a:lnTo>
                  <a:lnTo>
                    <a:pt x="1" y="17780"/>
                  </a:lnTo>
                  <a:lnTo>
                    <a:pt x="25" y="17951"/>
                  </a:lnTo>
                  <a:lnTo>
                    <a:pt x="74" y="18098"/>
                  </a:lnTo>
                  <a:lnTo>
                    <a:pt x="123" y="18220"/>
                  </a:lnTo>
                  <a:lnTo>
                    <a:pt x="221" y="18342"/>
                  </a:lnTo>
                  <a:lnTo>
                    <a:pt x="343" y="18440"/>
                  </a:lnTo>
                  <a:lnTo>
                    <a:pt x="489" y="18513"/>
                  </a:lnTo>
                  <a:lnTo>
                    <a:pt x="636" y="18562"/>
                  </a:lnTo>
                  <a:lnTo>
                    <a:pt x="14508" y="18562"/>
                  </a:lnTo>
                  <a:lnTo>
                    <a:pt x="14655" y="18513"/>
                  </a:lnTo>
                  <a:lnTo>
                    <a:pt x="14801" y="18440"/>
                  </a:lnTo>
                  <a:lnTo>
                    <a:pt x="14923" y="18342"/>
                  </a:lnTo>
                  <a:lnTo>
                    <a:pt x="15021" y="18220"/>
                  </a:lnTo>
                  <a:lnTo>
                    <a:pt x="15070" y="18098"/>
                  </a:lnTo>
                  <a:lnTo>
                    <a:pt x="15119" y="17951"/>
                  </a:lnTo>
                  <a:lnTo>
                    <a:pt x="15143" y="17780"/>
                  </a:lnTo>
                  <a:lnTo>
                    <a:pt x="15143" y="3859"/>
                  </a:lnTo>
                  <a:lnTo>
                    <a:pt x="12554" y="3859"/>
                  </a:lnTo>
                  <a:lnTo>
                    <a:pt x="12286" y="3835"/>
                  </a:lnTo>
                  <a:lnTo>
                    <a:pt x="12066" y="3761"/>
                  </a:lnTo>
                  <a:lnTo>
                    <a:pt x="11846" y="3664"/>
                  </a:lnTo>
                  <a:lnTo>
                    <a:pt x="11651" y="3493"/>
                  </a:lnTo>
                  <a:lnTo>
                    <a:pt x="11504" y="3297"/>
                  </a:lnTo>
                  <a:lnTo>
                    <a:pt x="11382" y="3102"/>
                  </a:lnTo>
                  <a:lnTo>
                    <a:pt x="11309" y="2858"/>
                  </a:lnTo>
                  <a:lnTo>
                    <a:pt x="11284" y="2589"/>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8"/>
            <p:cNvSpPr/>
            <p:nvPr/>
          </p:nvSpPr>
          <p:spPr>
            <a:xfrm>
              <a:off x="1602125" y="910975"/>
              <a:ext cx="84300" cy="84275"/>
            </a:xfrm>
            <a:custGeom>
              <a:avLst/>
              <a:gdLst/>
              <a:ahLst/>
              <a:cxnLst/>
              <a:rect l="l" t="t" r="r" b="b"/>
              <a:pathLst>
                <a:path w="3372" h="3371" extrusionOk="0">
                  <a:moveTo>
                    <a:pt x="1" y="0"/>
                  </a:moveTo>
                  <a:lnTo>
                    <a:pt x="1" y="2589"/>
                  </a:lnTo>
                  <a:lnTo>
                    <a:pt x="1" y="2760"/>
                  </a:lnTo>
                  <a:lnTo>
                    <a:pt x="50" y="2907"/>
                  </a:lnTo>
                  <a:lnTo>
                    <a:pt x="123" y="3029"/>
                  </a:lnTo>
                  <a:lnTo>
                    <a:pt x="221" y="3151"/>
                  </a:lnTo>
                  <a:lnTo>
                    <a:pt x="343" y="3249"/>
                  </a:lnTo>
                  <a:lnTo>
                    <a:pt x="465" y="3322"/>
                  </a:lnTo>
                  <a:lnTo>
                    <a:pt x="611" y="3371"/>
                  </a:lnTo>
                  <a:lnTo>
                    <a:pt x="3371" y="3371"/>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38"/>
          <p:cNvGrpSpPr/>
          <p:nvPr/>
        </p:nvGrpSpPr>
        <p:grpSpPr>
          <a:xfrm>
            <a:off x="1480400" y="1887274"/>
            <a:ext cx="358351" cy="298118"/>
            <a:chOff x="1926350" y="995225"/>
            <a:chExt cx="428650" cy="356600"/>
          </a:xfrm>
        </p:grpSpPr>
        <p:sp>
          <p:nvSpPr>
            <p:cNvPr id="418" name="Google Shape;418;p38"/>
            <p:cNvSpPr/>
            <p:nvPr/>
          </p:nvSpPr>
          <p:spPr>
            <a:xfrm>
              <a:off x="1926350" y="1298075"/>
              <a:ext cx="208225" cy="53750"/>
            </a:xfrm>
            <a:custGeom>
              <a:avLst/>
              <a:gdLst/>
              <a:ahLst/>
              <a:cxnLst/>
              <a:rect l="l" t="t" r="r" b="b"/>
              <a:pathLst>
                <a:path w="8329" h="2150" extrusionOk="0">
                  <a:moveTo>
                    <a:pt x="0" y="0"/>
                  </a:moveTo>
                  <a:lnTo>
                    <a:pt x="0" y="489"/>
                  </a:lnTo>
                  <a:lnTo>
                    <a:pt x="25" y="635"/>
                  </a:lnTo>
                  <a:lnTo>
                    <a:pt x="74" y="758"/>
                  </a:lnTo>
                  <a:lnTo>
                    <a:pt x="147" y="855"/>
                  </a:lnTo>
                  <a:lnTo>
                    <a:pt x="245" y="953"/>
                  </a:lnTo>
                  <a:lnTo>
                    <a:pt x="391" y="1026"/>
                  </a:lnTo>
                  <a:lnTo>
                    <a:pt x="562" y="1051"/>
                  </a:lnTo>
                  <a:lnTo>
                    <a:pt x="733" y="1026"/>
                  </a:lnTo>
                  <a:lnTo>
                    <a:pt x="1295" y="855"/>
                  </a:lnTo>
                  <a:lnTo>
                    <a:pt x="1661" y="782"/>
                  </a:lnTo>
                  <a:lnTo>
                    <a:pt x="2076" y="684"/>
                  </a:lnTo>
                  <a:lnTo>
                    <a:pt x="2540" y="611"/>
                  </a:lnTo>
                  <a:lnTo>
                    <a:pt x="3029" y="562"/>
                  </a:lnTo>
                  <a:lnTo>
                    <a:pt x="3591" y="513"/>
                  </a:lnTo>
                  <a:lnTo>
                    <a:pt x="4177" y="489"/>
                  </a:lnTo>
                  <a:lnTo>
                    <a:pt x="4616" y="513"/>
                  </a:lnTo>
                  <a:lnTo>
                    <a:pt x="5032" y="538"/>
                  </a:lnTo>
                  <a:lnTo>
                    <a:pt x="5422" y="611"/>
                  </a:lnTo>
                  <a:lnTo>
                    <a:pt x="5789" y="684"/>
                  </a:lnTo>
                  <a:lnTo>
                    <a:pt x="6131" y="782"/>
                  </a:lnTo>
                  <a:lnTo>
                    <a:pt x="6448" y="880"/>
                  </a:lnTo>
                  <a:lnTo>
                    <a:pt x="6717" y="1002"/>
                  </a:lnTo>
                  <a:lnTo>
                    <a:pt x="6985" y="1124"/>
                  </a:lnTo>
                  <a:lnTo>
                    <a:pt x="7205" y="1246"/>
                  </a:lnTo>
                  <a:lnTo>
                    <a:pt x="7425" y="1393"/>
                  </a:lnTo>
                  <a:lnTo>
                    <a:pt x="7791" y="1661"/>
                  </a:lnTo>
                  <a:lnTo>
                    <a:pt x="8084" y="1930"/>
                  </a:lnTo>
                  <a:lnTo>
                    <a:pt x="8329" y="2150"/>
                  </a:lnTo>
                  <a:lnTo>
                    <a:pt x="8329" y="1661"/>
                  </a:lnTo>
                  <a:lnTo>
                    <a:pt x="8084" y="1441"/>
                  </a:lnTo>
                  <a:lnTo>
                    <a:pt x="7791" y="1173"/>
                  </a:lnTo>
                  <a:lnTo>
                    <a:pt x="7425" y="904"/>
                  </a:lnTo>
                  <a:lnTo>
                    <a:pt x="7205" y="758"/>
                  </a:lnTo>
                  <a:lnTo>
                    <a:pt x="6985" y="635"/>
                  </a:lnTo>
                  <a:lnTo>
                    <a:pt x="6717" y="513"/>
                  </a:lnTo>
                  <a:lnTo>
                    <a:pt x="6448" y="391"/>
                  </a:lnTo>
                  <a:lnTo>
                    <a:pt x="6131" y="294"/>
                  </a:lnTo>
                  <a:lnTo>
                    <a:pt x="5789" y="196"/>
                  </a:lnTo>
                  <a:lnTo>
                    <a:pt x="5422" y="123"/>
                  </a:lnTo>
                  <a:lnTo>
                    <a:pt x="5032" y="49"/>
                  </a:lnTo>
                  <a:lnTo>
                    <a:pt x="4616" y="25"/>
                  </a:lnTo>
                  <a:lnTo>
                    <a:pt x="4177" y="0"/>
                  </a:lnTo>
                  <a:lnTo>
                    <a:pt x="3591" y="25"/>
                  </a:lnTo>
                  <a:lnTo>
                    <a:pt x="3029" y="74"/>
                  </a:lnTo>
                  <a:lnTo>
                    <a:pt x="2540" y="123"/>
                  </a:lnTo>
                  <a:lnTo>
                    <a:pt x="2076" y="196"/>
                  </a:lnTo>
                  <a:lnTo>
                    <a:pt x="1661" y="294"/>
                  </a:lnTo>
                  <a:lnTo>
                    <a:pt x="1295" y="367"/>
                  </a:lnTo>
                  <a:lnTo>
                    <a:pt x="733" y="538"/>
                  </a:lnTo>
                  <a:lnTo>
                    <a:pt x="562" y="562"/>
                  </a:lnTo>
                  <a:lnTo>
                    <a:pt x="391" y="538"/>
                  </a:lnTo>
                  <a:lnTo>
                    <a:pt x="245" y="465"/>
                  </a:lnTo>
                  <a:lnTo>
                    <a:pt x="147" y="367"/>
                  </a:lnTo>
                  <a:lnTo>
                    <a:pt x="74" y="269"/>
                  </a:lnTo>
                  <a:lnTo>
                    <a:pt x="25" y="147"/>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8"/>
            <p:cNvSpPr/>
            <p:nvPr/>
          </p:nvSpPr>
          <p:spPr>
            <a:xfrm>
              <a:off x="2146775" y="1298075"/>
              <a:ext cx="208225" cy="53750"/>
            </a:xfrm>
            <a:custGeom>
              <a:avLst/>
              <a:gdLst/>
              <a:ahLst/>
              <a:cxnLst/>
              <a:rect l="l" t="t" r="r" b="b"/>
              <a:pathLst>
                <a:path w="8329" h="2150" extrusionOk="0">
                  <a:moveTo>
                    <a:pt x="4152" y="0"/>
                  </a:moveTo>
                  <a:lnTo>
                    <a:pt x="3712" y="25"/>
                  </a:lnTo>
                  <a:lnTo>
                    <a:pt x="3297" y="49"/>
                  </a:lnTo>
                  <a:lnTo>
                    <a:pt x="2907" y="123"/>
                  </a:lnTo>
                  <a:lnTo>
                    <a:pt x="2540" y="196"/>
                  </a:lnTo>
                  <a:lnTo>
                    <a:pt x="2198" y="294"/>
                  </a:lnTo>
                  <a:lnTo>
                    <a:pt x="1881" y="391"/>
                  </a:lnTo>
                  <a:lnTo>
                    <a:pt x="1612" y="513"/>
                  </a:lnTo>
                  <a:lnTo>
                    <a:pt x="1343" y="635"/>
                  </a:lnTo>
                  <a:lnTo>
                    <a:pt x="1124" y="758"/>
                  </a:lnTo>
                  <a:lnTo>
                    <a:pt x="904" y="904"/>
                  </a:lnTo>
                  <a:lnTo>
                    <a:pt x="537" y="1173"/>
                  </a:lnTo>
                  <a:lnTo>
                    <a:pt x="244" y="1441"/>
                  </a:lnTo>
                  <a:lnTo>
                    <a:pt x="0" y="1661"/>
                  </a:lnTo>
                  <a:lnTo>
                    <a:pt x="0" y="2150"/>
                  </a:lnTo>
                  <a:lnTo>
                    <a:pt x="244" y="1930"/>
                  </a:lnTo>
                  <a:lnTo>
                    <a:pt x="537" y="1661"/>
                  </a:lnTo>
                  <a:lnTo>
                    <a:pt x="904" y="1393"/>
                  </a:lnTo>
                  <a:lnTo>
                    <a:pt x="1124" y="1246"/>
                  </a:lnTo>
                  <a:lnTo>
                    <a:pt x="1343" y="1124"/>
                  </a:lnTo>
                  <a:lnTo>
                    <a:pt x="1612" y="1002"/>
                  </a:lnTo>
                  <a:lnTo>
                    <a:pt x="1881" y="880"/>
                  </a:lnTo>
                  <a:lnTo>
                    <a:pt x="2198" y="782"/>
                  </a:lnTo>
                  <a:lnTo>
                    <a:pt x="2540" y="684"/>
                  </a:lnTo>
                  <a:lnTo>
                    <a:pt x="2907" y="611"/>
                  </a:lnTo>
                  <a:lnTo>
                    <a:pt x="3297" y="538"/>
                  </a:lnTo>
                  <a:lnTo>
                    <a:pt x="3712" y="513"/>
                  </a:lnTo>
                  <a:lnTo>
                    <a:pt x="4152" y="489"/>
                  </a:lnTo>
                  <a:lnTo>
                    <a:pt x="4738" y="513"/>
                  </a:lnTo>
                  <a:lnTo>
                    <a:pt x="5300" y="562"/>
                  </a:lnTo>
                  <a:lnTo>
                    <a:pt x="5788" y="611"/>
                  </a:lnTo>
                  <a:lnTo>
                    <a:pt x="6252" y="684"/>
                  </a:lnTo>
                  <a:lnTo>
                    <a:pt x="6668" y="782"/>
                  </a:lnTo>
                  <a:lnTo>
                    <a:pt x="7034" y="855"/>
                  </a:lnTo>
                  <a:lnTo>
                    <a:pt x="7596" y="1026"/>
                  </a:lnTo>
                  <a:lnTo>
                    <a:pt x="7767" y="1051"/>
                  </a:lnTo>
                  <a:lnTo>
                    <a:pt x="7938" y="1026"/>
                  </a:lnTo>
                  <a:lnTo>
                    <a:pt x="8084" y="953"/>
                  </a:lnTo>
                  <a:lnTo>
                    <a:pt x="8182" y="855"/>
                  </a:lnTo>
                  <a:lnTo>
                    <a:pt x="8255" y="758"/>
                  </a:lnTo>
                  <a:lnTo>
                    <a:pt x="8304" y="635"/>
                  </a:lnTo>
                  <a:lnTo>
                    <a:pt x="8328" y="489"/>
                  </a:lnTo>
                  <a:lnTo>
                    <a:pt x="8328" y="0"/>
                  </a:lnTo>
                  <a:lnTo>
                    <a:pt x="8304" y="147"/>
                  </a:lnTo>
                  <a:lnTo>
                    <a:pt x="8255" y="269"/>
                  </a:lnTo>
                  <a:lnTo>
                    <a:pt x="8182" y="367"/>
                  </a:lnTo>
                  <a:lnTo>
                    <a:pt x="8084" y="465"/>
                  </a:lnTo>
                  <a:lnTo>
                    <a:pt x="7938" y="538"/>
                  </a:lnTo>
                  <a:lnTo>
                    <a:pt x="7767" y="562"/>
                  </a:lnTo>
                  <a:lnTo>
                    <a:pt x="7596" y="538"/>
                  </a:lnTo>
                  <a:lnTo>
                    <a:pt x="7034" y="367"/>
                  </a:lnTo>
                  <a:lnTo>
                    <a:pt x="6668" y="294"/>
                  </a:lnTo>
                  <a:lnTo>
                    <a:pt x="6252" y="196"/>
                  </a:lnTo>
                  <a:lnTo>
                    <a:pt x="5788" y="123"/>
                  </a:lnTo>
                  <a:lnTo>
                    <a:pt x="5300" y="74"/>
                  </a:lnTo>
                  <a:lnTo>
                    <a:pt x="4738" y="25"/>
                  </a:lnTo>
                  <a:lnTo>
                    <a:pt x="41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8"/>
            <p:cNvSpPr/>
            <p:nvPr/>
          </p:nvSpPr>
          <p:spPr>
            <a:xfrm>
              <a:off x="1926350" y="995225"/>
              <a:ext cx="208225" cy="332175"/>
            </a:xfrm>
            <a:custGeom>
              <a:avLst/>
              <a:gdLst/>
              <a:ahLst/>
              <a:cxnLst/>
              <a:rect l="l" t="t" r="r" b="b"/>
              <a:pathLst>
                <a:path w="8329" h="13287" extrusionOk="0">
                  <a:moveTo>
                    <a:pt x="4177" y="1"/>
                  </a:moveTo>
                  <a:lnTo>
                    <a:pt x="3591" y="25"/>
                  </a:lnTo>
                  <a:lnTo>
                    <a:pt x="3029" y="74"/>
                  </a:lnTo>
                  <a:lnTo>
                    <a:pt x="2467" y="196"/>
                  </a:lnTo>
                  <a:lnTo>
                    <a:pt x="1905" y="343"/>
                  </a:lnTo>
                  <a:lnTo>
                    <a:pt x="1393" y="538"/>
                  </a:lnTo>
                  <a:lnTo>
                    <a:pt x="929" y="758"/>
                  </a:lnTo>
                  <a:lnTo>
                    <a:pt x="513" y="978"/>
                  </a:lnTo>
                  <a:lnTo>
                    <a:pt x="342" y="1124"/>
                  </a:lnTo>
                  <a:lnTo>
                    <a:pt x="196" y="1246"/>
                  </a:lnTo>
                  <a:lnTo>
                    <a:pt x="123" y="1319"/>
                  </a:lnTo>
                  <a:lnTo>
                    <a:pt x="49" y="1442"/>
                  </a:lnTo>
                  <a:lnTo>
                    <a:pt x="25" y="1539"/>
                  </a:lnTo>
                  <a:lnTo>
                    <a:pt x="0" y="1661"/>
                  </a:lnTo>
                  <a:lnTo>
                    <a:pt x="0" y="11626"/>
                  </a:lnTo>
                  <a:lnTo>
                    <a:pt x="25" y="11773"/>
                  </a:lnTo>
                  <a:lnTo>
                    <a:pt x="74" y="11895"/>
                  </a:lnTo>
                  <a:lnTo>
                    <a:pt x="147" y="11992"/>
                  </a:lnTo>
                  <a:lnTo>
                    <a:pt x="245" y="12090"/>
                  </a:lnTo>
                  <a:lnTo>
                    <a:pt x="391" y="12163"/>
                  </a:lnTo>
                  <a:lnTo>
                    <a:pt x="562" y="12188"/>
                  </a:lnTo>
                  <a:lnTo>
                    <a:pt x="733" y="12163"/>
                  </a:lnTo>
                  <a:lnTo>
                    <a:pt x="1295" y="11992"/>
                  </a:lnTo>
                  <a:lnTo>
                    <a:pt x="1661" y="11919"/>
                  </a:lnTo>
                  <a:lnTo>
                    <a:pt x="2076" y="11821"/>
                  </a:lnTo>
                  <a:lnTo>
                    <a:pt x="2540" y="11748"/>
                  </a:lnTo>
                  <a:lnTo>
                    <a:pt x="3029" y="11699"/>
                  </a:lnTo>
                  <a:lnTo>
                    <a:pt x="3591" y="11650"/>
                  </a:lnTo>
                  <a:lnTo>
                    <a:pt x="4177" y="11626"/>
                  </a:lnTo>
                  <a:lnTo>
                    <a:pt x="4616" y="11650"/>
                  </a:lnTo>
                  <a:lnTo>
                    <a:pt x="5032" y="11675"/>
                  </a:lnTo>
                  <a:lnTo>
                    <a:pt x="5422" y="11748"/>
                  </a:lnTo>
                  <a:lnTo>
                    <a:pt x="5789" y="11821"/>
                  </a:lnTo>
                  <a:lnTo>
                    <a:pt x="6131" y="11919"/>
                  </a:lnTo>
                  <a:lnTo>
                    <a:pt x="6448" y="12017"/>
                  </a:lnTo>
                  <a:lnTo>
                    <a:pt x="6717" y="12139"/>
                  </a:lnTo>
                  <a:lnTo>
                    <a:pt x="6985" y="12261"/>
                  </a:lnTo>
                  <a:lnTo>
                    <a:pt x="7205" y="12383"/>
                  </a:lnTo>
                  <a:lnTo>
                    <a:pt x="7425" y="12530"/>
                  </a:lnTo>
                  <a:lnTo>
                    <a:pt x="7791" y="12798"/>
                  </a:lnTo>
                  <a:lnTo>
                    <a:pt x="8084" y="13067"/>
                  </a:lnTo>
                  <a:lnTo>
                    <a:pt x="8329" y="13287"/>
                  </a:lnTo>
                  <a:lnTo>
                    <a:pt x="8329" y="2199"/>
                  </a:lnTo>
                  <a:lnTo>
                    <a:pt x="8329" y="2101"/>
                  </a:lnTo>
                  <a:lnTo>
                    <a:pt x="8280" y="1979"/>
                  </a:lnTo>
                  <a:lnTo>
                    <a:pt x="8231" y="1881"/>
                  </a:lnTo>
                  <a:lnTo>
                    <a:pt x="8158" y="1808"/>
                  </a:lnTo>
                  <a:lnTo>
                    <a:pt x="8036" y="1686"/>
                  </a:lnTo>
                  <a:lnTo>
                    <a:pt x="7767" y="1442"/>
                  </a:lnTo>
                  <a:lnTo>
                    <a:pt x="7449" y="1173"/>
                  </a:lnTo>
                  <a:lnTo>
                    <a:pt x="7083" y="904"/>
                  </a:lnTo>
                  <a:lnTo>
                    <a:pt x="6644" y="611"/>
                  </a:lnTo>
                  <a:lnTo>
                    <a:pt x="6375" y="489"/>
                  </a:lnTo>
                  <a:lnTo>
                    <a:pt x="6131" y="367"/>
                  </a:lnTo>
                  <a:lnTo>
                    <a:pt x="5838" y="269"/>
                  </a:lnTo>
                  <a:lnTo>
                    <a:pt x="5544" y="172"/>
                  </a:lnTo>
                  <a:lnTo>
                    <a:pt x="5227" y="98"/>
                  </a:lnTo>
                  <a:lnTo>
                    <a:pt x="4885" y="49"/>
                  </a:lnTo>
                  <a:lnTo>
                    <a:pt x="45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8"/>
            <p:cNvSpPr/>
            <p:nvPr/>
          </p:nvSpPr>
          <p:spPr>
            <a:xfrm>
              <a:off x="2146775" y="995225"/>
              <a:ext cx="208225" cy="332175"/>
            </a:xfrm>
            <a:custGeom>
              <a:avLst/>
              <a:gdLst/>
              <a:ahLst/>
              <a:cxnLst/>
              <a:rect l="l" t="t" r="r" b="b"/>
              <a:pathLst>
                <a:path w="8329" h="13287" extrusionOk="0">
                  <a:moveTo>
                    <a:pt x="3786" y="1"/>
                  </a:moveTo>
                  <a:lnTo>
                    <a:pt x="3444" y="49"/>
                  </a:lnTo>
                  <a:lnTo>
                    <a:pt x="3102" y="98"/>
                  </a:lnTo>
                  <a:lnTo>
                    <a:pt x="2784" y="172"/>
                  </a:lnTo>
                  <a:lnTo>
                    <a:pt x="2491" y="269"/>
                  </a:lnTo>
                  <a:lnTo>
                    <a:pt x="2198" y="367"/>
                  </a:lnTo>
                  <a:lnTo>
                    <a:pt x="1954" y="489"/>
                  </a:lnTo>
                  <a:lnTo>
                    <a:pt x="1685" y="611"/>
                  </a:lnTo>
                  <a:lnTo>
                    <a:pt x="1246" y="904"/>
                  </a:lnTo>
                  <a:lnTo>
                    <a:pt x="879" y="1173"/>
                  </a:lnTo>
                  <a:lnTo>
                    <a:pt x="562" y="1442"/>
                  </a:lnTo>
                  <a:lnTo>
                    <a:pt x="293" y="1686"/>
                  </a:lnTo>
                  <a:lnTo>
                    <a:pt x="171" y="1808"/>
                  </a:lnTo>
                  <a:lnTo>
                    <a:pt x="98" y="1881"/>
                  </a:lnTo>
                  <a:lnTo>
                    <a:pt x="49" y="1979"/>
                  </a:lnTo>
                  <a:lnTo>
                    <a:pt x="0" y="2101"/>
                  </a:lnTo>
                  <a:lnTo>
                    <a:pt x="0" y="2199"/>
                  </a:lnTo>
                  <a:lnTo>
                    <a:pt x="0" y="13287"/>
                  </a:lnTo>
                  <a:lnTo>
                    <a:pt x="244" y="13067"/>
                  </a:lnTo>
                  <a:lnTo>
                    <a:pt x="537" y="12798"/>
                  </a:lnTo>
                  <a:lnTo>
                    <a:pt x="904" y="12530"/>
                  </a:lnTo>
                  <a:lnTo>
                    <a:pt x="1124" y="12383"/>
                  </a:lnTo>
                  <a:lnTo>
                    <a:pt x="1343" y="12261"/>
                  </a:lnTo>
                  <a:lnTo>
                    <a:pt x="1612" y="12139"/>
                  </a:lnTo>
                  <a:lnTo>
                    <a:pt x="1881" y="12017"/>
                  </a:lnTo>
                  <a:lnTo>
                    <a:pt x="2198" y="11919"/>
                  </a:lnTo>
                  <a:lnTo>
                    <a:pt x="2540" y="11821"/>
                  </a:lnTo>
                  <a:lnTo>
                    <a:pt x="2907" y="11748"/>
                  </a:lnTo>
                  <a:lnTo>
                    <a:pt x="3297" y="11675"/>
                  </a:lnTo>
                  <a:lnTo>
                    <a:pt x="3712" y="11650"/>
                  </a:lnTo>
                  <a:lnTo>
                    <a:pt x="4152" y="11626"/>
                  </a:lnTo>
                  <a:lnTo>
                    <a:pt x="4738" y="11650"/>
                  </a:lnTo>
                  <a:lnTo>
                    <a:pt x="5300" y="11699"/>
                  </a:lnTo>
                  <a:lnTo>
                    <a:pt x="5788" y="11748"/>
                  </a:lnTo>
                  <a:lnTo>
                    <a:pt x="6252" y="11821"/>
                  </a:lnTo>
                  <a:lnTo>
                    <a:pt x="6668" y="11919"/>
                  </a:lnTo>
                  <a:lnTo>
                    <a:pt x="7034" y="11992"/>
                  </a:lnTo>
                  <a:lnTo>
                    <a:pt x="7596" y="12163"/>
                  </a:lnTo>
                  <a:lnTo>
                    <a:pt x="7767" y="12188"/>
                  </a:lnTo>
                  <a:lnTo>
                    <a:pt x="7938" y="12163"/>
                  </a:lnTo>
                  <a:lnTo>
                    <a:pt x="8084" y="12090"/>
                  </a:lnTo>
                  <a:lnTo>
                    <a:pt x="8182" y="11992"/>
                  </a:lnTo>
                  <a:lnTo>
                    <a:pt x="8255" y="11895"/>
                  </a:lnTo>
                  <a:lnTo>
                    <a:pt x="8304" y="11773"/>
                  </a:lnTo>
                  <a:lnTo>
                    <a:pt x="8328" y="11626"/>
                  </a:lnTo>
                  <a:lnTo>
                    <a:pt x="8328" y="1661"/>
                  </a:lnTo>
                  <a:lnTo>
                    <a:pt x="8304" y="1539"/>
                  </a:lnTo>
                  <a:lnTo>
                    <a:pt x="8280" y="1442"/>
                  </a:lnTo>
                  <a:lnTo>
                    <a:pt x="8206" y="1319"/>
                  </a:lnTo>
                  <a:lnTo>
                    <a:pt x="8133" y="1246"/>
                  </a:lnTo>
                  <a:lnTo>
                    <a:pt x="7987" y="1124"/>
                  </a:lnTo>
                  <a:lnTo>
                    <a:pt x="7816" y="978"/>
                  </a:lnTo>
                  <a:lnTo>
                    <a:pt x="7400" y="758"/>
                  </a:lnTo>
                  <a:lnTo>
                    <a:pt x="6936" y="538"/>
                  </a:lnTo>
                  <a:lnTo>
                    <a:pt x="6423" y="343"/>
                  </a:lnTo>
                  <a:lnTo>
                    <a:pt x="5862" y="196"/>
                  </a:lnTo>
                  <a:lnTo>
                    <a:pt x="5300" y="74"/>
                  </a:lnTo>
                  <a:lnTo>
                    <a:pt x="4738" y="25"/>
                  </a:lnTo>
                  <a:lnTo>
                    <a:pt x="415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2" name="Google Shape;422;p38"/>
          <p:cNvSpPr/>
          <p:nvPr/>
        </p:nvSpPr>
        <p:spPr>
          <a:xfrm>
            <a:off x="2048085" y="1862288"/>
            <a:ext cx="350200" cy="348152"/>
          </a:xfrm>
          <a:custGeom>
            <a:avLst/>
            <a:gdLst/>
            <a:ahLst/>
            <a:cxnLst/>
            <a:rect l="l" t="t" r="r" b="b"/>
            <a:pathLst>
              <a:path w="16756" h="16658" extrusionOk="0">
                <a:moveTo>
                  <a:pt x="13287" y="2565"/>
                </a:moveTo>
                <a:lnTo>
                  <a:pt x="13482" y="2590"/>
                </a:lnTo>
                <a:lnTo>
                  <a:pt x="13653" y="2663"/>
                </a:lnTo>
                <a:lnTo>
                  <a:pt x="13800" y="2736"/>
                </a:lnTo>
                <a:lnTo>
                  <a:pt x="13922" y="2858"/>
                </a:lnTo>
                <a:lnTo>
                  <a:pt x="14069" y="3005"/>
                </a:lnTo>
                <a:lnTo>
                  <a:pt x="14142" y="3176"/>
                </a:lnTo>
                <a:lnTo>
                  <a:pt x="14191" y="3371"/>
                </a:lnTo>
                <a:lnTo>
                  <a:pt x="14215" y="3567"/>
                </a:lnTo>
                <a:lnTo>
                  <a:pt x="14191" y="3738"/>
                </a:lnTo>
                <a:lnTo>
                  <a:pt x="14142" y="3884"/>
                </a:lnTo>
                <a:lnTo>
                  <a:pt x="14069" y="4055"/>
                </a:lnTo>
                <a:lnTo>
                  <a:pt x="13922" y="4202"/>
                </a:lnTo>
                <a:lnTo>
                  <a:pt x="13800" y="4348"/>
                </a:lnTo>
                <a:lnTo>
                  <a:pt x="13653" y="4446"/>
                </a:lnTo>
                <a:lnTo>
                  <a:pt x="13482" y="4495"/>
                </a:lnTo>
                <a:lnTo>
                  <a:pt x="13067" y="4495"/>
                </a:lnTo>
                <a:lnTo>
                  <a:pt x="12896" y="4446"/>
                </a:lnTo>
                <a:lnTo>
                  <a:pt x="12725" y="4348"/>
                </a:lnTo>
                <a:lnTo>
                  <a:pt x="12554" y="4202"/>
                </a:lnTo>
                <a:lnTo>
                  <a:pt x="12481" y="4055"/>
                </a:lnTo>
                <a:lnTo>
                  <a:pt x="12408" y="3884"/>
                </a:lnTo>
                <a:lnTo>
                  <a:pt x="12359" y="3738"/>
                </a:lnTo>
                <a:lnTo>
                  <a:pt x="12359" y="3567"/>
                </a:lnTo>
                <a:lnTo>
                  <a:pt x="12359" y="3371"/>
                </a:lnTo>
                <a:lnTo>
                  <a:pt x="12408" y="3176"/>
                </a:lnTo>
                <a:lnTo>
                  <a:pt x="12481" y="3005"/>
                </a:lnTo>
                <a:lnTo>
                  <a:pt x="12554" y="2858"/>
                </a:lnTo>
                <a:lnTo>
                  <a:pt x="12725" y="2736"/>
                </a:lnTo>
                <a:lnTo>
                  <a:pt x="12896" y="2663"/>
                </a:lnTo>
                <a:lnTo>
                  <a:pt x="13067" y="2590"/>
                </a:lnTo>
                <a:lnTo>
                  <a:pt x="13287" y="2565"/>
                </a:lnTo>
                <a:close/>
                <a:moveTo>
                  <a:pt x="10845" y="1"/>
                </a:moveTo>
                <a:lnTo>
                  <a:pt x="10527" y="25"/>
                </a:lnTo>
                <a:lnTo>
                  <a:pt x="10210" y="74"/>
                </a:lnTo>
                <a:lnTo>
                  <a:pt x="9868" y="172"/>
                </a:lnTo>
                <a:lnTo>
                  <a:pt x="9477" y="318"/>
                </a:lnTo>
                <a:lnTo>
                  <a:pt x="9184" y="489"/>
                </a:lnTo>
                <a:lnTo>
                  <a:pt x="8891" y="660"/>
                </a:lnTo>
                <a:lnTo>
                  <a:pt x="8622" y="831"/>
                </a:lnTo>
                <a:lnTo>
                  <a:pt x="8525" y="953"/>
                </a:lnTo>
                <a:lnTo>
                  <a:pt x="8427" y="1051"/>
                </a:lnTo>
                <a:lnTo>
                  <a:pt x="416" y="8866"/>
                </a:lnTo>
                <a:lnTo>
                  <a:pt x="270" y="9086"/>
                </a:lnTo>
                <a:lnTo>
                  <a:pt x="123" y="9355"/>
                </a:lnTo>
                <a:lnTo>
                  <a:pt x="25" y="9624"/>
                </a:lnTo>
                <a:lnTo>
                  <a:pt x="1" y="9746"/>
                </a:lnTo>
                <a:lnTo>
                  <a:pt x="1" y="9917"/>
                </a:lnTo>
                <a:lnTo>
                  <a:pt x="1" y="10039"/>
                </a:lnTo>
                <a:lnTo>
                  <a:pt x="25" y="10136"/>
                </a:lnTo>
                <a:lnTo>
                  <a:pt x="123" y="10381"/>
                </a:lnTo>
                <a:lnTo>
                  <a:pt x="270" y="10625"/>
                </a:lnTo>
                <a:lnTo>
                  <a:pt x="416" y="10869"/>
                </a:lnTo>
                <a:lnTo>
                  <a:pt x="5911" y="16242"/>
                </a:lnTo>
                <a:lnTo>
                  <a:pt x="6009" y="16340"/>
                </a:lnTo>
                <a:lnTo>
                  <a:pt x="6131" y="16438"/>
                </a:lnTo>
                <a:lnTo>
                  <a:pt x="6253" y="16511"/>
                </a:lnTo>
                <a:lnTo>
                  <a:pt x="6400" y="16560"/>
                </a:lnTo>
                <a:lnTo>
                  <a:pt x="6522" y="16609"/>
                </a:lnTo>
                <a:lnTo>
                  <a:pt x="6668" y="16633"/>
                </a:lnTo>
                <a:lnTo>
                  <a:pt x="6961" y="16657"/>
                </a:lnTo>
                <a:lnTo>
                  <a:pt x="7206" y="16633"/>
                </a:lnTo>
                <a:lnTo>
                  <a:pt x="7474" y="16560"/>
                </a:lnTo>
                <a:lnTo>
                  <a:pt x="7596" y="16511"/>
                </a:lnTo>
                <a:lnTo>
                  <a:pt x="7719" y="16438"/>
                </a:lnTo>
                <a:lnTo>
                  <a:pt x="7816" y="16340"/>
                </a:lnTo>
                <a:lnTo>
                  <a:pt x="7914" y="16242"/>
                </a:lnTo>
                <a:lnTo>
                  <a:pt x="15803" y="8427"/>
                </a:lnTo>
                <a:lnTo>
                  <a:pt x="15974" y="8183"/>
                </a:lnTo>
                <a:lnTo>
                  <a:pt x="16169" y="7938"/>
                </a:lnTo>
                <a:lnTo>
                  <a:pt x="16242" y="7792"/>
                </a:lnTo>
                <a:lnTo>
                  <a:pt x="16340" y="7645"/>
                </a:lnTo>
                <a:lnTo>
                  <a:pt x="16389" y="7474"/>
                </a:lnTo>
                <a:lnTo>
                  <a:pt x="16438" y="7279"/>
                </a:lnTo>
                <a:lnTo>
                  <a:pt x="16584" y="6961"/>
                </a:lnTo>
                <a:lnTo>
                  <a:pt x="16682" y="6644"/>
                </a:lnTo>
                <a:lnTo>
                  <a:pt x="16731" y="6326"/>
                </a:lnTo>
                <a:lnTo>
                  <a:pt x="16755" y="6009"/>
                </a:lnTo>
                <a:lnTo>
                  <a:pt x="16755" y="1491"/>
                </a:lnTo>
                <a:lnTo>
                  <a:pt x="16731" y="1173"/>
                </a:lnTo>
                <a:lnTo>
                  <a:pt x="16706" y="1051"/>
                </a:lnTo>
                <a:lnTo>
                  <a:pt x="16657" y="905"/>
                </a:lnTo>
                <a:lnTo>
                  <a:pt x="16609" y="782"/>
                </a:lnTo>
                <a:lnTo>
                  <a:pt x="16535" y="660"/>
                </a:lnTo>
                <a:lnTo>
                  <a:pt x="16438" y="538"/>
                </a:lnTo>
                <a:lnTo>
                  <a:pt x="16340" y="416"/>
                </a:lnTo>
                <a:lnTo>
                  <a:pt x="16144" y="270"/>
                </a:lnTo>
                <a:lnTo>
                  <a:pt x="15900" y="123"/>
                </a:lnTo>
                <a:lnTo>
                  <a:pt x="15632" y="50"/>
                </a:lnTo>
                <a:lnTo>
                  <a:pt x="155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8"/>
          <p:cNvSpPr/>
          <p:nvPr/>
        </p:nvSpPr>
        <p:spPr>
          <a:xfrm>
            <a:off x="2612156" y="1879656"/>
            <a:ext cx="349155" cy="313437"/>
          </a:xfrm>
          <a:custGeom>
            <a:avLst/>
            <a:gdLst/>
            <a:ahLst/>
            <a:cxnLst/>
            <a:rect l="l" t="t" r="r" b="b"/>
            <a:pathLst>
              <a:path w="16706" h="14997" extrusionOk="0">
                <a:moveTo>
                  <a:pt x="4299" y="0"/>
                </a:moveTo>
                <a:lnTo>
                  <a:pt x="3859" y="25"/>
                </a:lnTo>
                <a:lnTo>
                  <a:pt x="3444" y="74"/>
                </a:lnTo>
                <a:lnTo>
                  <a:pt x="3029" y="196"/>
                </a:lnTo>
                <a:lnTo>
                  <a:pt x="2614" y="342"/>
                </a:lnTo>
                <a:lnTo>
                  <a:pt x="2247" y="513"/>
                </a:lnTo>
                <a:lnTo>
                  <a:pt x="1905" y="733"/>
                </a:lnTo>
                <a:lnTo>
                  <a:pt x="1563" y="977"/>
                </a:lnTo>
                <a:lnTo>
                  <a:pt x="1270" y="1246"/>
                </a:lnTo>
                <a:lnTo>
                  <a:pt x="977" y="1563"/>
                </a:lnTo>
                <a:lnTo>
                  <a:pt x="733" y="1881"/>
                </a:lnTo>
                <a:lnTo>
                  <a:pt x="513" y="2247"/>
                </a:lnTo>
                <a:lnTo>
                  <a:pt x="342" y="2614"/>
                </a:lnTo>
                <a:lnTo>
                  <a:pt x="196" y="3004"/>
                </a:lnTo>
                <a:lnTo>
                  <a:pt x="98" y="3420"/>
                </a:lnTo>
                <a:lnTo>
                  <a:pt x="25" y="3859"/>
                </a:lnTo>
                <a:lnTo>
                  <a:pt x="0" y="4299"/>
                </a:lnTo>
                <a:lnTo>
                  <a:pt x="0" y="4592"/>
                </a:lnTo>
                <a:lnTo>
                  <a:pt x="25" y="4885"/>
                </a:lnTo>
                <a:lnTo>
                  <a:pt x="122" y="5447"/>
                </a:lnTo>
                <a:lnTo>
                  <a:pt x="245" y="6008"/>
                </a:lnTo>
                <a:lnTo>
                  <a:pt x="440" y="6546"/>
                </a:lnTo>
                <a:lnTo>
                  <a:pt x="660" y="7059"/>
                </a:lnTo>
                <a:lnTo>
                  <a:pt x="928" y="7547"/>
                </a:lnTo>
                <a:lnTo>
                  <a:pt x="1197" y="8011"/>
                </a:lnTo>
                <a:lnTo>
                  <a:pt x="1515" y="8475"/>
                </a:lnTo>
                <a:lnTo>
                  <a:pt x="1856" y="8915"/>
                </a:lnTo>
                <a:lnTo>
                  <a:pt x="2198" y="9330"/>
                </a:lnTo>
                <a:lnTo>
                  <a:pt x="2565" y="9745"/>
                </a:lnTo>
                <a:lnTo>
                  <a:pt x="2931" y="10136"/>
                </a:lnTo>
                <a:lnTo>
                  <a:pt x="3639" y="10869"/>
                </a:lnTo>
                <a:lnTo>
                  <a:pt x="4299" y="11528"/>
                </a:lnTo>
                <a:lnTo>
                  <a:pt x="4861" y="12065"/>
                </a:lnTo>
                <a:lnTo>
                  <a:pt x="5496" y="12627"/>
                </a:lnTo>
                <a:lnTo>
                  <a:pt x="6839" y="13775"/>
                </a:lnTo>
                <a:lnTo>
                  <a:pt x="7913" y="14654"/>
                </a:lnTo>
                <a:lnTo>
                  <a:pt x="8353" y="14996"/>
                </a:lnTo>
                <a:lnTo>
                  <a:pt x="8793" y="14654"/>
                </a:lnTo>
                <a:lnTo>
                  <a:pt x="9843" y="13799"/>
                </a:lnTo>
                <a:lnTo>
                  <a:pt x="11186" y="12651"/>
                </a:lnTo>
                <a:lnTo>
                  <a:pt x="11821" y="12090"/>
                </a:lnTo>
                <a:lnTo>
                  <a:pt x="12407" y="11528"/>
                </a:lnTo>
                <a:lnTo>
                  <a:pt x="13067" y="10869"/>
                </a:lnTo>
                <a:lnTo>
                  <a:pt x="13775" y="10136"/>
                </a:lnTo>
                <a:lnTo>
                  <a:pt x="14141" y="9745"/>
                </a:lnTo>
                <a:lnTo>
                  <a:pt x="14508" y="9330"/>
                </a:lnTo>
                <a:lnTo>
                  <a:pt x="14850" y="8915"/>
                </a:lnTo>
                <a:lnTo>
                  <a:pt x="15191" y="8475"/>
                </a:lnTo>
                <a:lnTo>
                  <a:pt x="15509" y="8011"/>
                </a:lnTo>
                <a:lnTo>
                  <a:pt x="15778" y="7547"/>
                </a:lnTo>
                <a:lnTo>
                  <a:pt x="16046" y="7059"/>
                </a:lnTo>
                <a:lnTo>
                  <a:pt x="16266" y="6546"/>
                </a:lnTo>
                <a:lnTo>
                  <a:pt x="16461" y="6008"/>
                </a:lnTo>
                <a:lnTo>
                  <a:pt x="16584" y="5447"/>
                </a:lnTo>
                <a:lnTo>
                  <a:pt x="16681" y="4885"/>
                </a:lnTo>
                <a:lnTo>
                  <a:pt x="16706" y="4592"/>
                </a:lnTo>
                <a:lnTo>
                  <a:pt x="16706" y="4299"/>
                </a:lnTo>
                <a:lnTo>
                  <a:pt x="16681" y="3859"/>
                </a:lnTo>
                <a:lnTo>
                  <a:pt x="16608" y="3420"/>
                </a:lnTo>
                <a:lnTo>
                  <a:pt x="16510" y="3004"/>
                </a:lnTo>
                <a:lnTo>
                  <a:pt x="16364" y="2614"/>
                </a:lnTo>
                <a:lnTo>
                  <a:pt x="16193" y="2247"/>
                </a:lnTo>
                <a:lnTo>
                  <a:pt x="15973" y="1881"/>
                </a:lnTo>
                <a:lnTo>
                  <a:pt x="15729" y="1563"/>
                </a:lnTo>
                <a:lnTo>
                  <a:pt x="15436" y="1246"/>
                </a:lnTo>
                <a:lnTo>
                  <a:pt x="15143" y="977"/>
                </a:lnTo>
                <a:lnTo>
                  <a:pt x="14801" y="733"/>
                </a:lnTo>
                <a:lnTo>
                  <a:pt x="14459" y="513"/>
                </a:lnTo>
                <a:lnTo>
                  <a:pt x="14092" y="342"/>
                </a:lnTo>
                <a:lnTo>
                  <a:pt x="13677" y="196"/>
                </a:lnTo>
                <a:lnTo>
                  <a:pt x="13262" y="74"/>
                </a:lnTo>
                <a:lnTo>
                  <a:pt x="12847" y="25"/>
                </a:lnTo>
                <a:lnTo>
                  <a:pt x="12407" y="0"/>
                </a:lnTo>
                <a:lnTo>
                  <a:pt x="12065" y="0"/>
                </a:lnTo>
                <a:lnTo>
                  <a:pt x="11723" y="49"/>
                </a:lnTo>
                <a:lnTo>
                  <a:pt x="11381" y="122"/>
                </a:lnTo>
                <a:lnTo>
                  <a:pt x="11064" y="196"/>
                </a:lnTo>
                <a:lnTo>
                  <a:pt x="10746" y="318"/>
                </a:lnTo>
                <a:lnTo>
                  <a:pt x="10453" y="464"/>
                </a:lnTo>
                <a:lnTo>
                  <a:pt x="10160" y="611"/>
                </a:lnTo>
                <a:lnTo>
                  <a:pt x="9892" y="806"/>
                </a:lnTo>
                <a:lnTo>
                  <a:pt x="9647" y="1002"/>
                </a:lnTo>
                <a:lnTo>
                  <a:pt x="9403" y="1221"/>
                </a:lnTo>
                <a:lnTo>
                  <a:pt x="9183" y="1466"/>
                </a:lnTo>
                <a:lnTo>
                  <a:pt x="8964" y="1710"/>
                </a:lnTo>
                <a:lnTo>
                  <a:pt x="8793" y="1979"/>
                </a:lnTo>
                <a:lnTo>
                  <a:pt x="8622" y="2272"/>
                </a:lnTo>
                <a:lnTo>
                  <a:pt x="8475" y="2565"/>
                </a:lnTo>
                <a:lnTo>
                  <a:pt x="8353" y="2858"/>
                </a:lnTo>
                <a:lnTo>
                  <a:pt x="8231" y="2565"/>
                </a:lnTo>
                <a:lnTo>
                  <a:pt x="8084" y="2272"/>
                </a:lnTo>
                <a:lnTo>
                  <a:pt x="7913" y="1979"/>
                </a:lnTo>
                <a:lnTo>
                  <a:pt x="7742" y="1710"/>
                </a:lnTo>
                <a:lnTo>
                  <a:pt x="7523" y="1466"/>
                </a:lnTo>
                <a:lnTo>
                  <a:pt x="7303" y="1221"/>
                </a:lnTo>
                <a:lnTo>
                  <a:pt x="7059" y="1002"/>
                </a:lnTo>
                <a:lnTo>
                  <a:pt x="6814" y="806"/>
                </a:lnTo>
                <a:lnTo>
                  <a:pt x="6546" y="611"/>
                </a:lnTo>
                <a:lnTo>
                  <a:pt x="6253" y="464"/>
                </a:lnTo>
                <a:lnTo>
                  <a:pt x="5960" y="318"/>
                </a:lnTo>
                <a:lnTo>
                  <a:pt x="5642" y="196"/>
                </a:lnTo>
                <a:lnTo>
                  <a:pt x="5325" y="122"/>
                </a:lnTo>
                <a:lnTo>
                  <a:pt x="4983" y="49"/>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8"/>
          <p:cNvSpPr/>
          <p:nvPr/>
        </p:nvSpPr>
        <p:spPr>
          <a:xfrm>
            <a:off x="3180804" y="1882206"/>
            <a:ext cx="338956" cy="308317"/>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8"/>
          <p:cNvSpPr/>
          <p:nvPr/>
        </p:nvSpPr>
        <p:spPr>
          <a:xfrm>
            <a:off x="3755576" y="188525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6" name="Google Shape;426;p38"/>
          <p:cNvGrpSpPr/>
          <p:nvPr/>
        </p:nvGrpSpPr>
        <p:grpSpPr>
          <a:xfrm>
            <a:off x="4302631" y="1864827"/>
            <a:ext cx="349155" cy="349657"/>
            <a:chOff x="5302225" y="968375"/>
            <a:chExt cx="417650" cy="418250"/>
          </a:xfrm>
        </p:grpSpPr>
        <p:sp>
          <p:nvSpPr>
            <p:cNvPr id="427" name="Google Shape;427;p38"/>
            <p:cNvSpPr/>
            <p:nvPr/>
          </p:nvSpPr>
          <p:spPr>
            <a:xfrm>
              <a:off x="5333350" y="991575"/>
              <a:ext cx="152075" cy="155100"/>
            </a:xfrm>
            <a:custGeom>
              <a:avLst/>
              <a:gdLst/>
              <a:ahLst/>
              <a:cxnLst/>
              <a:rect l="l" t="t" r="r" b="b"/>
              <a:pathLst>
                <a:path w="6083" h="6204" extrusionOk="0">
                  <a:moveTo>
                    <a:pt x="2541" y="0"/>
                  </a:moveTo>
                  <a:lnTo>
                    <a:pt x="2468" y="25"/>
                  </a:lnTo>
                  <a:lnTo>
                    <a:pt x="2443" y="147"/>
                  </a:lnTo>
                  <a:lnTo>
                    <a:pt x="2101" y="1807"/>
                  </a:lnTo>
                  <a:lnTo>
                    <a:pt x="2052" y="1930"/>
                  </a:lnTo>
                  <a:lnTo>
                    <a:pt x="1979" y="2052"/>
                  </a:lnTo>
                  <a:lnTo>
                    <a:pt x="1857" y="2174"/>
                  </a:lnTo>
                  <a:lnTo>
                    <a:pt x="1735" y="2223"/>
                  </a:lnTo>
                  <a:lnTo>
                    <a:pt x="123" y="2760"/>
                  </a:lnTo>
                  <a:lnTo>
                    <a:pt x="25" y="2833"/>
                  </a:lnTo>
                  <a:lnTo>
                    <a:pt x="1" y="2882"/>
                  </a:lnTo>
                  <a:lnTo>
                    <a:pt x="25" y="2955"/>
                  </a:lnTo>
                  <a:lnTo>
                    <a:pt x="99" y="3029"/>
                  </a:lnTo>
                  <a:lnTo>
                    <a:pt x="1588" y="3859"/>
                  </a:lnTo>
                  <a:lnTo>
                    <a:pt x="1711" y="3932"/>
                  </a:lnTo>
                  <a:lnTo>
                    <a:pt x="1808" y="4054"/>
                  </a:lnTo>
                  <a:lnTo>
                    <a:pt x="1857" y="4201"/>
                  </a:lnTo>
                  <a:lnTo>
                    <a:pt x="1882" y="4323"/>
                  </a:lnTo>
                  <a:lnTo>
                    <a:pt x="1906" y="6033"/>
                  </a:lnTo>
                  <a:lnTo>
                    <a:pt x="1930" y="6130"/>
                  </a:lnTo>
                  <a:lnTo>
                    <a:pt x="1979" y="6204"/>
                  </a:lnTo>
                  <a:lnTo>
                    <a:pt x="2052" y="6204"/>
                  </a:lnTo>
                  <a:lnTo>
                    <a:pt x="2126" y="6130"/>
                  </a:lnTo>
                  <a:lnTo>
                    <a:pt x="3371" y="4982"/>
                  </a:lnTo>
                  <a:lnTo>
                    <a:pt x="3493" y="4885"/>
                  </a:lnTo>
                  <a:lnTo>
                    <a:pt x="3640" y="4836"/>
                  </a:lnTo>
                  <a:lnTo>
                    <a:pt x="3787" y="4836"/>
                  </a:lnTo>
                  <a:lnTo>
                    <a:pt x="3933" y="4860"/>
                  </a:lnTo>
                  <a:lnTo>
                    <a:pt x="5545" y="5349"/>
                  </a:lnTo>
                  <a:lnTo>
                    <a:pt x="5667" y="5373"/>
                  </a:lnTo>
                  <a:lnTo>
                    <a:pt x="5716" y="5349"/>
                  </a:lnTo>
                  <a:lnTo>
                    <a:pt x="5740" y="5275"/>
                  </a:lnTo>
                  <a:lnTo>
                    <a:pt x="5716" y="5178"/>
                  </a:lnTo>
                  <a:lnTo>
                    <a:pt x="5008" y="3615"/>
                  </a:lnTo>
                  <a:lnTo>
                    <a:pt x="4959" y="3493"/>
                  </a:lnTo>
                  <a:lnTo>
                    <a:pt x="4959" y="3346"/>
                  </a:lnTo>
                  <a:lnTo>
                    <a:pt x="4983" y="3200"/>
                  </a:lnTo>
                  <a:lnTo>
                    <a:pt x="5057" y="3077"/>
                  </a:lnTo>
                  <a:lnTo>
                    <a:pt x="6033" y="1685"/>
                  </a:lnTo>
                  <a:lnTo>
                    <a:pt x="6082" y="1588"/>
                  </a:lnTo>
                  <a:lnTo>
                    <a:pt x="6082" y="1514"/>
                  </a:lnTo>
                  <a:lnTo>
                    <a:pt x="6009" y="1465"/>
                  </a:lnTo>
                  <a:lnTo>
                    <a:pt x="5911" y="1465"/>
                  </a:lnTo>
                  <a:lnTo>
                    <a:pt x="4202" y="1661"/>
                  </a:lnTo>
                  <a:lnTo>
                    <a:pt x="4080" y="1661"/>
                  </a:lnTo>
                  <a:lnTo>
                    <a:pt x="3933" y="1612"/>
                  </a:lnTo>
                  <a:lnTo>
                    <a:pt x="3811" y="1539"/>
                  </a:lnTo>
                  <a:lnTo>
                    <a:pt x="3713" y="1441"/>
                  </a:lnTo>
                  <a:lnTo>
                    <a:pt x="2687" y="73"/>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8"/>
            <p:cNvSpPr/>
            <p:nvPr/>
          </p:nvSpPr>
          <p:spPr>
            <a:xfrm>
              <a:off x="5302225" y="968375"/>
              <a:ext cx="417650" cy="418250"/>
            </a:xfrm>
            <a:custGeom>
              <a:avLst/>
              <a:gdLst/>
              <a:ahLst/>
              <a:cxnLst/>
              <a:rect l="l" t="t" r="r" b="b"/>
              <a:pathLst>
                <a:path w="16706" h="16730" extrusionOk="0">
                  <a:moveTo>
                    <a:pt x="10331" y="0"/>
                  </a:moveTo>
                  <a:lnTo>
                    <a:pt x="10747" y="513"/>
                  </a:lnTo>
                  <a:lnTo>
                    <a:pt x="10942" y="782"/>
                  </a:lnTo>
                  <a:lnTo>
                    <a:pt x="11137" y="1050"/>
                  </a:lnTo>
                  <a:lnTo>
                    <a:pt x="11284" y="1343"/>
                  </a:lnTo>
                  <a:lnTo>
                    <a:pt x="11455" y="1636"/>
                  </a:lnTo>
                  <a:lnTo>
                    <a:pt x="11577" y="1929"/>
                  </a:lnTo>
                  <a:lnTo>
                    <a:pt x="11723" y="2223"/>
                  </a:lnTo>
                  <a:lnTo>
                    <a:pt x="11821" y="2540"/>
                  </a:lnTo>
                  <a:lnTo>
                    <a:pt x="11919" y="2858"/>
                  </a:lnTo>
                  <a:lnTo>
                    <a:pt x="12017" y="3199"/>
                  </a:lnTo>
                  <a:lnTo>
                    <a:pt x="12090" y="3517"/>
                  </a:lnTo>
                  <a:lnTo>
                    <a:pt x="12139" y="3859"/>
                  </a:lnTo>
                  <a:lnTo>
                    <a:pt x="12187" y="4201"/>
                  </a:lnTo>
                  <a:lnTo>
                    <a:pt x="12212" y="4543"/>
                  </a:lnTo>
                  <a:lnTo>
                    <a:pt x="12212" y="4909"/>
                  </a:lnTo>
                  <a:lnTo>
                    <a:pt x="12212" y="5275"/>
                  </a:lnTo>
                  <a:lnTo>
                    <a:pt x="12187" y="5642"/>
                  </a:lnTo>
                  <a:lnTo>
                    <a:pt x="12139" y="6008"/>
                  </a:lnTo>
                  <a:lnTo>
                    <a:pt x="12065" y="6374"/>
                  </a:lnTo>
                  <a:lnTo>
                    <a:pt x="11992" y="6741"/>
                  </a:lnTo>
                  <a:lnTo>
                    <a:pt x="11894" y="7083"/>
                  </a:lnTo>
                  <a:lnTo>
                    <a:pt x="11772" y="7425"/>
                  </a:lnTo>
                  <a:lnTo>
                    <a:pt x="11650" y="7742"/>
                  </a:lnTo>
                  <a:lnTo>
                    <a:pt x="11504" y="8084"/>
                  </a:lnTo>
                  <a:lnTo>
                    <a:pt x="11333" y="8402"/>
                  </a:lnTo>
                  <a:lnTo>
                    <a:pt x="11162" y="8695"/>
                  </a:lnTo>
                  <a:lnTo>
                    <a:pt x="10966" y="8988"/>
                  </a:lnTo>
                  <a:lnTo>
                    <a:pt x="10771" y="9281"/>
                  </a:lnTo>
                  <a:lnTo>
                    <a:pt x="10551" y="9549"/>
                  </a:lnTo>
                  <a:lnTo>
                    <a:pt x="10307" y="9818"/>
                  </a:lnTo>
                  <a:lnTo>
                    <a:pt x="10063" y="10087"/>
                  </a:lnTo>
                  <a:lnTo>
                    <a:pt x="9818" y="10331"/>
                  </a:lnTo>
                  <a:lnTo>
                    <a:pt x="9550" y="10551"/>
                  </a:lnTo>
                  <a:lnTo>
                    <a:pt x="9281" y="10771"/>
                  </a:lnTo>
                  <a:lnTo>
                    <a:pt x="8988" y="10966"/>
                  </a:lnTo>
                  <a:lnTo>
                    <a:pt x="8695" y="11161"/>
                  </a:lnTo>
                  <a:lnTo>
                    <a:pt x="8377" y="11332"/>
                  </a:lnTo>
                  <a:lnTo>
                    <a:pt x="8060" y="11503"/>
                  </a:lnTo>
                  <a:lnTo>
                    <a:pt x="7742" y="11650"/>
                  </a:lnTo>
                  <a:lnTo>
                    <a:pt x="7401" y="11772"/>
                  </a:lnTo>
                  <a:lnTo>
                    <a:pt x="7059" y="11894"/>
                  </a:lnTo>
                  <a:lnTo>
                    <a:pt x="6717" y="11992"/>
                  </a:lnTo>
                  <a:lnTo>
                    <a:pt x="6375" y="12065"/>
                  </a:lnTo>
                  <a:lnTo>
                    <a:pt x="6008" y="12138"/>
                  </a:lnTo>
                  <a:lnTo>
                    <a:pt x="5642" y="12187"/>
                  </a:lnTo>
                  <a:lnTo>
                    <a:pt x="5276" y="12212"/>
                  </a:lnTo>
                  <a:lnTo>
                    <a:pt x="4885" y="12236"/>
                  </a:lnTo>
                  <a:lnTo>
                    <a:pt x="4543" y="12212"/>
                  </a:lnTo>
                  <a:lnTo>
                    <a:pt x="4201" y="12187"/>
                  </a:lnTo>
                  <a:lnTo>
                    <a:pt x="3859" y="12163"/>
                  </a:lnTo>
                  <a:lnTo>
                    <a:pt x="3517" y="12089"/>
                  </a:lnTo>
                  <a:lnTo>
                    <a:pt x="3175" y="12016"/>
                  </a:lnTo>
                  <a:lnTo>
                    <a:pt x="2858" y="11943"/>
                  </a:lnTo>
                  <a:lnTo>
                    <a:pt x="2540" y="11845"/>
                  </a:lnTo>
                  <a:lnTo>
                    <a:pt x="2223" y="11723"/>
                  </a:lnTo>
                  <a:lnTo>
                    <a:pt x="1905" y="11601"/>
                  </a:lnTo>
                  <a:lnTo>
                    <a:pt x="1612" y="11454"/>
                  </a:lnTo>
                  <a:lnTo>
                    <a:pt x="1319" y="11308"/>
                  </a:lnTo>
                  <a:lnTo>
                    <a:pt x="1051" y="11137"/>
                  </a:lnTo>
                  <a:lnTo>
                    <a:pt x="757" y="10966"/>
                  </a:lnTo>
                  <a:lnTo>
                    <a:pt x="489" y="10771"/>
                  </a:lnTo>
                  <a:lnTo>
                    <a:pt x="0" y="10355"/>
                  </a:lnTo>
                  <a:lnTo>
                    <a:pt x="98" y="10697"/>
                  </a:lnTo>
                  <a:lnTo>
                    <a:pt x="196" y="11015"/>
                  </a:lnTo>
                  <a:lnTo>
                    <a:pt x="464" y="11674"/>
                  </a:lnTo>
                  <a:lnTo>
                    <a:pt x="757" y="12309"/>
                  </a:lnTo>
                  <a:lnTo>
                    <a:pt x="1124" y="12895"/>
                  </a:lnTo>
                  <a:lnTo>
                    <a:pt x="1515" y="13457"/>
                  </a:lnTo>
                  <a:lnTo>
                    <a:pt x="1979" y="13970"/>
                  </a:lnTo>
                  <a:lnTo>
                    <a:pt x="2443" y="14458"/>
                  </a:lnTo>
                  <a:lnTo>
                    <a:pt x="2980" y="14898"/>
                  </a:lnTo>
                  <a:lnTo>
                    <a:pt x="3542" y="15313"/>
                  </a:lnTo>
                  <a:lnTo>
                    <a:pt x="4128" y="15680"/>
                  </a:lnTo>
                  <a:lnTo>
                    <a:pt x="4738" y="15973"/>
                  </a:lnTo>
                  <a:lnTo>
                    <a:pt x="5398" y="16241"/>
                  </a:lnTo>
                  <a:lnTo>
                    <a:pt x="5740" y="16339"/>
                  </a:lnTo>
                  <a:lnTo>
                    <a:pt x="6082" y="16437"/>
                  </a:lnTo>
                  <a:lnTo>
                    <a:pt x="6424" y="16534"/>
                  </a:lnTo>
                  <a:lnTo>
                    <a:pt x="6766" y="16608"/>
                  </a:lnTo>
                  <a:lnTo>
                    <a:pt x="7132" y="16657"/>
                  </a:lnTo>
                  <a:lnTo>
                    <a:pt x="7474" y="16681"/>
                  </a:lnTo>
                  <a:lnTo>
                    <a:pt x="7840" y="16705"/>
                  </a:lnTo>
                  <a:lnTo>
                    <a:pt x="8231" y="16730"/>
                  </a:lnTo>
                  <a:lnTo>
                    <a:pt x="8646" y="16705"/>
                  </a:lnTo>
                  <a:lnTo>
                    <a:pt x="9086" y="16681"/>
                  </a:lnTo>
                  <a:lnTo>
                    <a:pt x="9501" y="16632"/>
                  </a:lnTo>
                  <a:lnTo>
                    <a:pt x="9941" y="16559"/>
                  </a:lnTo>
                  <a:lnTo>
                    <a:pt x="10331" y="16461"/>
                  </a:lnTo>
                  <a:lnTo>
                    <a:pt x="10747" y="16339"/>
                  </a:lnTo>
                  <a:lnTo>
                    <a:pt x="11137" y="16217"/>
                  </a:lnTo>
                  <a:lnTo>
                    <a:pt x="11528" y="16046"/>
                  </a:lnTo>
                  <a:lnTo>
                    <a:pt x="11894" y="15875"/>
                  </a:lnTo>
                  <a:lnTo>
                    <a:pt x="12261" y="15704"/>
                  </a:lnTo>
                  <a:lnTo>
                    <a:pt x="12627" y="15484"/>
                  </a:lnTo>
                  <a:lnTo>
                    <a:pt x="12969" y="15264"/>
                  </a:lnTo>
                  <a:lnTo>
                    <a:pt x="13311" y="15045"/>
                  </a:lnTo>
                  <a:lnTo>
                    <a:pt x="13628" y="14776"/>
                  </a:lnTo>
                  <a:lnTo>
                    <a:pt x="13922" y="14507"/>
                  </a:lnTo>
                  <a:lnTo>
                    <a:pt x="14215" y="14239"/>
                  </a:lnTo>
                  <a:lnTo>
                    <a:pt x="14508" y="13946"/>
                  </a:lnTo>
                  <a:lnTo>
                    <a:pt x="14776" y="13628"/>
                  </a:lnTo>
                  <a:lnTo>
                    <a:pt x="15021" y="13311"/>
                  </a:lnTo>
                  <a:lnTo>
                    <a:pt x="15265" y="12969"/>
                  </a:lnTo>
                  <a:lnTo>
                    <a:pt x="15485" y="12627"/>
                  </a:lnTo>
                  <a:lnTo>
                    <a:pt x="15680" y="12285"/>
                  </a:lnTo>
                  <a:lnTo>
                    <a:pt x="15875" y="11918"/>
                  </a:lnTo>
                  <a:lnTo>
                    <a:pt x="16046" y="11528"/>
                  </a:lnTo>
                  <a:lnTo>
                    <a:pt x="16193" y="11161"/>
                  </a:lnTo>
                  <a:lnTo>
                    <a:pt x="16339" y="10746"/>
                  </a:lnTo>
                  <a:lnTo>
                    <a:pt x="16437" y="10355"/>
                  </a:lnTo>
                  <a:lnTo>
                    <a:pt x="16535" y="9940"/>
                  </a:lnTo>
                  <a:lnTo>
                    <a:pt x="16608" y="9525"/>
                  </a:lnTo>
                  <a:lnTo>
                    <a:pt x="16657" y="9085"/>
                  </a:lnTo>
                  <a:lnTo>
                    <a:pt x="16706" y="8670"/>
                  </a:lnTo>
                  <a:lnTo>
                    <a:pt x="16706" y="8231"/>
                  </a:lnTo>
                  <a:lnTo>
                    <a:pt x="16706" y="7864"/>
                  </a:lnTo>
                  <a:lnTo>
                    <a:pt x="16681" y="7498"/>
                  </a:lnTo>
                  <a:lnTo>
                    <a:pt x="16632" y="7132"/>
                  </a:lnTo>
                  <a:lnTo>
                    <a:pt x="16584" y="6790"/>
                  </a:lnTo>
                  <a:lnTo>
                    <a:pt x="16510" y="6423"/>
                  </a:lnTo>
                  <a:lnTo>
                    <a:pt x="16437" y="6081"/>
                  </a:lnTo>
                  <a:lnTo>
                    <a:pt x="16339" y="5739"/>
                  </a:lnTo>
                  <a:lnTo>
                    <a:pt x="16242" y="5398"/>
                  </a:lnTo>
                  <a:lnTo>
                    <a:pt x="15973" y="4763"/>
                  </a:lnTo>
                  <a:lnTo>
                    <a:pt x="15656" y="4128"/>
                  </a:lnTo>
                  <a:lnTo>
                    <a:pt x="15314" y="3541"/>
                  </a:lnTo>
                  <a:lnTo>
                    <a:pt x="14898" y="2980"/>
                  </a:lnTo>
                  <a:lnTo>
                    <a:pt x="14459" y="2467"/>
                  </a:lnTo>
                  <a:lnTo>
                    <a:pt x="13970" y="1978"/>
                  </a:lnTo>
                  <a:lnTo>
                    <a:pt x="13433" y="1539"/>
                  </a:lnTo>
                  <a:lnTo>
                    <a:pt x="12871" y="1123"/>
                  </a:lnTo>
                  <a:lnTo>
                    <a:pt x="12285" y="782"/>
                  </a:lnTo>
                  <a:lnTo>
                    <a:pt x="11675" y="464"/>
                  </a:lnTo>
                  <a:lnTo>
                    <a:pt x="11015" y="220"/>
                  </a:lnTo>
                  <a:lnTo>
                    <a:pt x="10673" y="98"/>
                  </a:lnTo>
                  <a:lnTo>
                    <a:pt x="1033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38"/>
          <p:cNvGrpSpPr/>
          <p:nvPr/>
        </p:nvGrpSpPr>
        <p:grpSpPr>
          <a:xfrm>
            <a:off x="4824295" y="1825514"/>
            <a:ext cx="432881" cy="421637"/>
            <a:chOff x="5926225" y="921350"/>
            <a:chExt cx="517800" cy="504350"/>
          </a:xfrm>
        </p:grpSpPr>
        <p:sp>
          <p:nvSpPr>
            <p:cNvPr id="430" name="Google Shape;430;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2" name="Google Shape;432;p38"/>
          <p:cNvGrpSpPr/>
          <p:nvPr/>
        </p:nvGrpSpPr>
        <p:grpSpPr>
          <a:xfrm>
            <a:off x="5402118" y="1833686"/>
            <a:ext cx="404290" cy="405314"/>
            <a:chOff x="6617400" y="931125"/>
            <a:chExt cx="483600" cy="484825"/>
          </a:xfrm>
        </p:grpSpPr>
        <p:sp>
          <p:nvSpPr>
            <p:cNvPr id="433" name="Google Shape;433;p38"/>
            <p:cNvSpPr/>
            <p:nvPr/>
          </p:nvSpPr>
          <p:spPr>
            <a:xfrm>
              <a:off x="6843925" y="1183900"/>
              <a:ext cx="121525" cy="232050"/>
            </a:xfrm>
            <a:custGeom>
              <a:avLst/>
              <a:gdLst/>
              <a:ahLst/>
              <a:cxnLst/>
              <a:rect l="l" t="t" r="r" b="b"/>
              <a:pathLst>
                <a:path w="4861" h="9282" extrusionOk="0">
                  <a:moveTo>
                    <a:pt x="1" y="0"/>
                  </a:moveTo>
                  <a:lnTo>
                    <a:pt x="1" y="6863"/>
                  </a:lnTo>
                  <a:lnTo>
                    <a:pt x="25" y="7107"/>
                  </a:lnTo>
                  <a:lnTo>
                    <a:pt x="49" y="7327"/>
                  </a:lnTo>
                  <a:lnTo>
                    <a:pt x="123" y="7572"/>
                  </a:lnTo>
                  <a:lnTo>
                    <a:pt x="196" y="7791"/>
                  </a:lnTo>
                  <a:lnTo>
                    <a:pt x="294" y="8011"/>
                  </a:lnTo>
                  <a:lnTo>
                    <a:pt x="416" y="8207"/>
                  </a:lnTo>
                  <a:lnTo>
                    <a:pt x="562" y="8402"/>
                  </a:lnTo>
                  <a:lnTo>
                    <a:pt x="709" y="8573"/>
                  </a:lnTo>
                  <a:lnTo>
                    <a:pt x="880" y="8719"/>
                  </a:lnTo>
                  <a:lnTo>
                    <a:pt x="1075" y="8866"/>
                  </a:lnTo>
                  <a:lnTo>
                    <a:pt x="1271" y="8988"/>
                  </a:lnTo>
                  <a:lnTo>
                    <a:pt x="1490" y="9086"/>
                  </a:lnTo>
                  <a:lnTo>
                    <a:pt x="1710" y="9159"/>
                  </a:lnTo>
                  <a:lnTo>
                    <a:pt x="1930" y="9232"/>
                  </a:lnTo>
                  <a:lnTo>
                    <a:pt x="2174" y="9257"/>
                  </a:lnTo>
                  <a:lnTo>
                    <a:pt x="2418" y="9281"/>
                  </a:lnTo>
                  <a:lnTo>
                    <a:pt x="2663" y="9257"/>
                  </a:lnTo>
                  <a:lnTo>
                    <a:pt x="2907" y="9232"/>
                  </a:lnTo>
                  <a:lnTo>
                    <a:pt x="3151" y="9159"/>
                  </a:lnTo>
                  <a:lnTo>
                    <a:pt x="3371" y="9086"/>
                  </a:lnTo>
                  <a:lnTo>
                    <a:pt x="3591" y="8988"/>
                  </a:lnTo>
                  <a:lnTo>
                    <a:pt x="3786" y="8866"/>
                  </a:lnTo>
                  <a:lnTo>
                    <a:pt x="3957" y="8719"/>
                  </a:lnTo>
                  <a:lnTo>
                    <a:pt x="4128" y="8573"/>
                  </a:lnTo>
                  <a:lnTo>
                    <a:pt x="4299" y="8402"/>
                  </a:lnTo>
                  <a:lnTo>
                    <a:pt x="4446" y="8207"/>
                  </a:lnTo>
                  <a:lnTo>
                    <a:pt x="4568" y="8011"/>
                  </a:lnTo>
                  <a:lnTo>
                    <a:pt x="4665" y="7791"/>
                  </a:lnTo>
                  <a:lnTo>
                    <a:pt x="4739" y="7572"/>
                  </a:lnTo>
                  <a:lnTo>
                    <a:pt x="4812" y="7327"/>
                  </a:lnTo>
                  <a:lnTo>
                    <a:pt x="4836" y="7107"/>
                  </a:lnTo>
                  <a:lnTo>
                    <a:pt x="4861" y="6863"/>
                  </a:lnTo>
                  <a:lnTo>
                    <a:pt x="4836" y="6717"/>
                  </a:lnTo>
                  <a:lnTo>
                    <a:pt x="4812" y="6619"/>
                  </a:lnTo>
                  <a:lnTo>
                    <a:pt x="4739" y="6521"/>
                  </a:lnTo>
                  <a:lnTo>
                    <a:pt x="4665" y="6424"/>
                  </a:lnTo>
                  <a:lnTo>
                    <a:pt x="4592" y="6350"/>
                  </a:lnTo>
                  <a:lnTo>
                    <a:pt x="4470" y="6302"/>
                  </a:lnTo>
                  <a:lnTo>
                    <a:pt x="4372" y="6253"/>
                  </a:lnTo>
                  <a:lnTo>
                    <a:pt x="4128" y="6253"/>
                  </a:lnTo>
                  <a:lnTo>
                    <a:pt x="4006" y="6302"/>
                  </a:lnTo>
                  <a:lnTo>
                    <a:pt x="3908" y="6350"/>
                  </a:lnTo>
                  <a:lnTo>
                    <a:pt x="3811" y="6424"/>
                  </a:lnTo>
                  <a:lnTo>
                    <a:pt x="3737" y="6521"/>
                  </a:lnTo>
                  <a:lnTo>
                    <a:pt x="3688" y="6619"/>
                  </a:lnTo>
                  <a:lnTo>
                    <a:pt x="3640" y="6717"/>
                  </a:lnTo>
                  <a:lnTo>
                    <a:pt x="3640" y="6863"/>
                  </a:lnTo>
                  <a:lnTo>
                    <a:pt x="3615" y="7083"/>
                  </a:lnTo>
                  <a:lnTo>
                    <a:pt x="3542" y="7327"/>
                  </a:lnTo>
                  <a:lnTo>
                    <a:pt x="3420" y="7523"/>
                  </a:lnTo>
                  <a:lnTo>
                    <a:pt x="3273" y="7718"/>
                  </a:lnTo>
                  <a:lnTo>
                    <a:pt x="3102" y="7865"/>
                  </a:lnTo>
                  <a:lnTo>
                    <a:pt x="2907" y="7962"/>
                  </a:lnTo>
                  <a:lnTo>
                    <a:pt x="2663" y="8036"/>
                  </a:lnTo>
                  <a:lnTo>
                    <a:pt x="2418" y="8060"/>
                  </a:lnTo>
                  <a:lnTo>
                    <a:pt x="2174" y="8036"/>
                  </a:lnTo>
                  <a:lnTo>
                    <a:pt x="1954" y="7962"/>
                  </a:lnTo>
                  <a:lnTo>
                    <a:pt x="1759" y="7865"/>
                  </a:lnTo>
                  <a:lnTo>
                    <a:pt x="1564" y="7718"/>
                  </a:lnTo>
                  <a:lnTo>
                    <a:pt x="1417" y="7523"/>
                  </a:lnTo>
                  <a:lnTo>
                    <a:pt x="1319" y="7327"/>
                  </a:lnTo>
                  <a:lnTo>
                    <a:pt x="1246" y="7083"/>
                  </a:lnTo>
                  <a:lnTo>
                    <a:pt x="1222" y="6863"/>
                  </a:lnTo>
                  <a:lnTo>
                    <a:pt x="1222" y="0"/>
                  </a:lnTo>
                  <a:lnTo>
                    <a:pt x="953" y="220"/>
                  </a:lnTo>
                  <a:lnTo>
                    <a:pt x="880" y="293"/>
                  </a:lnTo>
                  <a:lnTo>
                    <a:pt x="806" y="342"/>
                  </a:lnTo>
                  <a:lnTo>
                    <a:pt x="709" y="367"/>
                  </a:lnTo>
                  <a:lnTo>
                    <a:pt x="513" y="367"/>
                  </a:lnTo>
                  <a:lnTo>
                    <a:pt x="416" y="342"/>
                  </a:lnTo>
                  <a:lnTo>
                    <a:pt x="342" y="293"/>
                  </a:lnTo>
                  <a:lnTo>
                    <a:pt x="269" y="22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8"/>
            <p:cNvSpPr/>
            <p:nvPr/>
          </p:nvSpPr>
          <p:spPr>
            <a:xfrm>
              <a:off x="6617400" y="931125"/>
              <a:ext cx="483600" cy="259500"/>
            </a:xfrm>
            <a:custGeom>
              <a:avLst/>
              <a:gdLst/>
              <a:ahLst/>
              <a:cxnLst/>
              <a:rect l="l" t="t" r="r" b="b"/>
              <a:pathLst>
                <a:path w="19344" h="10380" extrusionOk="0">
                  <a:moveTo>
                    <a:pt x="5252" y="9769"/>
                  </a:moveTo>
                  <a:lnTo>
                    <a:pt x="5252" y="9769"/>
                  </a:lnTo>
                  <a:lnTo>
                    <a:pt x="5252" y="9769"/>
                  </a:lnTo>
                  <a:close/>
                  <a:moveTo>
                    <a:pt x="9672" y="0"/>
                  </a:moveTo>
                  <a:lnTo>
                    <a:pt x="9550" y="25"/>
                  </a:lnTo>
                  <a:lnTo>
                    <a:pt x="9428" y="49"/>
                  </a:lnTo>
                  <a:lnTo>
                    <a:pt x="9330" y="122"/>
                  </a:lnTo>
                  <a:lnTo>
                    <a:pt x="9232" y="196"/>
                  </a:lnTo>
                  <a:lnTo>
                    <a:pt x="9159" y="269"/>
                  </a:lnTo>
                  <a:lnTo>
                    <a:pt x="9110" y="367"/>
                  </a:lnTo>
                  <a:lnTo>
                    <a:pt x="9086" y="489"/>
                  </a:lnTo>
                  <a:lnTo>
                    <a:pt x="9062" y="611"/>
                  </a:lnTo>
                  <a:lnTo>
                    <a:pt x="9062" y="1246"/>
                  </a:lnTo>
                  <a:lnTo>
                    <a:pt x="8622" y="1270"/>
                  </a:lnTo>
                  <a:lnTo>
                    <a:pt x="8182" y="1343"/>
                  </a:lnTo>
                  <a:lnTo>
                    <a:pt x="7767" y="1417"/>
                  </a:lnTo>
                  <a:lnTo>
                    <a:pt x="7328" y="1514"/>
                  </a:lnTo>
                  <a:lnTo>
                    <a:pt x="6912" y="1612"/>
                  </a:lnTo>
                  <a:lnTo>
                    <a:pt x="6497" y="1759"/>
                  </a:lnTo>
                  <a:lnTo>
                    <a:pt x="6082" y="1905"/>
                  </a:lnTo>
                  <a:lnTo>
                    <a:pt x="5691" y="2076"/>
                  </a:lnTo>
                  <a:lnTo>
                    <a:pt x="5300" y="2247"/>
                  </a:lnTo>
                  <a:lnTo>
                    <a:pt x="4910" y="2467"/>
                  </a:lnTo>
                  <a:lnTo>
                    <a:pt x="4543" y="2687"/>
                  </a:lnTo>
                  <a:lnTo>
                    <a:pt x="4177" y="2931"/>
                  </a:lnTo>
                  <a:lnTo>
                    <a:pt x="3811" y="3175"/>
                  </a:lnTo>
                  <a:lnTo>
                    <a:pt x="3469" y="3468"/>
                  </a:lnTo>
                  <a:lnTo>
                    <a:pt x="3151" y="3761"/>
                  </a:lnTo>
                  <a:lnTo>
                    <a:pt x="2834" y="4054"/>
                  </a:lnTo>
                  <a:lnTo>
                    <a:pt x="2516" y="4372"/>
                  </a:lnTo>
                  <a:lnTo>
                    <a:pt x="2223" y="4714"/>
                  </a:lnTo>
                  <a:lnTo>
                    <a:pt x="1930" y="5080"/>
                  </a:lnTo>
                  <a:lnTo>
                    <a:pt x="1686" y="5422"/>
                  </a:lnTo>
                  <a:lnTo>
                    <a:pt x="1442" y="5788"/>
                  </a:lnTo>
                  <a:lnTo>
                    <a:pt x="1222" y="6179"/>
                  </a:lnTo>
                  <a:lnTo>
                    <a:pt x="1002" y="6570"/>
                  </a:lnTo>
                  <a:lnTo>
                    <a:pt x="807" y="6961"/>
                  </a:lnTo>
                  <a:lnTo>
                    <a:pt x="660" y="7376"/>
                  </a:lnTo>
                  <a:lnTo>
                    <a:pt x="489" y="7791"/>
                  </a:lnTo>
                  <a:lnTo>
                    <a:pt x="367" y="8206"/>
                  </a:lnTo>
                  <a:lnTo>
                    <a:pt x="245" y="8622"/>
                  </a:lnTo>
                  <a:lnTo>
                    <a:pt x="172" y="9061"/>
                  </a:lnTo>
                  <a:lnTo>
                    <a:pt x="98" y="9501"/>
                  </a:lnTo>
                  <a:lnTo>
                    <a:pt x="25" y="9940"/>
                  </a:lnTo>
                  <a:lnTo>
                    <a:pt x="1" y="10380"/>
                  </a:lnTo>
                  <a:lnTo>
                    <a:pt x="196" y="10111"/>
                  </a:lnTo>
                  <a:lnTo>
                    <a:pt x="465" y="9867"/>
                  </a:lnTo>
                  <a:lnTo>
                    <a:pt x="758" y="9647"/>
                  </a:lnTo>
                  <a:lnTo>
                    <a:pt x="1075" y="9452"/>
                  </a:lnTo>
                  <a:lnTo>
                    <a:pt x="1442" y="9305"/>
                  </a:lnTo>
                  <a:lnTo>
                    <a:pt x="1808" y="9183"/>
                  </a:lnTo>
                  <a:lnTo>
                    <a:pt x="2223" y="9110"/>
                  </a:lnTo>
                  <a:lnTo>
                    <a:pt x="2638" y="9086"/>
                  </a:lnTo>
                  <a:lnTo>
                    <a:pt x="2956" y="9110"/>
                  </a:lnTo>
                  <a:lnTo>
                    <a:pt x="3249" y="9134"/>
                  </a:lnTo>
                  <a:lnTo>
                    <a:pt x="3542" y="9208"/>
                  </a:lnTo>
                  <a:lnTo>
                    <a:pt x="3811" y="9281"/>
                  </a:lnTo>
                  <a:lnTo>
                    <a:pt x="4079" y="9379"/>
                  </a:lnTo>
                  <a:lnTo>
                    <a:pt x="4323" y="9501"/>
                  </a:lnTo>
                  <a:lnTo>
                    <a:pt x="4543" y="9647"/>
                  </a:lnTo>
                  <a:lnTo>
                    <a:pt x="4763" y="9794"/>
                  </a:lnTo>
                  <a:lnTo>
                    <a:pt x="4812" y="9305"/>
                  </a:lnTo>
                  <a:lnTo>
                    <a:pt x="4934" y="8573"/>
                  </a:lnTo>
                  <a:lnTo>
                    <a:pt x="5007" y="8109"/>
                  </a:lnTo>
                  <a:lnTo>
                    <a:pt x="5129" y="7620"/>
                  </a:lnTo>
                  <a:lnTo>
                    <a:pt x="5276" y="7107"/>
                  </a:lnTo>
                  <a:lnTo>
                    <a:pt x="5447" y="6546"/>
                  </a:lnTo>
                  <a:lnTo>
                    <a:pt x="5642" y="5984"/>
                  </a:lnTo>
                  <a:lnTo>
                    <a:pt x="5887" y="5373"/>
                  </a:lnTo>
                  <a:lnTo>
                    <a:pt x="6180" y="4763"/>
                  </a:lnTo>
                  <a:lnTo>
                    <a:pt x="6522" y="4152"/>
                  </a:lnTo>
                  <a:lnTo>
                    <a:pt x="6888" y="3542"/>
                  </a:lnTo>
                  <a:lnTo>
                    <a:pt x="7303" y="2931"/>
                  </a:lnTo>
                  <a:lnTo>
                    <a:pt x="7792" y="2345"/>
                  </a:lnTo>
                  <a:lnTo>
                    <a:pt x="8329" y="1783"/>
                  </a:lnTo>
                  <a:lnTo>
                    <a:pt x="8402" y="1710"/>
                  </a:lnTo>
                  <a:lnTo>
                    <a:pt x="8597" y="1710"/>
                  </a:lnTo>
                  <a:lnTo>
                    <a:pt x="8671" y="1783"/>
                  </a:lnTo>
                  <a:lnTo>
                    <a:pt x="8720" y="1856"/>
                  </a:lnTo>
                  <a:lnTo>
                    <a:pt x="8744" y="1954"/>
                  </a:lnTo>
                  <a:lnTo>
                    <a:pt x="8720" y="2027"/>
                  </a:lnTo>
                  <a:lnTo>
                    <a:pt x="8671" y="2125"/>
                  </a:lnTo>
                  <a:lnTo>
                    <a:pt x="8182" y="2662"/>
                  </a:lnTo>
                  <a:lnTo>
                    <a:pt x="7718" y="3200"/>
                  </a:lnTo>
                  <a:lnTo>
                    <a:pt x="7328" y="3786"/>
                  </a:lnTo>
                  <a:lnTo>
                    <a:pt x="6961" y="4348"/>
                  </a:lnTo>
                  <a:lnTo>
                    <a:pt x="6668" y="4934"/>
                  </a:lnTo>
                  <a:lnTo>
                    <a:pt x="6375" y="5495"/>
                  </a:lnTo>
                  <a:lnTo>
                    <a:pt x="6155" y="6082"/>
                  </a:lnTo>
                  <a:lnTo>
                    <a:pt x="5960" y="6619"/>
                  </a:lnTo>
                  <a:lnTo>
                    <a:pt x="5789" y="7156"/>
                  </a:lnTo>
                  <a:lnTo>
                    <a:pt x="5642" y="7645"/>
                  </a:lnTo>
                  <a:lnTo>
                    <a:pt x="5520" y="8109"/>
                  </a:lnTo>
                  <a:lnTo>
                    <a:pt x="5423" y="8548"/>
                  </a:lnTo>
                  <a:lnTo>
                    <a:pt x="5300" y="9257"/>
                  </a:lnTo>
                  <a:lnTo>
                    <a:pt x="5252" y="9769"/>
                  </a:lnTo>
                  <a:lnTo>
                    <a:pt x="5471" y="9623"/>
                  </a:lnTo>
                  <a:lnTo>
                    <a:pt x="5691" y="9476"/>
                  </a:lnTo>
                  <a:lnTo>
                    <a:pt x="5935" y="9379"/>
                  </a:lnTo>
                  <a:lnTo>
                    <a:pt x="6180" y="9281"/>
                  </a:lnTo>
                  <a:lnTo>
                    <a:pt x="6448" y="9208"/>
                  </a:lnTo>
                  <a:lnTo>
                    <a:pt x="6741" y="9134"/>
                  </a:lnTo>
                  <a:lnTo>
                    <a:pt x="7034" y="9110"/>
                  </a:lnTo>
                  <a:lnTo>
                    <a:pt x="7328" y="9086"/>
                  </a:lnTo>
                  <a:lnTo>
                    <a:pt x="7645" y="9110"/>
                  </a:lnTo>
                  <a:lnTo>
                    <a:pt x="7938" y="9134"/>
                  </a:lnTo>
                  <a:lnTo>
                    <a:pt x="8207" y="9208"/>
                  </a:lnTo>
                  <a:lnTo>
                    <a:pt x="8475" y="9281"/>
                  </a:lnTo>
                  <a:lnTo>
                    <a:pt x="8744" y="9379"/>
                  </a:lnTo>
                  <a:lnTo>
                    <a:pt x="8988" y="9501"/>
                  </a:lnTo>
                  <a:lnTo>
                    <a:pt x="9208" y="9623"/>
                  </a:lnTo>
                  <a:lnTo>
                    <a:pt x="9428" y="9794"/>
                  </a:lnTo>
                  <a:lnTo>
                    <a:pt x="9428" y="1954"/>
                  </a:lnTo>
                  <a:lnTo>
                    <a:pt x="9452" y="1856"/>
                  </a:lnTo>
                  <a:lnTo>
                    <a:pt x="9501" y="1783"/>
                  </a:lnTo>
                  <a:lnTo>
                    <a:pt x="9574" y="1710"/>
                  </a:lnTo>
                  <a:lnTo>
                    <a:pt x="9770" y="1710"/>
                  </a:lnTo>
                  <a:lnTo>
                    <a:pt x="9843" y="1783"/>
                  </a:lnTo>
                  <a:lnTo>
                    <a:pt x="9892" y="1856"/>
                  </a:lnTo>
                  <a:lnTo>
                    <a:pt x="9916" y="1954"/>
                  </a:lnTo>
                  <a:lnTo>
                    <a:pt x="9916" y="9794"/>
                  </a:lnTo>
                  <a:lnTo>
                    <a:pt x="10136" y="9623"/>
                  </a:lnTo>
                  <a:lnTo>
                    <a:pt x="10356" y="9501"/>
                  </a:lnTo>
                  <a:lnTo>
                    <a:pt x="10600" y="9379"/>
                  </a:lnTo>
                  <a:lnTo>
                    <a:pt x="10869" y="9281"/>
                  </a:lnTo>
                  <a:lnTo>
                    <a:pt x="11137" y="9208"/>
                  </a:lnTo>
                  <a:lnTo>
                    <a:pt x="11406" y="9134"/>
                  </a:lnTo>
                  <a:lnTo>
                    <a:pt x="11699" y="9110"/>
                  </a:lnTo>
                  <a:lnTo>
                    <a:pt x="12017" y="9086"/>
                  </a:lnTo>
                  <a:lnTo>
                    <a:pt x="12310" y="9110"/>
                  </a:lnTo>
                  <a:lnTo>
                    <a:pt x="12603" y="9134"/>
                  </a:lnTo>
                  <a:lnTo>
                    <a:pt x="12896" y="9208"/>
                  </a:lnTo>
                  <a:lnTo>
                    <a:pt x="13165" y="9281"/>
                  </a:lnTo>
                  <a:lnTo>
                    <a:pt x="13409" y="9379"/>
                  </a:lnTo>
                  <a:lnTo>
                    <a:pt x="13653" y="9476"/>
                  </a:lnTo>
                  <a:lnTo>
                    <a:pt x="13873" y="9623"/>
                  </a:lnTo>
                  <a:lnTo>
                    <a:pt x="14093" y="9769"/>
                  </a:lnTo>
                  <a:lnTo>
                    <a:pt x="14019" y="9257"/>
                  </a:lnTo>
                  <a:lnTo>
                    <a:pt x="13897" y="8548"/>
                  </a:lnTo>
                  <a:lnTo>
                    <a:pt x="13824" y="8109"/>
                  </a:lnTo>
                  <a:lnTo>
                    <a:pt x="13702" y="7645"/>
                  </a:lnTo>
                  <a:lnTo>
                    <a:pt x="13555" y="7132"/>
                  </a:lnTo>
                  <a:lnTo>
                    <a:pt x="13384" y="6619"/>
                  </a:lnTo>
                  <a:lnTo>
                    <a:pt x="13189" y="6057"/>
                  </a:lnTo>
                  <a:lnTo>
                    <a:pt x="12945" y="5495"/>
                  </a:lnTo>
                  <a:lnTo>
                    <a:pt x="12676" y="4934"/>
                  </a:lnTo>
                  <a:lnTo>
                    <a:pt x="12359" y="4348"/>
                  </a:lnTo>
                  <a:lnTo>
                    <a:pt x="12017" y="3786"/>
                  </a:lnTo>
                  <a:lnTo>
                    <a:pt x="11626" y="3200"/>
                  </a:lnTo>
                  <a:lnTo>
                    <a:pt x="11162" y="2662"/>
                  </a:lnTo>
                  <a:lnTo>
                    <a:pt x="10673" y="2125"/>
                  </a:lnTo>
                  <a:lnTo>
                    <a:pt x="10625" y="2027"/>
                  </a:lnTo>
                  <a:lnTo>
                    <a:pt x="10600" y="1954"/>
                  </a:lnTo>
                  <a:lnTo>
                    <a:pt x="10625" y="1856"/>
                  </a:lnTo>
                  <a:lnTo>
                    <a:pt x="10673" y="1783"/>
                  </a:lnTo>
                  <a:lnTo>
                    <a:pt x="10747" y="1710"/>
                  </a:lnTo>
                  <a:lnTo>
                    <a:pt x="10942" y="1710"/>
                  </a:lnTo>
                  <a:lnTo>
                    <a:pt x="11015" y="1783"/>
                  </a:lnTo>
                  <a:lnTo>
                    <a:pt x="11553" y="2345"/>
                  </a:lnTo>
                  <a:lnTo>
                    <a:pt x="12017" y="2931"/>
                  </a:lnTo>
                  <a:lnTo>
                    <a:pt x="12456" y="3542"/>
                  </a:lnTo>
                  <a:lnTo>
                    <a:pt x="12823" y="4152"/>
                  </a:lnTo>
                  <a:lnTo>
                    <a:pt x="13165" y="4787"/>
                  </a:lnTo>
                  <a:lnTo>
                    <a:pt x="13458" y="5373"/>
                  </a:lnTo>
                  <a:lnTo>
                    <a:pt x="13702" y="5984"/>
                  </a:lnTo>
                  <a:lnTo>
                    <a:pt x="13897" y="6546"/>
                  </a:lnTo>
                  <a:lnTo>
                    <a:pt x="14068" y="7107"/>
                  </a:lnTo>
                  <a:lnTo>
                    <a:pt x="14215" y="7620"/>
                  </a:lnTo>
                  <a:lnTo>
                    <a:pt x="14337" y="8109"/>
                  </a:lnTo>
                  <a:lnTo>
                    <a:pt x="14410" y="8573"/>
                  </a:lnTo>
                  <a:lnTo>
                    <a:pt x="14532" y="9305"/>
                  </a:lnTo>
                  <a:lnTo>
                    <a:pt x="14581" y="9794"/>
                  </a:lnTo>
                  <a:lnTo>
                    <a:pt x="14801" y="9647"/>
                  </a:lnTo>
                  <a:lnTo>
                    <a:pt x="15021" y="9501"/>
                  </a:lnTo>
                  <a:lnTo>
                    <a:pt x="15265" y="9379"/>
                  </a:lnTo>
                  <a:lnTo>
                    <a:pt x="15534" y="9281"/>
                  </a:lnTo>
                  <a:lnTo>
                    <a:pt x="15802" y="9208"/>
                  </a:lnTo>
                  <a:lnTo>
                    <a:pt x="16095" y="9134"/>
                  </a:lnTo>
                  <a:lnTo>
                    <a:pt x="16388" y="9110"/>
                  </a:lnTo>
                  <a:lnTo>
                    <a:pt x="16706" y="9086"/>
                  </a:lnTo>
                  <a:lnTo>
                    <a:pt x="17121" y="9110"/>
                  </a:lnTo>
                  <a:lnTo>
                    <a:pt x="17536" y="9183"/>
                  </a:lnTo>
                  <a:lnTo>
                    <a:pt x="17903" y="9305"/>
                  </a:lnTo>
                  <a:lnTo>
                    <a:pt x="18269" y="9452"/>
                  </a:lnTo>
                  <a:lnTo>
                    <a:pt x="18587" y="9647"/>
                  </a:lnTo>
                  <a:lnTo>
                    <a:pt x="18880" y="9867"/>
                  </a:lnTo>
                  <a:lnTo>
                    <a:pt x="19148" y="10111"/>
                  </a:lnTo>
                  <a:lnTo>
                    <a:pt x="19344" y="10380"/>
                  </a:lnTo>
                  <a:lnTo>
                    <a:pt x="19319" y="9940"/>
                  </a:lnTo>
                  <a:lnTo>
                    <a:pt x="19246" y="9501"/>
                  </a:lnTo>
                  <a:lnTo>
                    <a:pt x="19173" y="9061"/>
                  </a:lnTo>
                  <a:lnTo>
                    <a:pt x="19099" y="8622"/>
                  </a:lnTo>
                  <a:lnTo>
                    <a:pt x="18977" y="8206"/>
                  </a:lnTo>
                  <a:lnTo>
                    <a:pt x="18855" y="7791"/>
                  </a:lnTo>
                  <a:lnTo>
                    <a:pt x="18684" y="7376"/>
                  </a:lnTo>
                  <a:lnTo>
                    <a:pt x="18538" y="6961"/>
                  </a:lnTo>
                  <a:lnTo>
                    <a:pt x="18342" y="6570"/>
                  </a:lnTo>
                  <a:lnTo>
                    <a:pt x="18122" y="6179"/>
                  </a:lnTo>
                  <a:lnTo>
                    <a:pt x="17903" y="5788"/>
                  </a:lnTo>
                  <a:lnTo>
                    <a:pt x="17658" y="5422"/>
                  </a:lnTo>
                  <a:lnTo>
                    <a:pt x="17414" y="5080"/>
                  </a:lnTo>
                  <a:lnTo>
                    <a:pt x="17121" y="4714"/>
                  </a:lnTo>
                  <a:lnTo>
                    <a:pt x="16828" y="4372"/>
                  </a:lnTo>
                  <a:lnTo>
                    <a:pt x="16511" y="4054"/>
                  </a:lnTo>
                  <a:lnTo>
                    <a:pt x="16193" y="3761"/>
                  </a:lnTo>
                  <a:lnTo>
                    <a:pt x="15876" y="3468"/>
                  </a:lnTo>
                  <a:lnTo>
                    <a:pt x="15534" y="3175"/>
                  </a:lnTo>
                  <a:lnTo>
                    <a:pt x="15167" y="2931"/>
                  </a:lnTo>
                  <a:lnTo>
                    <a:pt x="14801" y="2687"/>
                  </a:lnTo>
                  <a:lnTo>
                    <a:pt x="14435" y="2467"/>
                  </a:lnTo>
                  <a:lnTo>
                    <a:pt x="14044" y="2247"/>
                  </a:lnTo>
                  <a:lnTo>
                    <a:pt x="13653" y="2076"/>
                  </a:lnTo>
                  <a:lnTo>
                    <a:pt x="13262" y="1905"/>
                  </a:lnTo>
                  <a:lnTo>
                    <a:pt x="12847" y="1759"/>
                  </a:lnTo>
                  <a:lnTo>
                    <a:pt x="12432" y="1612"/>
                  </a:lnTo>
                  <a:lnTo>
                    <a:pt x="12017" y="1514"/>
                  </a:lnTo>
                  <a:lnTo>
                    <a:pt x="11577" y="1417"/>
                  </a:lnTo>
                  <a:lnTo>
                    <a:pt x="11162" y="1343"/>
                  </a:lnTo>
                  <a:lnTo>
                    <a:pt x="10722" y="1270"/>
                  </a:lnTo>
                  <a:lnTo>
                    <a:pt x="10283" y="1246"/>
                  </a:lnTo>
                  <a:lnTo>
                    <a:pt x="10283" y="611"/>
                  </a:lnTo>
                  <a:lnTo>
                    <a:pt x="10258" y="489"/>
                  </a:lnTo>
                  <a:lnTo>
                    <a:pt x="10234" y="367"/>
                  </a:lnTo>
                  <a:lnTo>
                    <a:pt x="10185" y="269"/>
                  </a:lnTo>
                  <a:lnTo>
                    <a:pt x="10112" y="196"/>
                  </a:lnTo>
                  <a:lnTo>
                    <a:pt x="10014" y="122"/>
                  </a:lnTo>
                  <a:lnTo>
                    <a:pt x="9916" y="49"/>
                  </a:lnTo>
                  <a:lnTo>
                    <a:pt x="9794" y="25"/>
                  </a:lnTo>
                  <a:lnTo>
                    <a:pt x="96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 name="Google Shape;435;p38"/>
          <p:cNvGrpSpPr/>
          <p:nvPr/>
        </p:nvGrpSpPr>
        <p:grpSpPr>
          <a:xfrm>
            <a:off x="337525" y="2463048"/>
            <a:ext cx="389994" cy="273623"/>
            <a:chOff x="559275" y="1683950"/>
            <a:chExt cx="466500" cy="327300"/>
          </a:xfrm>
        </p:grpSpPr>
        <p:sp>
          <p:nvSpPr>
            <p:cNvPr id="436" name="Google Shape;436;p38"/>
            <p:cNvSpPr/>
            <p:nvPr/>
          </p:nvSpPr>
          <p:spPr>
            <a:xfrm>
              <a:off x="559275" y="1683950"/>
              <a:ext cx="466500" cy="197850"/>
            </a:xfrm>
            <a:custGeom>
              <a:avLst/>
              <a:gdLst/>
              <a:ahLst/>
              <a:cxnLst/>
              <a:rect l="l" t="t" r="r" b="b"/>
              <a:pathLst>
                <a:path w="18660" h="7914" extrusionOk="0">
                  <a:moveTo>
                    <a:pt x="391" y="1"/>
                  </a:moveTo>
                  <a:lnTo>
                    <a:pt x="293" y="50"/>
                  </a:lnTo>
                  <a:lnTo>
                    <a:pt x="220" y="74"/>
                  </a:lnTo>
                  <a:lnTo>
                    <a:pt x="147" y="147"/>
                  </a:lnTo>
                  <a:lnTo>
                    <a:pt x="74" y="221"/>
                  </a:lnTo>
                  <a:lnTo>
                    <a:pt x="49" y="294"/>
                  </a:lnTo>
                  <a:lnTo>
                    <a:pt x="0" y="392"/>
                  </a:lnTo>
                  <a:lnTo>
                    <a:pt x="0" y="489"/>
                  </a:lnTo>
                  <a:lnTo>
                    <a:pt x="0" y="1173"/>
                  </a:lnTo>
                  <a:lnTo>
                    <a:pt x="9330" y="7914"/>
                  </a:lnTo>
                  <a:lnTo>
                    <a:pt x="18659" y="1173"/>
                  </a:lnTo>
                  <a:lnTo>
                    <a:pt x="18659" y="489"/>
                  </a:lnTo>
                  <a:lnTo>
                    <a:pt x="18659" y="392"/>
                  </a:lnTo>
                  <a:lnTo>
                    <a:pt x="18611" y="294"/>
                  </a:lnTo>
                  <a:lnTo>
                    <a:pt x="18586" y="221"/>
                  </a:lnTo>
                  <a:lnTo>
                    <a:pt x="18513" y="147"/>
                  </a:lnTo>
                  <a:lnTo>
                    <a:pt x="18440" y="74"/>
                  </a:lnTo>
                  <a:lnTo>
                    <a:pt x="18366" y="50"/>
                  </a:lnTo>
                  <a:lnTo>
                    <a:pt x="182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8"/>
            <p:cNvSpPr/>
            <p:nvPr/>
          </p:nvSpPr>
          <p:spPr>
            <a:xfrm>
              <a:off x="559275" y="1727925"/>
              <a:ext cx="466500" cy="283325"/>
            </a:xfrm>
            <a:custGeom>
              <a:avLst/>
              <a:gdLst/>
              <a:ahLst/>
              <a:cxnLst/>
              <a:rect l="l" t="t" r="r" b="b"/>
              <a:pathLst>
                <a:path w="18660" h="11333" extrusionOk="0">
                  <a:moveTo>
                    <a:pt x="0" y="0"/>
                  </a:moveTo>
                  <a:lnTo>
                    <a:pt x="0" y="10844"/>
                  </a:lnTo>
                  <a:lnTo>
                    <a:pt x="0" y="10917"/>
                  </a:lnTo>
                  <a:lnTo>
                    <a:pt x="5129" y="7230"/>
                  </a:lnTo>
                  <a:lnTo>
                    <a:pt x="5227" y="7181"/>
                  </a:lnTo>
                  <a:lnTo>
                    <a:pt x="5325" y="7181"/>
                  </a:lnTo>
                  <a:lnTo>
                    <a:pt x="5398" y="7205"/>
                  </a:lnTo>
                  <a:lnTo>
                    <a:pt x="5471" y="7278"/>
                  </a:lnTo>
                  <a:lnTo>
                    <a:pt x="5520" y="7376"/>
                  </a:lnTo>
                  <a:lnTo>
                    <a:pt x="5520" y="7474"/>
                  </a:lnTo>
                  <a:lnTo>
                    <a:pt x="5471" y="7547"/>
                  </a:lnTo>
                  <a:lnTo>
                    <a:pt x="5422" y="7620"/>
                  </a:lnTo>
                  <a:lnTo>
                    <a:pt x="318" y="11308"/>
                  </a:lnTo>
                  <a:lnTo>
                    <a:pt x="415" y="11333"/>
                  </a:lnTo>
                  <a:lnTo>
                    <a:pt x="18244" y="11333"/>
                  </a:lnTo>
                  <a:lnTo>
                    <a:pt x="18342" y="11308"/>
                  </a:lnTo>
                  <a:lnTo>
                    <a:pt x="13238" y="7620"/>
                  </a:lnTo>
                  <a:lnTo>
                    <a:pt x="13189" y="7547"/>
                  </a:lnTo>
                  <a:lnTo>
                    <a:pt x="13140" y="7474"/>
                  </a:lnTo>
                  <a:lnTo>
                    <a:pt x="13140" y="7376"/>
                  </a:lnTo>
                  <a:lnTo>
                    <a:pt x="13189" y="7278"/>
                  </a:lnTo>
                  <a:lnTo>
                    <a:pt x="13262" y="7205"/>
                  </a:lnTo>
                  <a:lnTo>
                    <a:pt x="13335" y="7181"/>
                  </a:lnTo>
                  <a:lnTo>
                    <a:pt x="13433" y="7181"/>
                  </a:lnTo>
                  <a:lnTo>
                    <a:pt x="13531" y="7230"/>
                  </a:lnTo>
                  <a:lnTo>
                    <a:pt x="18659" y="10917"/>
                  </a:lnTo>
                  <a:lnTo>
                    <a:pt x="18659" y="10844"/>
                  </a:lnTo>
                  <a:lnTo>
                    <a:pt x="18659" y="0"/>
                  </a:lnTo>
                  <a:lnTo>
                    <a:pt x="9476" y="6643"/>
                  </a:lnTo>
                  <a:lnTo>
                    <a:pt x="9403" y="6692"/>
                  </a:lnTo>
                  <a:lnTo>
                    <a:pt x="9257" y="6692"/>
                  </a:lnTo>
                  <a:lnTo>
                    <a:pt x="9183" y="6643"/>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38"/>
          <p:cNvGrpSpPr/>
          <p:nvPr/>
        </p:nvGrpSpPr>
        <p:grpSpPr>
          <a:xfrm>
            <a:off x="901052" y="2408958"/>
            <a:ext cx="389994" cy="381822"/>
            <a:chOff x="1233350" y="1619250"/>
            <a:chExt cx="466500" cy="456725"/>
          </a:xfrm>
        </p:grpSpPr>
        <p:sp>
          <p:nvSpPr>
            <p:cNvPr id="439" name="Google Shape;439;p38"/>
            <p:cNvSpPr/>
            <p:nvPr/>
          </p:nvSpPr>
          <p:spPr>
            <a:xfrm>
              <a:off x="1233350" y="1619250"/>
              <a:ext cx="466500" cy="456725"/>
            </a:xfrm>
            <a:custGeom>
              <a:avLst/>
              <a:gdLst/>
              <a:ahLst/>
              <a:cxnLst/>
              <a:rect l="l" t="t" r="r" b="b"/>
              <a:pathLst>
                <a:path w="18660" h="18269" extrusionOk="0">
                  <a:moveTo>
                    <a:pt x="14923" y="5080"/>
                  </a:moveTo>
                  <a:lnTo>
                    <a:pt x="14923" y="9037"/>
                  </a:lnTo>
                  <a:lnTo>
                    <a:pt x="17316" y="7913"/>
                  </a:lnTo>
                  <a:lnTo>
                    <a:pt x="9476" y="13579"/>
                  </a:lnTo>
                  <a:lnTo>
                    <a:pt x="9403" y="13604"/>
                  </a:lnTo>
                  <a:lnTo>
                    <a:pt x="9330" y="13628"/>
                  </a:lnTo>
                  <a:lnTo>
                    <a:pt x="9257" y="13604"/>
                  </a:lnTo>
                  <a:lnTo>
                    <a:pt x="9183" y="13579"/>
                  </a:lnTo>
                  <a:lnTo>
                    <a:pt x="1344" y="7913"/>
                  </a:lnTo>
                  <a:lnTo>
                    <a:pt x="3737" y="9037"/>
                  </a:lnTo>
                  <a:lnTo>
                    <a:pt x="3737" y="5080"/>
                  </a:lnTo>
                  <a:close/>
                  <a:moveTo>
                    <a:pt x="9330" y="0"/>
                  </a:moveTo>
                  <a:lnTo>
                    <a:pt x="0" y="6741"/>
                  </a:lnTo>
                  <a:lnTo>
                    <a:pt x="0" y="17780"/>
                  </a:lnTo>
                  <a:lnTo>
                    <a:pt x="0" y="17853"/>
                  </a:lnTo>
                  <a:lnTo>
                    <a:pt x="5129" y="14165"/>
                  </a:lnTo>
                  <a:lnTo>
                    <a:pt x="5227" y="14117"/>
                  </a:lnTo>
                  <a:lnTo>
                    <a:pt x="5325" y="14117"/>
                  </a:lnTo>
                  <a:lnTo>
                    <a:pt x="5398" y="14141"/>
                  </a:lnTo>
                  <a:lnTo>
                    <a:pt x="5471" y="14214"/>
                  </a:lnTo>
                  <a:lnTo>
                    <a:pt x="5520" y="14312"/>
                  </a:lnTo>
                  <a:lnTo>
                    <a:pt x="5520" y="14385"/>
                  </a:lnTo>
                  <a:lnTo>
                    <a:pt x="5471" y="14483"/>
                  </a:lnTo>
                  <a:lnTo>
                    <a:pt x="5422" y="14556"/>
                  </a:lnTo>
                  <a:lnTo>
                    <a:pt x="318" y="18244"/>
                  </a:lnTo>
                  <a:lnTo>
                    <a:pt x="416" y="18244"/>
                  </a:lnTo>
                  <a:lnTo>
                    <a:pt x="489" y="18268"/>
                  </a:lnTo>
                  <a:lnTo>
                    <a:pt x="18171" y="18268"/>
                  </a:lnTo>
                  <a:lnTo>
                    <a:pt x="18244" y="18244"/>
                  </a:lnTo>
                  <a:lnTo>
                    <a:pt x="18342" y="18244"/>
                  </a:lnTo>
                  <a:lnTo>
                    <a:pt x="13238" y="14556"/>
                  </a:lnTo>
                  <a:lnTo>
                    <a:pt x="13189" y="14483"/>
                  </a:lnTo>
                  <a:lnTo>
                    <a:pt x="13140" y="14385"/>
                  </a:lnTo>
                  <a:lnTo>
                    <a:pt x="13140" y="14312"/>
                  </a:lnTo>
                  <a:lnTo>
                    <a:pt x="13189" y="14214"/>
                  </a:lnTo>
                  <a:lnTo>
                    <a:pt x="13262" y="14141"/>
                  </a:lnTo>
                  <a:lnTo>
                    <a:pt x="13335" y="14117"/>
                  </a:lnTo>
                  <a:lnTo>
                    <a:pt x="13433" y="14117"/>
                  </a:lnTo>
                  <a:lnTo>
                    <a:pt x="13531" y="14165"/>
                  </a:lnTo>
                  <a:lnTo>
                    <a:pt x="18660" y="17853"/>
                  </a:lnTo>
                  <a:lnTo>
                    <a:pt x="18660" y="17780"/>
                  </a:lnTo>
                  <a:lnTo>
                    <a:pt x="18660" y="6741"/>
                  </a:lnTo>
                  <a:lnTo>
                    <a:pt x="93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8"/>
            <p:cNvSpPr/>
            <p:nvPr/>
          </p:nvSpPr>
          <p:spPr>
            <a:xfrm>
              <a:off x="1382325" y="1792025"/>
              <a:ext cx="168550" cy="12250"/>
            </a:xfrm>
            <a:custGeom>
              <a:avLst/>
              <a:gdLst/>
              <a:ahLst/>
              <a:cxnLst/>
              <a:rect l="l" t="t" r="r" b="b"/>
              <a:pathLst>
                <a:path w="6742" h="490" extrusionOk="0">
                  <a:moveTo>
                    <a:pt x="147" y="1"/>
                  </a:move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8"/>
            <p:cNvSpPr/>
            <p:nvPr/>
          </p:nvSpPr>
          <p:spPr>
            <a:xfrm>
              <a:off x="1382325" y="1825000"/>
              <a:ext cx="168550" cy="12250"/>
            </a:xfrm>
            <a:custGeom>
              <a:avLst/>
              <a:gdLst/>
              <a:ahLst/>
              <a:cxnLst/>
              <a:rect l="l" t="t" r="r" b="b"/>
              <a:pathLst>
                <a:path w="6742" h="490" extrusionOk="0">
                  <a:moveTo>
                    <a:pt x="245" y="1"/>
                  </a:moveTo>
                  <a:lnTo>
                    <a:pt x="147" y="25"/>
                  </a:lnTo>
                  <a:lnTo>
                    <a:pt x="74" y="74"/>
                  </a:lnTo>
                  <a:lnTo>
                    <a:pt x="25" y="147"/>
                  </a:lnTo>
                  <a:lnTo>
                    <a:pt x="1" y="245"/>
                  </a:lnTo>
                  <a:lnTo>
                    <a:pt x="25" y="343"/>
                  </a:lnTo>
                  <a:lnTo>
                    <a:pt x="74" y="416"/>
                  </a:lnTo>
                  <a:lnTo>
                    <a:pt x="147" y="465"/>
                  </a:lnTo>
                  <a:lnTo>
                    <a:pt x="245" y="489"/>
                  </a:lnTo>
                  <a:lnTo>
                    <a:pt x="6497" y="489"/>
                  </a:lnTo>
                  <a:lnTo>
                    <a:pt x="6595" y="465"/>
                  </a:lnTo>
                  <a:lnTo>
                    <a:pt x="6668" y="416"/>
                  </a:lnTo>
                  <a:lnTo>
                    <a:pt x="6717" y="343"/>
                  </a:lnTo>
                  <a:lnTo>
                    <a:pt x="6741" y="245"/>
                  </a:lnTo>
                  <a:lnTo>
                    <a:pt x="6717" y="147"/>
                  </a:lnTo>
                  <a:lnTo>
                    <a:pt x="6668" y="74"/>
                  </a:lnTo>
                  <a:lnTo>
                    <a:pt x="6595" y="25"/>
                  </a:lnTo>
                  <a:lnTo>
                    <a:pt x="649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8"/>
            <p:cNvSpPr/>
            <p:nvPr/>
          </p:nvSpPr>
          <p:spPr>
            <a:xfrm>
              <a:off x="1382325" y="1858575"/>
              <a:ext cx="70850" cy="12250"/>
            </a:xfrm>
            <a:custGeom>
              <a:avLst/>
              <a:gdLst/>
              <a:ahLst/>
              <a:cxnLst/>
              <a:rect l="l" t="t" r="r" b="b"/>
              <a:pathLst>
                <a:path w="2834" h="490" extrusionOk="0">
                  <a:moveTo>
                    <a:pt x="245" y="1"/>
                  </a:moveTo>
                  <a:lnTo>
                    <a:pt x="147" y="25"/>
                  </a:lnTo>
                  <a:lnTo>
                    <a:pt x="74" y="74"/>
                  </a:lnTo>
                  <a:lnTo>
                    <a:pt x="25" y="147"/>
                  </a:lnTo>
                  <a:lnTo>
                    <a:pt x="1" y="245"/>
                  </a:lnTo>
                  <a:lnTo>
                    <a:pt x="25" y="343"/>
                  </a:lnTo>
                  <a:lnTo>
                    <a:pt x="74" y="416"/>
                  </a:lnTo>
                  <a:lnTo>
                    <a:pt x="147" y="465"/>
                  </a:lnTo>
                  <a:lnTo>
                    <a:pt x="245" y="489"/>
                  </a:lnTo>
                  <a:lnTo>
                    <a:pt x="2589" y="489"/>
                  </a:lnTo>
                  <a:lnTo>
                    <a:pt x="2687" y="465"/>
                  </a:lnTo>
                  <a:lnTo>
                    <a:pt x="2760" y="416"/>
                  </a:lnTo>
                  <a:lnTo>
                    <a:pt x="2809" y="343"/>
                  </a:lnTo>
                  <a:lnTo>
                    <a:pt x="2834" y="245"/>
                  </a:lnTo>
                  <a:lnTo>
                    <a:pt x="2809" y="147"/>
                  </a:lnTo>
                  <a:lnTo>
                    <a:pt x="2760" y="74"/>
                  </a:lnTo>
                  <a:lnTo>
                    <a:pt x="2687" y="25"/>
                  </a:lnTo>
                  <a:lnTo>
                    <a:pt x="25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3" name="Google Shape;443;p38"/>
          <p:cNvGrpSpPr/>
          <p:nvPr/>
        </p:nvGrpSpPr>
        <p:grpSpPr>
          <a:xfrm>
            <a:off x="1476826" y="2417109"/>
            <a:ext cx="365499" cy="365499"/>
            <a:chOff x="1922075" y="1629000"/>
            <a:chExt cx="437200" cy="437200"/>
          </a:xfrm>
        </p:grpSpPr>
        <p:sp>
          <p:nvSpPr>
            <p:cNvPr id="444" name="Google Shape;444;p38"/>
            <p:cNvSpPr/>
            <p:nvPr/>
          </p:nvSpPr>
          <p:spPr>
            <a:xfrm>
              <a:off x="2208425" y="1629000"/>
              <a:ext cx="150850" cy="150850"/>
            </a:xfrm>
            <a:custGeom>
              <a:avLst/>
              <a:gdLst/>
              <a:ahLst/>
              <a:cxnLst/>
              <a:rect l="l" t="t" r="r" b="b"/>
              <a:pathLst>
                <a:path w="6034" h="6034" extrusionOk="0">
                  <a:moveTo>
                    <a:pt x="2004" y="1"/>
                  </a:moveTo>
                  <a:lnTo>
                    <a:pt x="1881" y="25"/>
                  </a:lnTo>
                  <a:lnTo>
                    <a:pt x="1784" y="50"/>
                  </a:lnTo>
                  <a:lnTo>
                    <a:pt x="1686" y="98"/>
                  </a:lnTo>
                  <a:lnTo>
                    <a:pt x="1588" y="172"/>
                  </a:lnTo>
                  <a:lnTo>
                    <a:pt x="1" y="1784"/>
                  </a:lnTo>
                  <a:lnTo>
                    <a:pt x="4251" y="6033"/>
                  </a:lnTo>
                  <a:lnTo>
                    <a:pt x="5862" y="4446"/>
                  </a:lnTo>
                  <a:lnTo>
                    <a:pt x="5936" y="4348"/>
                  </a:lnTo>
                  <a:lnTo>
                    <a:pt x="5985" y="4250"/>
                  </a:lnTo>
                  <a:lnTo>
                    <a:pt x="6009" y="4153"/>
                  </a:lnTo>
                  <a:lnTo>
                    <a:pt x="6033" y="4031"/>
                  </a:lnTo>
                  <a:lnTo>
                    <a:pt x="6009" y="3933"/>
                  </a:lnTo>
                  <a:lnTo>
                    <a:pt x="5985" y="3811"/>
                  </a:lnTo>
                  <a:lnTo>
                    <a:pt x="5936" y="3713"/>
                  </a:lnTo>
                  <a:lnTo>
                    <a:pt x="5862" y="3615"/>
                  </a:lnTo>
                  <a:lnTo>
                    <a:pt x="2419" y="172"/>
                  </a:lnTo>
                  <a:lnTo>
                    <a:pt x="2321" y="98"/>
                  </a:lnTo>
                  <a:lnTo>
                    <a:pt x="2223" y="50"/>
                  </a:lnTo>
                  <a:lnTo>
                    <a:pt x="2101" y="25"/>
                  </a:lnTo>
                  <a:lnTo>
                    <a:pt x="20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8"/>
            <p:cNvSpPr/>
            <p:nvPr/>
          </p:nvSpPr>
          <p:spPr>
            <a:xfrm>
              <a:off x="1922075" y="1686400"/>
              <a:ext cx="379800" cy="379800"/>
            </a:xfrm>
            <a:custGeom>
              <a:avLst/>
              <a:gdLst/>
              <a:ahLst/>
              <a:cxnLst/>
              <a:rect l="l" t="t" r="r" b="b"/>
              <a:pathLst>
                <a:path w="15192" h="15192" extrusionOk="0">
                  <a:moveTo>
                    <a:pt x="1100" y="10527"/>
                  </a:moveTo>
                  <a:lnTo>
                    <a:pt x="4665" y="14093"/>
                  </a:lnTo>
                  <a:lnTo>
                    <a:pt x="4616" y="14117"/>
                  </a:lnTo>
                  <a:lnTo>
                    <a:pt x="1979" y="14508"/>
                  </a:lnTo>
                  <a:lnTo>
                    <a:pt x="684" y="13213"/>
                  </a:lnTo>
                  <a:lnTo>
                    <a:pt x="1075" y="10576"/>
                  </a:lnTo>
                  <a:lnTo>
                    <a:pt x="1100" y="10527"/>
                  </a:lnTo>
                  <a:close/>
                  <a:moveTo>
                    <a:pt x="10918" y="1"/>
                  </a:moveTo>
                  <a:lnTo>
                    <a:pt x="758" y="10185"/>
                  </a:lnTo>
                  <a:lnTo>
                    <a:pt x="684" y="10258"/>
                  </a:lnTo>
                  <a:lnTo>
                    <a:pt x="636" y="10332"/>
                  </a:lnTo>
                  <a:lnTo>
                    <a:pt x="611" y="10405"/>
                  </a:lnTo>
                  <a:lnTo>
                    <a:pt x="587" y="10502"/>
                  </a:lnTo>
                  <a:lnTo>
                    <a:pt x="1" y="14532"/>
                  </a:lnTo>
                  <a:lnTo>
                    <a:pt x="1" y="14654"/>
                  </a:lnTo>
                  <a:lnTo>
                    <a:pt x="25" y="14801"/>
                  </a:lnTo>
                  <a:lnTo>
                    <a:pt x="98" y="14923"/>
                  </a:lnTo>
                  <a:lnTo>
                    <a:pt x="171" y="15021"/>
                  </a:lnTo>
                  <a:lnTo>
                    <a:pt x="269" y="15094"/>
                  </a:lnTo>
                  <a:lnTo>
                    <a:pt x="367" y="15143"/>
                  </a:lnTo>
                  <a:lnTo>
                    <a:pt x="465" y="15167"/>
                  </a:lnTo>
                  <a:lnTo>
                    <a:pt x="587" y="15192"/>
                  </a:lnTo>
                  <a:lnTo>
                    <a:pt x="660" y="15192"/>
                  </a:lnTo>
                  <a:lnTo>
                    <a:pt x="4690" y="14606"/>
                  </a:lnTo>
                  <a:lnTo>
                    <a:pt x="4861" y="14557"/>
                  </a:lnTo>
                  <a:lnTo>
                    <a:pt x="4934" y="14508"/>
                  </a:lnTo>
                  <a:lnTo>
                    <a:pt x="5007" y="14435"/>
                  </a:lnTo>
                  <a:lnTo>
                    <a:pt x="15192" y="4275"/>
                  </a:lnTo>
                  <a:lnTo>
                    <a:pt x="13970" y="3053"/>
                  </a:lnTo>
                  <a:lnTo>
                    <a:pt x="4152" y="12872"/>
                  </a:lnTo>
                  <a:lnTo>
                    <a:pt x="3810" y="12530"/>
                  </a:lnTo>
                  <a:lnTo>
                    <a:pt x="13629" y="2712"/>
                  </a:lnTo>
                  <a:lnTo>
                    <a:pt x="12481" y="1564"/>
                  </a:lnTo>
                  <a:lnTo>
                    <a:pt x="2663" y="11382"/>
                  </a:lnTo>
                  <a:lnTo>
                    <a:pt x="2321" y="11040"/>
                  </a:lnTo>
                  <a:lnTo>
                    <a:pt x="12139" y="1222"/>
                  </a:lnTo>
                  <a:lnTo>
                    <a:pt x="109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38"/>
          <p:cNvGrpSpPr/>
          <p:nvPr/>
        </p:nvGrpSpPr>
        <p:grpSpPr>
          <a:xfrm>
            <a:off x="2038827" y="2415584"/>
            <a:ext cx="368551" cy="368551"/>
            <a:chOff x="2594325" y="1627175"/>
            <a:chExt cx="440850" cy="440850"/>
          </a:xfrm>
        </p:grpSpPr>
        <p:sp>
          <p:nvSpPr>
            <p:cNvPr id="447" name="Google Shape;447;p38"/>
            <p:cNvSpPr/>
            <p:nvPr/>
          </p:nvSpPr>
          <p:spPr>
            <a:xfrm>
              <a:off x="2594325" y="1890950"/>
              <a:ext cx="177075" cy="177075"/>
            </a:xfrm>
            <a:custGeom>
              <a:avLst/>
              <a:gdLst/>
              <a:ahLst/>
              <a:cxnLst/>
              <a:rect l="l" t="t" r="r" b="b"/>
              <a:pathLst>
                <a:path w="7083" h="7083" extrusionOk="0">
                  <a:moveTo>
                    <a:pt x="5544" y="0"/>
                  </a:moveTo>
                  <a:lnTo>
                    <a:pt x="538" y="5984"/>
                  </a:lnTo>
                  <a:lnTo>
                    <a:pt x="0" y="7083"/>
                  </a:lnTo>
                  <a:lnTo>
                    <a:pt x="1099" y="6546"/>
                  </a:lnTo>
                  <a:lnTo>
                    <a:pt x="7083" y="1539"/>
                  </a:lnTo>
                  <a:lnTo>
                    <a:pt x="5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8"/>
            <p:cNvSpPr/>
            <p:nvPr/>
          </p:nvSpPr>
          <p:spPr>
            <a:xfrm>
              <a:off x="2858700" y="1627175"/>
              <a:ext cx="176475" cy="176475"/>
            </a:xfrm>
            <a:custGeom>
              <a:avLst/>
              <a:gdLst/>
              <a:ahLst/>
              <a:cxnLst/>
              <a:rect l="l" t="t" r="r" b="b"/>
              <a:pathLst>
                <a:path w="7059" h="7059" extrusionOk="0">
                  <a:moveTo>
                    <a:pt x="904" y="1"/>
                  </a:moveTo>
                  <a:lnTo>
                    <a:pt x="782" y="25"/>
                  </a:lnTo>
                  <a:lnTo>
                    <a:pt x="684" y="98"/>
                  </a:lnTo>
                  <a:lnTo>
                    <a:pt x="611" y="147"/>
                  </a:lnTo>
                  <a:lnTo>
                    <a:pt x="489" y="294"/>
                  </a:lnTo>
                  <a:lnTo>
                    <a:pt x="367" y="440"/>
                  </a:lnTo>
                  <a:lnTo>
                    <a:pt x="294" y="587"/>
                  </a:lnTo>
                  <a:lnTo>
                    <a:pt x="196" y="733"/>
                  </a:lnTo>
                  <a:lnTo>
                    <a:pt x="74" y="1051"/>
                  </a:lnTo>
                  <a:lnTo>
                    <a:pt x="0" y="1393"/>
                  </a:lnTo>
                  <a:lnTo>
                    <a:pt x="0" y="1735"/>
                  </a:lnTo>
                  <a:lnTo>
                    <a:pt x="25" y="2052"/>
                  </a:lnTo>
                  <a:lnTo>
                    <a:pt x="123" y="2394"/>
                  </a:lnTo>
                  <a:lnTo>
                    <a:pt x="269" y="2711"/>
                  </a:lnTo>
                  <a:lnTo>
                    <a:pt x="4348" y="6790"/>
                  </a:lnTo>
                  <a:lnTo>
                    <a:pt x="4665" y="6937"/>
                  </a:lnTo>
                  <a:lnTo>
                    <a:pt x="5007" y="7034"/>
                  </a:lnTo>
                  <a:lnTo>
                    <a:pt x="5325" y="7059"/>
                  </a:lnTo>
                  <a:lnTo>
                    <a:pt x="5667" y="7059"/>
                  </a:lnTo>
                  <a:lnTo>
                    <a:pt x="6008" y="6986"/>
                  </a:lnTo>
                  <a:lnTo>
                    <a:pt x="6326" y="6863"/>
                  </a:lnTo>
                  <a:lnTo>
                    <a:pt x="6473" y="6766"/>
                  </a:lnTo>
                  <a:lnTo>
                    <a:pt x="6619" y="6692"/>
                  </a:lnTo>
                  <a:lnTo>
                    <a:pt x="6766" y="6570"/>
                  </a:lnTo>
                  <a:lnTo>
                    <a:pt x="6912" y="6448"/>
                  </a:lnTo>
                  <a:lnTo>
                    <a:pt x="6961" y="6375"/>
                  </a:lnTo>
                  <a:lnTo>
                    <a:pt x="7034" y="6277"/>
                  </a:lnTo>
                  <a:lnTo>
                    <a:pt x="7059" y="6155"/>
                  </a:lnTo>
                  <a:lnTo>
                    <a:pt x="7059" y="6057"/>
                  </a:lnTo>
                  <a:lnTo>
                    <a:pt x="7059" y="5960"/>
                  </a:lnTo>
                  <a:lnTo>
                    <a:pt x="7034" y="5862"/>
                  </a:lnTo>
                  <a:lnTo>
                    <a:pt x="6961" y="5764"/>
                  </a:lnTo>
                  <a:lnTo>
                    <a:pt x="6912" y="5667"/>
                  </a:lnTo>
                  <a:lnTo>
                    <a:pt x="1393" y="147"/>
                  </a:lnTo>
                  <a:lnTo>
                    <a:pt x="1295" y="98"/>
                  </a:lnTo>
                  <a:lnTo>
                    <a:pt x="1197" y="25"/>
                  </a:lnTo>
                  <a:lnTo>
                    <a:pt x="10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8"/>
            <p:cNvSpPr/>
            <p:nvPr/>
          </p:nvSpPr>
          <p:spPr>
            <a:xfrm>
              <a:off x="2663325" y="1702275"/>
              <a:ext cx="296750" cy="296775"/>
            </a:xfrm>
            <a:custGeom>
              <a:avLst/>
              <a:gdLst/>
              <a:ahLst/>
              <a:cxnLst/>
              <a:rect l="l" t="t" r="r" b="b"/>
              <a:pathLst>
                <a:path w="11870" h="11871" extrusionOk="0">
                  <a:moveTo>
                    <a:pt x="7718" y="1295"/>
                  </a:moveTo>
                  <a:lnTo>
                    <a:pt x="7815" y="1319"/>
                  </a:lnTo>
                  <a:lnTo>
                    <a:pt x="7889" y="1368"/>
                  </a:lnTo>
                  <a:lnTo>
                    <a:pt x="7938" y="1442"/>
                  </a:lnTo>
                  <a:lnTo>
                    <a:pt x="7938" y="1515"/>
                  </a:lnTo>
                  <a:lnTo>
                    <a:pt x="7938" y="1588"/>
                  </a:lnTo>
                  <a:lnTo>
                    <a:pt x="7889" y="1661"/>
                  </a:lnTo>
                  <a:lnTo>
                    <a:pt x="5862" y="3664"/>
                  </a:lnTo>
                  <a:lnTo>
                    <a:pt x="5788" y="3713"/>
                  </a:lnTo>
                  <a:lnTo>
                    <a:pt x="5715" y="3737"/>
                  </a:lnTo>
                  <a:lnTo>
                    <a:pt x="5642" y="3713"/>
                  </a:lnTo>
                  <a:lnTo>
                    <a:pt x="5569" y="3664"/>
                  </a:lnTo>
                  <a:lnTo>
                    <a:pt x="5520" y="3591"/>
                  </a:lnTo>
                  <a:lnTo>
                    <a:pt x="5495" y="3517"/>
                  </a:lnTo>
                  <a:lnTo>
                    <a:pt x="5520" y="3444"/>
                  </a:lnTo>
                  <a:lnTo>
                    <a:pt x="5569" y="3371"/>
                  </a:lnTo>
                  <a:lnTo>
                    <a:pt x="7571" y="1368"/>
                  </a:lnTo>
                  <a:lnTo>
                    <a:pt x="7644" y="1319"/>
                  </a:lnTo>
                  <a:lnTo>
                    <a:pt x="7718" y="1295"/>
                  </a:lnTo>
                  <a:close/>
                  <a:moveTo>
                    <a:pt x="7767" y="1"/>
                  </a:moveTo>
                  <a:lnTo>
                    <a:pt x="4885" y="2907"/>
                  </a:lnTo>
                  <a:lnTo>
                    <a:pt x="4640" y="2809"/>
                  </a:lnTo>
                  <a:lnTo>
                    <a:pt x="4396" y="2712"/>
                  </a:lnTo>
                  <a:lnTo>
                    <a:pt x="4103" y="2614"/>
                  </a:lnTo>
                  <a:lnTo>
                    <a:pt x="3810" y="2565"/>
                  </a:lnTo>
                  <a:lnTo>
                    <a:pt x="3493" y="2492"/>
                  </a:lnTo>
                  <a:lnTo>
                    <a:pt x="3175" y="2443"/>
                  </a:lnTo>
                  <a:lnTo>
                    <a:pt x="2858" y="2418"/>
                  </a:lnTo>
                  <a:lnTo>
                    <a:pt x="2247" y="2418"/>
                  </a:lnTo>
                  <a:lnTo>
                    <a:pt x="1954" y="2443"/>
                  </a:lnTo>
                  <a:lnTo>
                    <a:pt x="1636" y="2492"/>
                  </a:lnTo>
                  <a:lnTo>
                    <a:pt x="1319" y="2565"/>
                  </a:lnTo>
                  <a:lnTo>
                    <a:pt x="1001" y="2687"/>
                  </a:lnTo>
                  <a:lnTo>
                    <a:pt x="708" y="2809"/>
                  </a:lnTo>
                  <a:lnTo>
                    <a:pt x="415" y="3005"/>
                  </a:lnTo>
                  <a:lnTo>
                    <a:pt x="147" y="3224"/>
                  </a:lnTo>
                  <a:lnTo>
                    <a:pt x="73" y="3298"/>
                  </a:lnTo>
                  <a:lnTo>
                    <a:pt x="24" y="3395"/>
                  </a:lnTo>
                  <a:lnTo>
                    <a:pt x="0" y="3493"/>
                  </a:lnTo>
                  <a:lnTo>
                    <a:pt x="0" y="3615"/>
                  </a:lnTo>
                  <a:lnTo>
                    <a:pt x="0" y="3713"/>
                  </a:lnTo>
                  <a:lnTo>
                    <a:pt x="24" y="3811"/>
                  </a:lnTo>
                  <a:lnTo>
                    <a:pt x="73" y="3908"/>
                  </a:lnTo>
                  <a:lnTo>
                    <a:pt x="147" y="4006"/>
                  </a:lnTo>
                  <a:lnTo>
                    <a:pt x="7864" y="11724"/>
                  </a:lnTo>
                  <a:lnTo>
                    <a:pt x="7962" y="11797"/>
                  </a:lnTo>
                  <a:lnTo>
                    <a:pt x="8060" y="11846"/>
                  </a:lnTo>
                  <a:lnTo>
                    <a:pt x="8157" y="11870"/>
                  </a:lnTo>
                  <a:lnTo>
                    <a:pt x="8377" y="11870"/>
                  </a:lnTo>
                  <a:lnTo>
                    <a:pt x="8475" y="11846"/>
                  </a:lnTo>
                  <a:lnTo>
                    <a:pt x="8573" y="11797"/>
                  </a:lnTo>
                  <a:lnTo>
                    <a:pt x="8646" y="11724"/>
                  </a:lnTo>
                  <a:lnTo>
                    <a:pt x="8866" y="11455"/>
                  </a:lnTo>
                  <a:lnTo>
                    <a:pt x="9061" y="11162"/>
                  </a:lnTo>
                  <a:lnTo>
                    <a:pt x="9183" y="10869"/>
                  </a:lnTo>
                  <a:lnTo>
                    <a:pt x="9305" y="10551"/>
                  </a:lnTo>
                  <a:lnTo>
                    <a:pt x="9379" y="10234"/>
                  </a:lnTo>
                  <a:lnTo>
                    <a:pt x="9427" y="9916"/>
                  </a:lnTo>
                  <a:lnTo>
                    <a:pt x="9452" y="9623"/>
                  </a:lnTo>
                  <a:lnTo>
                    <a:pt x="9452" y="9330"/>
                  </a:lnTo>
                  <a:lnTo>
                    <a:pt x="9452" y="9013"/>
                  </a:lnTo>
                  <a:lnTo>
                    <a:pt x="9427" y="8695"/>
                  </a:lnTo>
                  <a:lnTo>
                    <a:pt x="9379" y="8378"/>
                  </a:lnTo>
                  <a:lnTo>
                    <a:pt x="9305" y="8060"/>
                  </a:lnTo>
                  <a:lnTo>
                    <a:pt x="9256" y="7767"/>
                  </a:lnTo>
                  <a:lnTo>
                    <a:pt x="9159" y="7474"/>
                  </a:lnTo>
                  <a:lnTo>
                    <a:pt x="9061" y="7230"/>
                  </a:lnTo>
                  <a:lnTo>
                    <a:pt x="8963" y="6986"/>
                  </a:lnTo>
                  <a:lnTo>
                    <a:pt x="11870" y="4104"/>
                  </a:lnTo>
                  <a:lnTo>
                    <a:pt x="776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0" name="Google Shape;450;p38"/>
          <p:cNvSpPr/>
          <p:nvPr/>
        </p:nvSpPr>
        <p:spPr>
          <a:xfrm>
            <a:off x="2618782" y="2431981"/>
            <a:ext cx="335905" cy="335884"/>
          </a:xfrm>
          <a:custGeom>
            <a:avLst/>
            <a:gdLst/>
            <a:ahLst/>
            <a:cxnLst/>
            <a:rect l="l" t="t" r="r" b="b"/>
            <a:pathLst>
              <a:path w="16072" h="16071" extrusionOk="0">
                <a:moveTo>
                  <a:pt x="8036" y="0"/>
                </a:moveTo>
                <a:lnTo>
                  <a:pt x="7938" y="24"/>
                </a:lnTo>
                <a:lnTo>
                  <a:pt x="7792" y="98"/>
                </a:lnTo>
                <a:lnTo>
                  <a:pt x="7328" y="366"/>
                </a:lnTo>
                <a:lnTo>
                  <a:pt x="7059" y="537"/>
                </a:lnTo>
                <a:lnTo>
                  <a:pt x="6766" y="757"/>
                </a:lnTo>
                <a:lnTo>
                  <a:pt x="6448" y="977"/>
                </a:lnTo>
                <a:lnTo>
                  <a:pt x="6155" y="1246"/>
                </a:lnTo>
                <a:lnTo>
                  <a:pt x="5887" y="1514"/>
                </a:lnTo>
                <a:lnTo>
                  <a:pt x="5643" y="1807"/>
                </a:lnTo>
                <a:lnTo>
                  <a:pt x="5447" y="2100"/>
                </a:lnTo>
                <a:lnTo>
                  <a:pt x="5374" y="2247"/>
                </a:lnTo>
                <a:lnTo>
                  <a:pt x="5325" y="2418"/>
                </a:lnTo>
                <a:lnTo>
                  <a:pt x="5276" y="2564"/>
                </a:lnTo>
                <a:lnTo>
                  <a:pt x="5252" y="2711"/>
                </a:lnTo>
                <a:lnTo>
                  <a:pt x="5252" y="2858"/>
                </a:lnTo>
                <a:lnTo>
                  <a:pt x="5276" y="3029"/>
                </a:lnTo>
                <a:lnTo>
                  <a:pt x="5325" y="3175"/>
                </a:lnTo>
                <a:lnTo>
                  <a:pt x="5398" y="3322"/>
                </a:lnTo>
                <a:lnTo>
                  <a:pt x="5496" y="3468"/>
                </a:lnTo>
                <a:lnTo>
                  <a:pt x="5618" y="3615"/>
                </a:lnTo>
                <a:lnTo>
                  <a:pt x="5814" y="3761"/>
                </a:lnTo>
                <a:lnTo>
                  <a:pt x="6009" y="3859"/>
                </a:lnTo>
                <a:lnTo>
                  <a:pt x="6204" y="3957"/>
                </a:lnTo>
                <a:lnTo>
                  <a:pt x="6424" y="4005"/>
                </a:lnTo>
                <a:lnTo>
                  <a:pt x="6644" y="4054"/>
                </a:lnTo>
                <a:lnTo>
                  <a:pt x="6864" y="4152"/>
                </a:lnTo>
                <a:lnTo>
                  <a:pt x="7059" y="4250"/>
                </a:lnTo>
                <a:lnTo>
                  <a:pt x="7254" y="4421"/>
                </a:lnTo>
                <a:lnTo>
                  <a:pt x="7425" y="4616"/>
                </a:lnTo>
                <a:lnTo>
                  <a:pt x="7523" y="4836"/>
                </a:lnTo>
                <a:lnTo>
                  <a:pt x="7596" y="5080"/>
                </a:lnTo>
                <a:lnTo>
                  <a:pt x="7621" y="5373"/>
                </a:lnTo>
                <a:lnTo>
                  <a:pt x="7596" y="5569"/>
                </a:lnTo>
                <a:lnTo>
                  <a:pt x="7572" y="5788"/>
                </a:lnTo>
                <a:lnTo>
                  <a:pt x="7499" y="5984"/>
                </a:lnTo>
                <a:lnTo>
                  <a:pt x="7425" y="6179"/>
                </a:lnTo>
                <a:lnTo>
                  <a:pt x="7328" y="6374"/>
                </a:lnTo>
                <a:lnTo>
                  <a:pt x="7206" y="6570"/>
                </a:lnTo>
                <a:lnTo>
                  <a:pt x="7059" y="6741"/>
                </a:lnTo>
                <a:lnTo>
                  <a:pt x="6913" y="6912"/>
                </a:lnTo>
                <a:lnTo>
                  <a:pt x="6742" y="7058"/>
                </a:lnTo>
                <a:lnTo>
                  <a:pt x="6571" y="7205"/>
                </a:lnTo>
                <a:lnTo>
                  <a:pt x="6400" y="7303"/>
                </a:lnTo>
                <a:lnTo>
                  <a:pt x="6204" y="7425"/>
                </a:lnTo>
                <a:lnTo>
                  <a:pt x="6009" y="7498"/>
                </a:lnTo>
                <a:lnTo>
                  <a:pt x="5789" y="7571"/>
                </a:lnTo>
                <a:lnTo>
                  <a:pt x="5569" y="7596"/>
                </a:lnTo>
                <a:lnTo>
                  <a:pt x="5374" y="7620"/>
                </a:lnTo>
                <a:lnTo>
                  <a:pt x="5105" y="7596"/>
                </a:lnTo>
                <a:lnTo>
                  <a:pt x="4861" y="7522"/>
                </a:lnTo>
                <a:lnTo>
                  <a:pt x="4617" y="7425"/>
                </a:lnTo>
                <a:lnTo>
                  <a:pt x="4421" y="7254"/>
                </a:lnTo>
                <a:lnTo>
                  <a:pt x="4250" y="7058"/>
                </a:lnTo>
                <a:lnTo>
                  <a:pt x="4128" y="6839"/>
                </a:lnTo>
                <a:lnTo>
                  <a:pt x="4055" y="6619"/>
                </a:lnTo>
                <a:lnTo>
                  <a:pt x="3982" y="6399"/>
                </a:lnTo>
                <a:lnTo>
                  <a:pt x="3933" y="6204"/>
                </a:lnTo>
                <a:lnTo>
                  <a:pt x="3860" y="6008"/>
                </a:lnTo>
                <a:lnTo>
                  <a:pt x="3762" y="5813"/>
                </a:lnTo>
                <a:lnTo>
                  <a:pt x="3615" y="5617"/>
                </a:lnTo>
                <a:lnTo>
                  <a:pt x="3469" y="5495"/>
                </a:lnTo>
                <a:lnTo>
                  <a:pt x="3322" y="5398"/>
                </a:lnTo>
                <a:lnTo>
                  <a:pt x="3176" y="5324"/>
                </a:lnTo>
                <a:lnTo>
                  <a:pt x="3029" y="5275"/>
                </a:lnTo>
                <a:lnTo>
                  <a:pt x="2858" y="5251"/>
                </a:lnTo>
                <a:lnTo>
                  <a:pt x="2712" y="5251"/>
                </a:lnTo>
                <a:lnTo>
                  <a:pt x="2565" y="5275"/>
                </a:lnTo>
                <a:lnTo>
                  <a:pt x="2419" y="5324"/>
                </a:lnTo>
                <a:lnTo>
                  <a:pt x="2248" y="5373"/>
                </a:lnTo>
                <a:lnTo>
                  <a:pt x="2101" y="5446"/>
                </a:lnTo>
                <a:lnTo>
                  <a:pt x="1808" y="5642"/>
                </a:lnTo>
                <a:lnTo>
                  <a:pt x="1515" y="5886"/>
                </a:lnTo>
                <a:lnTo>
                  <a:pt x="1246" y="6155"/>
                </a:lnTo>
                <a:lnTo>
                  <a:pt x="978" y="6448"/>
                </a:lnTo>
                <a:lnTo>
                  <a:pt x="758" y="6765"/>
                </a:lnTo>
                <a:lnTo>
                  <a:pt x="538" y="7058"/>
                </a:lnTo>
                <a:lnTo>
                  <a:pt x="367" y="7327"/>
                </a:lnTo>
                <a:lnTo>
                  <a:pt x="99" y="7791"/>
                </a:lnTo>
                <a:lnTo>
                  <a:pt x="25" y="7938"/>
                </a:lnTo>
                <a:lnTo>
                  <a:pt x="1" y="8035"/>
                </a:lnTo>
                <a:lnTo>
                  <a:pt x="25" y="8231"/>
                </a:lnTo>
                <a:lnTo>
                  <a:pt x="74" y="8402"/>
                </a:lnTo>
                <a:lnTo>
                  <a:pt x="172" y="8597"/>
                </a:lnTo>
                <a:lnTo>
                  <a:pt x="294" y="8744"/>
                </a:lnTo>
                <a:lnTo>
                  <a:pt x="587" y="9012"/>
                </a:lnTo>
                <a:lnTo>
                  <a:pt x="880" y="9256"/>
                </a:lnTo>
                <a:lnTo>
                  <a:pt x="1417" y="9696"/>
                </a:lnTo>
                <a:lnTo>
                  <a:pt x="1906" y="10062"/>
                </a:lnTo>
                <a:lnTo>
                  <a:pt x="2101" y="10233"/>
                </a:lnTo>
                <a:lnTo>
                  <a:pt x="2297" y="10404"/>
                </a:lnTo>
                <a:lnTo>
                  <a:pt x="2419" y="10575"/>
                </a:lnTo>
                <a:lnTo>
                  <a:pt x="2541" y="10746"/>
                </a:lnTo>
                <a:lnTo>
                  <a:pt x="2590" y="10917"/>
                </a:lnTo>
                <a:lnTo>
                  <a:pt x="2590" y="11113"/>
                </a:lnTo>
                <a:lnTo>
                  <a:pt x="2541" y="11308"/>
                </a:lnTo>
                <a:lnTo>
                  <a:pt x="2443" y="11528"/>
                </a:lnTo>
                <a:lnTo>
                  <a:pt x="2272" y="11772"/>
                </a:lnTo>
                <a:lnTo>
                  <a:pt x="2004" y="12041"/>
                </a:lnTo>
                <a:lnTo>
                  <a:pt x="1833" y="12212"/>
                </a:lnTo>
                <a:lnTo>
                  <a:pt x="1637" y="12309"/>
                </a:lnTo>
                <a:lnTo>
                  <a:pt x="1417" y="12383"/>
                </a:lnTo>
                <a:lnTo>
                  <a:pt x="1222" y="12431"/>
                </a:lnTo>
                <a:lnTo>
                  <a:pt x="1002" y="12480"/>
                </a:lnTo>
                <a:lnTo>
                  <a:pt x="782" y="12578"/>
                </a:lnTo>
                <a:lnTo>
                  <a:pt x="587" y="12700"/>
                </a:lnTo>
                <a:lnTo>
                  <a:pt x="367" y="12871"/>
                </a:lnTo>
                <a:lnTo>
                  <a:pt x="196" y="13066"/>
                </a:lnTo>
                <a:lnTo>
                  <a:pt x="99" y="13286"/>
                </a:lnTo>
                <a:lnTo>
                  <a:pt x="25" y="13530"/>
                </a:lnTo>
                <a:lnTo>
                  <a:pt x="1" y="13799"/>
                </a:lnTo>
                <a:lnTo>
                  <a:pt x="25" y="14019"/>
                </a:lnTo>
                <a:lnTo>
                  <a:pt x="50" y="14239"/>
                </a:lnTo>
                <a:lnTo>
                  <a:pt x="123" y="14434"/>
                </a:lnTo>
                <a:lnTo>
                  <a:pt x="221" y="14654"/>
                </a:lnTo>
                <a:lnTo>
                  <a:pt x="318" y="14825"/>
                </a:lnTo>
                <a:lnTo>
                  <a:pt x="440" y="15020"/>
                </a:lnTo>
                <a:lnTo>
                  <a:pt x="563" y="15191"/>
                </a:lnTo>
                <a:lnTo>
                  <a:pt x="709" y="15362"/>
                </a:lnTo>
                <a:lnTo>
                  <a:pt x="880" y="15509"/>
                </a:lnTo>
                <a:lnTo>
                  <a:pt x="1051" y="15631"/>
                </a:lnTo>
                <a:lnTo>
                  <a:pt x="1246" y="15753"/>
                </a:lnTo>
                <a:lnTo>
                  <a:pt x="1442" y="15875"/>
                </a:lnTo>
                <a:lnTo>
                  <a:pt x="1637" y="15948"/>
                </a:lnTo>
                <a:lnTo>
                  <a:pt x="1857" y="16022"/>
                </a:lnTo>
                <a:lnTo>
                  <a:pt x="2052" y="16046"/>
                </a:lnTo>
                <a:lnTo>
                  <a:pt x="2272" y="16070"/>
                </a:lnTo>
                <a:lnTo>
                  <a:pt x="2541" y="16046"/>
                </a:lnTo>
                <a:lnTo>
                  <a:pt x="2785" y="15973"/>
                </a:lnTo>
                <a:lnTo>
                  <a:pt x="3005" y="15875"/>
                </a:lnTo>
                <a:lnTo>
                  <a:pt x="3200" y="15704"/>
                </a:lnTo>
                <a:lnTo>
                  <a:pt x="3371" y="15509"/>
                </a:lnTo>
                <a:lnTo>
                  <a:pt x="3493" y="15289"/>
                </a:lnTo>
                <a:lnTo>
                  <a:pt x="3567" y="15094"/>
                </a:lnTo>
                <a:lnTo>
                  <a:pt x="3615" y="14874"/>
                </a:lnTo>
                <a:lnTo>
                  <a:pt x="3689" y="14654"/>
                </a:lnTo>
                <a:lnTo>
                  <a:pt x="3762" y="14459"/>
                </a:lnTo>
                <a:lnTo>
                  <a:pt x="3860" y="14239"/>
                </a:lnTo>
                <a:lnTo>
                  <a:pt x="4031" y="14068"/>
                </a:lnTo>
                <a:lnTo>
                  <a:pt x="4299" y="13824"/>
                </a:lnTo>
                <a:lnTo>
                  <a:pt x="4544" y="13628"/>
                </a:lnTo>
                <a:lnTo>
                  <a:pt x="4763" y="13530"/>
                </a:lnTo>
                <a:lnTo>
                  <a:pt x="4959" y="13482"/>
                </a:lnTo>
                <a:lnTo>
                  <a:pt x="5154" y="13482"/>
                </a:lnTo>
                <a:lnTo>
                  <a:pt x="5325" y="13530"/>
                </a:lnTo>
                <a:lnTo>
                  <a:pt x="5496" y="13653"/>
                </a:lnTo>
                <a:lnTo>
                  <a:pt x="5667" y="13775"/>
                </a:lnTo>
                <a:lnTo>
                  <a:pt x="5838" y="13970"/>
                </a:lnTo>
                <a:lnTo>
                  <a:pt x="6009" y="14165"/>
                </a:lnTo>
                <a:lnTo>
                  <a:pt x="6375" y="14654"/>
                </a:lnTo>
                <a:lnTo>
                  <a:pt x="6815" y="15191"/>
                </a:lnTo>
                <a:lnTo>
                  <a:pt x="7059" y="15484"/>
                </a:lnTo>
                <a:lnTo>
                  <a:pt x="7328" y="15777"/>
                </a:lnTo>
                <a:lnTo>
                  <a:pt x="7474" y="15899"/>
                </a:lnTo>
                <a:lnTo>
                  <a:pt x="7670" y="15997"/>
                </a:lnTo>
                <a:lnTo>
                  <a:pt x="7841" y="16046"/>
                </a:lnTo>
                <a:lnTo>
                  <a:pt x="8036" y="16070"/>
                </a:lnTo>
                <a:lnTo>
                  <a:pt x="8134" y="16046"/>
                </a:lnTo>
                <a:lnTo>
                  <a:pt x="8280" y="15973"/>
                </a:lnTo>
                <a:lnTo>
                  <a:pt x="8744" y="15704"/>
                </a:lnTo>
                <a:lnTo>
                  <a:pt x="9013" y="15533"/>
                </a:lnTo>
                <a:lnTo>
                  <a:pt x="9306" y="15313"/>
                </a:lnTo>
                <a:lnTo>
                  <a:pt x="9623" y="15094"/>
                </a:lnTo>
                <a:lnTo>
                  <a:pt x="9917" y="14825"/>
                </a:lnTo>
                <a:lnTo>
                  <a:pt x="10185" y="14556"/>
                </a:lnTo>
                <a:lnTo>
                  <a:pt x="10429" y="14263"/>
                </a:lnTo>
                <a:lnTo>
                  <a:pt x="10625" y="13970"/>
                </a:lnTo>
                <a:lnTo>
                  <a:pt x="10698" y="13824"/>
                </a:lnTo>
                <a:lnTo>
                  <a:pt x="10747" y="13653"/>
                </a:lnTo>
                <a:lnTo>
                  <a:pt x="10796" y="13506"/>
                </a:lnTo>
                <a:lnTo>
                  <a:pt x="10820" y="13359"/>
                </a:lnTo>
                <a:lnTo>
                  <a:pt x="10820" y="13213"/>
                </a:lnTo>
                <a:lnTo>
                  <a:pt x="10796" y="13042"/>
                </a:lnTo>
                <a:lnTo>
                  <a:pt x="10747" y="12895"/>
                </a:lnTo>
                <a:lnTo>
                  <a:pt x="10674" y="12749"/>
                </a:lnTo>
                <a:lnTo>
                  <a:pt x="10576" y="12602"/>
                </a:lnTo>
                <a:lnTo>
                  <a:pt x="10454" y="12456"/>
                </a:lnTo>
                <a:lnTo>
                  <a:pt x="10258" y="12309"/>
                </a:lnTo>
                <a:lnTo>
                  <a:pt x="10063" y="12212"/>
                </a:lnTo>
                <a:lnTo>
                  <a:pt x="9868" y="12138"/>
                </a:lnTo>
                <a:lnTo>
                  <a:pt x="9648" y="12065"/>
                </a:lnTo>
                <a:lnTo>
                  <a:pt x="9428" y="12016"/>
                </a:lnTo>
                <a:lnTo>
                  <a:pt x="9208" y="11919"/>
                </a:lnTo>
                <a:lnTo>
                  <a:pt x="9013" y="11821"/>
                </a:lnTo>
                <a:lnTo>
                  <a:pt x="8818" y="11650"/>
                </a:lnTo>
                <a:lnTo>
                  <a:pt x="8647" y="11454"/>
                </a:lnTo>
                <a:lnTo>
                  <a:pt x="8549" y="11235"/>
                </a:lnTo>
                <a:lnTo>
                  <a:pt x="8476" y="10990"/>
                </a:lnTo>
                <a:lnTo>
                  <a:pt x="8451" y="10697"/>
                </a:lnTo>
                <a:lnTo>
                  <a:pt x="8476" y="10502"/>
                </a:lnTo>
                <a:lnTo>
                  <a:pt x="8500" y="10282"/>
                </a:lnTo>
                <a:lnTo>
                  <a:pt x="8573" y="10087"/>
                </a:lnTo>
                <a:lnTo>
                  <a:pt x="8647" y="9891"/>
                </a:lnTo>
                <a:lnTo>
                  <a:pt x="8744" y="9696"/>
                </a:lnTo>
                <a:lnTo>
                  <a:pt x="8866" y="9501"/>
                </a:lnTo>
                <a:lnTo>
                  <a:pt x="9013" y="9330"/>
                </a:lnTo>
                <a:lnTo>
                  <a:pt x="9159" y="9159"/>
                </a:lnTo>
                <a:lnTo>
                  <a:pt x="9330" y="9012"/>
                </a:lnTo>
                <a:lnTo>
                  <a:pt x="9501" y="8890"/>
                </a:lnTo>
                <a:lnTo>
                  <a:pt x="9672" y="8768"/>
                </a:lnTo>
                <a:lnTo>
                  <a:pt x="9868" y="8646"/>
                </a:lnTo>
                <a:lnTo>
                  <a:pt x="10063" y="8573"/>
                </a:lnTo>
                <a:lnTo>
                  <a:pt x="10283" y="8499"/>
                </a:lnTo>
                <a:lnTo>
                  <a:pt x="10503" y="8475"/>
                </a:lnTo>
                <a:lnTo>
                  <a:pt x="10698" y="8450"/>
                </a:lnTo>
                <a:lnTo>
                  <a:pt x="10967" y="8475"/>
                </a:lnTo>
                <a:lnTo>
                  <a:pt x="11211" y="8548"/>
                </a:lnTo>
                <a:lnTo>
                  <a:pt x="11455" y="8646"/>
                </a:lnTo>
                <a:lnTo>
                  <a:pt x="11651" y="8817"/>
                </a:lnTo>
                <a:lnTo>
                  <a:pt x="11822" y="9012"/>
                </a:lnTo>
                <a:lnTo>
                  <a:pt x="11944" y="9232"/>
                </a:lnTo>
                <a:lnTo>
                  <a:pt x="12017" y="9452"/>
                </a:lnTo>
                <a:lnTo>
                  <a:pt x="12090" y="9672"/>
                </a:lnTo>
                <a:lnTo>
                  <a:pt x="12139" y="9867"/>
                </a:lnTo>
                <a:lnTo>
                  <a:pt x="12212" y="10062"/>
                </a:lnTo>
                <a:lnTo>
                  <a:pt x="12310" y="10258"/>
                </a:lnTo>
                <a:lnTo>
                  <a:pt x="12457" y="10453"/>
                </a:lnTo>
                <a:lnTo>
                  <a:pt x="12603" y="10575"/>
                </a:lnTo>
                <a:lnTo>
                  <a:pt x="12750" y="10673"/>
                </a:lnTo>
                <a:lnTo>
                  <a:pt x="12896" y="10746"/>
                </a:lnTo>
                <a:lnTo>
                  <a:pt x="13043" y="10795"/>
                </a:lnTo>
                <a:lnTo>
                  <a:pt x="13214" y="10819"/>
                </a:lnTo>
                <a:lnTo>
                  <a:pt x="13360" y="10819"/>
                </a:lnTo>
                <a:lnTo>
                  <a:pt x="13507" y="10795"/>
                </a:lnTo>
                <a:lnTo>
                  <a:pt x="13653" y="10746"/>
                </a:lnTo>
                <a:lnTo>
                  <a:pt x="13824" y="10697"/>
                </a:lnTo>
                <a:lnTo>
                  <a:pt x="13971" y="10624"/>
                </a:lnTo>
                <a:lnTo>
                  <a:pt x="14264" y="10429"/>
                </a:lnTo>
                <a:lnTo>
                  <a:pt x="14557" y="10184"/>
                </a:lnTo>
                <a:lnTo>
                  <a:pt x="14826" y="9916"/>
                </a:lnTo>
                <a:lnTo>
                  <a:pt x="15094" y="9623"/>
                </a:lnTo>
                <a:lnTo>
                  <a:pt x="15314" y="9305"/>
                </a:lnTo>
                <a:lnTo>
                  <a:pt x="15534" y="9012"/>
                </a:lnTo>
                <a:lnTo>
                  <a:pt x="15705" y="8744"/>
                </a:lnTo>
                <a:lnTo>
                  <a:pt x="15973" y="8279"/>
                </a:lnTo>
                <a:lnTo>
                  <a:pt x="16047" y="8133"/>
                </a:lnTo>
                <a:lnTo>
                  <a:pt x="16071" y="8035"/>
                </a:lnTo>
                <a:lnTo>
                  <a:pt x="16047" y="7840"/>
                </a:lnTo>
                <a:lnTo>
                  <a:pt x="15998" y="7669"/>
                </a:lnTo>
                <a:lnTo>
                  <a:pt x="15900" y="7474"/>
                </a:lnTo>
                <a:lnTo>
                  <a:pt x="15778" y="7327"/>
                </a:lnTo>
                <a:lnTo>
                  <a:pt x="15485" y="7058"/>
                </a:lnTo>
                <a:lnTo>
                  <a:pt x="15192" y="6814"/>
                </a:lnTo>
                <a:lnTo>
                  <a:pt x="14655" y="6374"/>
                </a:lnTo>
                <a:lnTo>
                  <a:pt x="14166" y="6008"/>
                </a:lnTo>
                <a:lnTo>
                  <a:pt x="13971" y="5837"/>
                </a:lnTo>
                <a:lnTo>
                  <a:pt x="13775" y="5666"/>
                </a:lnTo>
                <a:lnTo>
                  <a:pt x="13653" y="5495"/>
                </a:lnTo>
                <a:lnTo>
                  <a:pt x="13531" y="5324"/>
                </a:lnTo>
                <a:lnTo>
                  <a:pt x="13482" y="5153"/>
                </a:lnTo>
                <a:lnTo>
                  <a:pt x="13482" y="4958"/>
                </a:lnTo>
                <a:lnTo>
                  <a:pt x="13531" y="4763"/>
                </a:lnTo>
                <a:lnTo>
                  <a:pt x="13629" y="4543"/>
                </a:lnTo>
                <a:lnTo>
                  <a:pt x="13800" y="4299"/>
                </a:lnTo>
                <a:lnTo>
                  <a:pt x="14068" y="4030"/>
                </a:lnTo>
                <a:lnTo>
                  <a:pt x="14239" y="3859"/>
                </a:lnTo>
                <a:lnTo>
                  <a:pt x="14435" y="3761"/>
                </a:lnTo>
                <a:lnTo>
                  <a:pt x="14655" y="3688"/>
                </a:lnTo>
                <a:lnTo>
                  <a:pt x="14850" y="3639"/>
                </a:lnTo>
                <a:lnTo>
                  <a:pt x="15070" y="3590"/>
                </a:lnTo>
                <a:lnTo>
                  <a:pt x="15290" y="3493"/>
                </a:lnTo>
                <a:lnTo>
                  <a:pt x="15485" y="3370"/>
                </a:lnTo>
                <a:lnTo>
                  <a:pt x="15705" y="3199"/>
                </a:lnTo>
                <a:lnTo>
                  <a:pt x="15876" y="3004"/>
                </a:lnTo>
                <a:lnTo>
                  <a:pt x="15973" y="2784"/>
                </a:lnTo>
                <a:lnTo>
                  <a:pt x="16047" y="2540"/>
                </a:lnTo>
                <a:lnTo>
                  <a:pt x="16071" y="2271"/>
                </a:lnTo>
                <a:lnTo>
                  <a:pt x="16047" y="2052"/>
                </a:lnTo>
                <a:lnTo>
                  <a:pt x="16022" y="1832"/>
                </a:lnTo>
                <a:lnTo>
                  <a:pt x="15949" y="1636"/>
                </a:lnTo>
                <a:lnTo>
                  <a:pt x="15851" y="1417"/>
                </a:lnTo>
                <a:lnTo>
                  <a:pt x="15754" y="1246"/>
                </a:lnTo>
                <a:lnTo>
                  <a:pt x="15632" y="1050"/>
                </a:lnTo>
                <a:lnTo>
                  <a:pt x="15509" y="879"/>
                </a:lnTo>
                <a:lnTo>
                  <a:pt x="15363" y="708"/>
                </a:lnTo>
                <a:lnTo>
                  <a:pt x="15192" y="562"/>
                </a:lnTo>
                <a:lnTo>
                  <a:pt x="15021" y="440"/>
                </a:lnTo>
                <a:lnTo>
                  <a:pt x="14826" y="318"/>
                </a:lnTo>
                <a:lnTo>
                  <a:pt x="14630" y="195"/>
                </a:lnTo>
                <a:lnTo>
                  <a:pt x="14435" y="122"/>
                </a:lnTo>
                <a:lnTo>
                  <a:pt x="14215" y="49"/>
                </a:lnTo>
                <a:lnTo>
                  <a:pt x="14020" y="24"/>
                </a:lnTo>
                <a:lnTo>
                  <a:pt x="13800" y="0"/>
                </a:lnTo>
                <a:lnTo>
                  <a:pt x="13531" y="24"/>
                </a:lnTo>
                <a:lnTo>
                  <a:pt x="13287" y="98"/>
                </a:lnTo>
                <a:lnTo>
                  <a:pt x="13067" y="195"/>
                </a:lnTo>
                <a:lnTo>
                  <a:pt x="12872" y="366"/>
                </a:lnTo>
                <a:lnTo>
                  <a:pt x="12701" y="562"/>
                </a:lnTo>
                <a:lnTo>
                  <a:pt x="12579" y="782"/>
                </a:lnTo>
                <a:lnTo>
                  <a:pt x="12505" y="977"/>
                </a:lnTo>
                <a:lnTo>
                  <a:pt x="12457" y="1197"/>
                </a:lnTo>
                <a:lnTo>
                  <a:pt x="12383" y="1417"/>
                </a:lnTo>
                <a:lnTo>
                  <a:pt x="12310" y="1612"/>
                </a:lnTo>
                <a:lnTo>
                  <a:pt x="12212" y="1832"/>
                </a:lnTo>
                <a:lnTo>
                  <a:pt x="12041" y="2003"/>
                </a:lnTo>
                <a:lnTo>
                  <a:pt x="11773" y="2271"/>
                </a:lnTo>
                <a:lnTo>
                  <a:pt x="11528" y="2442"/>
                </a:lnTo>
                <a:lnTo>
                  <a:pt x="11309" y="2540"/>
                </a:lnTo>
                <a:lnTo>
                  <a:pt x="11113" y="2589"/>
                </a:lnTo>
                <a:lnTo>
                  <a:pt x="10918" y="2589"/>
                </a:lnTo>
                <a:lnTo>
                  <a:pt x="10747" y="2540"/>
                </a:lnTo>
                <a:lnTo>
                  <a:pt x="10576" y="2418"/>
                </a:lnTo>
                <a:lnTo>
                  <a:pt x="10405" y="2296"/>
                </a:lnTo>
                <a:lnTo>
                  <a:pt x="10234" y="2100"/>
                </a:lnTo>
                <a:lnTo>
                  <a:pt x="10063" y="1905"/>
                </a:lnTo>
                <a:lnTo>
                  <a:pt x="9697" y="1417"/>
                </a:lnTo>
                <a:lnTo>
                  <a:pt x="9257" y="879"/>
                </a:lnTo>
                <a:lnTo>
                  <a:pt x="9013" y="586"/>
                </a:lnTo>
                <a:lnTo>
                  <a:pt x="8744" y="293"/>
                </a:lnTo>
                <a:lnTo>
                  <a:pt x="8598" y="171"/>
                </a:lnTo>
                <a:lnTo>
                  <a:pt x="8402" y="73"/>
                </a:lnTo>
                <a:lnTo>
                  <a:pt x="8231" y="24"/>
                </a:lnTo>
                <a:lnTo>
                  <a:pt x="8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1" name="Google Shape;451;p38"/>
          <p:cNvGrpSpPr/>
          <p:nvPr/>
        </p:nvGrpSpPr>
        <p:grpSpPr>
          <a:xfrm>
            <a:off x="3200595" y="2388017"/>
            <a:ext cx="299121" cy="423685"/>
            <a:chOff x="3984000" y="1594200"/>
            <a:chExt cx="357800" cy="506800"/>
          </a:xfrm>
        </p:grpSpPr>
        <p:sp>
          <p:nvSpPr>
            <p:cNvPr id="452" name="Google Shape;452;p38"/>
            <p:cNvSpPr/>
            <p:nvPr/>
          </p:nvSpPr>
          <p:spPr>
            <a:xfrm>
              <a:off x="3984000" y="1597875"/>
              <a:ext cx="44575" cy="503125"/>
            </a:xfrm>
            <a:custGeom>
              <a:avLst/>
              <a:gdLst/>
              <a:ahLst/>
              <a:cxnLst/>
              <a:rect l="l" t="t" r="r" b="b"/>
              <a:pathLst>
                <a:path w="1783" h="20125" extrusionOk="0">
                  <a:moveTo>
                    <a:pt x="391" y="0"/>
                  </a:moveTo>
                  <a:lnTo>
                    <a:pt x="293" y="25"/>
                  </a:lnTo>
                  <a:lnTo>
                    <a:pt x="220" y="73"/>
                  </a:lnTo>
                  <a:lnTo>
                    <a:pt x="147" y="147"/>
                  </a:lnTo>
                  <a:lnTo>
                    <a:pt x="98" y="220"/>
                  </a:lnTo>
                  <a:lnTo>
                    <a:pt x="49" y="293"/>
                  </a:lnTo>
                  <a:lnTo>
                    <a:pt x="24" y="391"/>
                  </a:lnTo>
                  <a:lnTo>
                    <a:pt x="0" y="489"/>
                  </a:lnTo>
                  <a:lnTo>
                    <a:pt x="0" y="20125"/>
                  </a:lnTo>
                  <a:lnTo>
                    <a:pt x="1783" y="20125"/>
                  </a:lnTo>
                  <a:lnTo>
                    <a:pt x="1783" y="489"/>
                  </a:lnTo>
                  <a:lnTo>
                    <a:pt x="1783" y="391"/>
                  </a:lnTo>
                  <a:lnTo>
                    <a:pt x="1734" y="293"/>
                  </a:lnTo>
                  <a:lnTo>
                    <a:pt x="1710" y="220"/>
                  </a:lnTo>
                  <a:lnTo>
                    <a:pt x="1636" y="147"/>
                  </a:lnTo>
                  <a:lnTo>
                    <a:pt x="1563" y="73"/>
                  </a:lnTo>
                  <a:lnTo>
                    <a:pt x="1490" y="25"/>
                  </a:lnTo>
                  <a:lnTo>
                    <a:pt x="13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8"/>
            <p:cNvSpPr/>
            <p:nvPr/>
          </p:nvSpPr>
          <p:spPr>
            <a:xfrm>
              <a:off x="4041375" y="1594200"/>
              <a:ext cx="300425" cy="229600"/>
            </a:xfrm>
            <a:custGeom>
              <a:avLst/>
              <a:gdLst/>
              <a:ahLst/>
              <a:cxnLst/>
              <a:rect l="l" t="t" r="r" b="b"/>
              <a:pathLst>
                <a:path w="12017" h="9184" extrusionOk="0">
                  <a:moveTo>
                    <a:pt x="2541" y="1"/>
                  </a:moveTo>
                  <a:lnTo>
                    <a:pt x="2174" y="25"/>
                  </a:lnTo>
                  <a:lnTo>
                    <a:pt x="1808" y="74"/>
                  </a:lnTo>
                  <a:lnTo>
                    <a:pt x="1442" y="123"/>
                  </a:lnTo>
                  <a:lnTo>
                    <a:pt x="1100" y="245"/>
                  </a:lnTo>
                  <a:lnTo>
                    <a:pt x="734" y="367"/>
                  </a:lnTo>
                  <a:lnTo>
                    <a:pt x="367" y="538"/>
                  </a:lnTo>
                  <a:lnTo>
                    <a:pt x="1" y="758"/>
                  </a:lnTo>
                  <a:lnTo>
                    <a:pt x="1" y="8427"/>
                  </a:lnTo>
                  <a:lnTo>
                    <a:pt x="367" y="8207"/>
                  </a:lnTo>
                  <a:lnTo>
                    <a:pt x="734" y="8036"/>
                  </a:lnTo>
                  <a:lnTo>
                    <a:pt x="1100" y="7889"/>
                  </a:lnTo>
                  <a:lnTo>
                    <a:pt x="1442" y="7792"/>
                  </a:lnTo>
                  <a:lnTo>
                    <a:pt x="1808" y="7718"/>
                  </a:lnTo>
                  <a:lnTo>
                    <a:pt x="2174" y="7694"/>
                  </a:lnTo>
                  <a:lnTo>
                    <a:pt x="2541" y="7670"/>
                  </a:lnTo>
                  <a:lnTo>
                    <a:pt x="2883" y="7694"/>
                  </a:lnTo>
                  <a:lnTo>
                    <a:pt x="3249" y="7718"/>
                  </a:lnTo>
                  <a:lnTo>
                    <a:pt x="3615" y="7767"/>
                  </a:lnTo>
                  <a:lnTo>
                    <a:pt x="3982" y="7840"/>
                  </a:lnTo>
                  <a:lnTo>
                    <a:pt x="4324" y="7914"/>
                  </a:lnTo>
                  <a:lnTo>
                    <a:pt x="5056" y="8134"/>
                  </a:lnTo>
                  <a:lnTo>
                    <a:pt x="5765" y="8353"/>
                  </a:lnTo>
                  <a:lnTo>
                    <a:pt x="6497" y="8573"/>
                  </a:lnTo>
                  <a:lnTo>
                    <a:pt x="7206" y="8793"/>
                  </a:lnTo>
                  <a:lnTo>
                    <a:pt x="7938" y="8988"/>
                  </a:lnTo>
                  <a:lnTo>
                    <a:pt x="8305" y="9062"/>
                  </a:lnTo>
                  <a:lnTo>
                    <a:pt x="8647" y="9110"/>
                  </a:lnTo>
                  <a:lnTo>
                    <a:pt x="9013" y="9159"/>
                  </a:lnTo>
                  <a:lnTo>
                    <a:pt x="9379" y="9184"/>
                  </a:lnTo>
                  <a:lnTo>
                    <a:pt x="9746" y="9159"/>
                  </a:lnTo>
                  <a:lnTo>
                    <a:pt x="10088" y="9135"/>
                  </a:lnTo>
                  <a:lnTo>
                    <a:pt x="10454" y="9086"/>
                  </a:lnTo>
                  <a:lnTo>
                    <a:pt x="10820" y="8988"/>
                  </a:lnTo>
                  <a:lnTo>
                    <a:pt x="11187" y="8866"/>
                  </a:lnTo>
                  <a:lnTo>
                    <a:pt x="11529" y="8695"/>
                  </a:lnTo>
                  <a:lnTo>
                    <a:pt x="11699" y="8598"/>
                  </a:lnTo>
                  <a:lnTo>
                    <a:pt x="11822" y="8500"/>
                  </a:lnTo>
                  <a:lnTo>
                    <a:pt x="11895" y="8378"/>
                  </a:lnTo>
                  <a:lnTo>
                    <a:pt x="11968" y="8256"/>
                  </a:lnTo>
                  <a:lnTo>
                    <a:pt x="12017" y="8134"/>
                  </a:lnTo>
                  <a:lnTo>
                    <a:pt x="12017" y="8011"/>
                  </a:lnTo>
                  <a:lnTo>
                    <a:pt x="11968" y="7914"/>
                  </a:lnTo>
                  <a:lnTo>
                    <a:pt x="11919" y="7816"/>
                  </a:lnTo>
                  <a:lnTo>
                    <a:pt x="11529" y="7425"/>
                  </a:lnTo>
                  <a:lnTo>
                    <a:pt x="11138" y="6961"/>
                  </a:lnTo>
                  <a:lnTo>
                    <a:pt x="10771" y="6473"/>
                  </a:lnTo>
                  <a:lnTo>
                    <a:pt x="10381" y="5960"/>
                  </a:lnTo>
                  <a:lnTo>
                    <a:pt x="10307" y="5813"/>
                  </a:lnTo>
                  <a:lnTo>
                    <a:pt x="10259" y="5667"/>
                  </a:lnTo>
                  <a:lnTo>
                    <a:pt x="10234" y="5496"/>
                  </a:lnTo>
                  <a:lnTo>
                    <a:pt x="10210" y="5300"/>
                  </a:lnTo>
                  <a:lnTo>
                    <a:pt x="10234" y="5130"/>
                  </a:lnTo>
                  <a:lnTo>
                    <a:pt x="10259" y="4959"/>
                  </a:lnTo>
                  <a:lnTo>
                    <a:pt x="10307" y="4788"/>
                  </a:lnTo>
                  <a:lnTo>
                    <a:pt x="10381" y="4617"/>
                  </a:lnTo>
                  <a:lnTo>
                    <a:pt x="10771" y="3884"/>
                  </a:lnTo>
                  <a:lnTo>
                    <a:pt x="11138" y="3127"/>
                  </a:lnTo>
                  <a:lnTo>
                    <a:pt x="11529" y="2345"/>
                  </a:lnTo>
                  <a:lnTo>
                    <a:pt x="11919" y="1490"/>
                  </a:lnTo>
                  <a:lnTo>
                    <a:pt x="11993" y="1320"/>
                  </a:lnTo>
                  <a:lnTo>
                    <a:pt x="12017" y="1173"/>
                  </a:lnTo>
                  <a:lnTo>
                    <a:pt x="12017" y="1051"/>
                  </a:lnTo>
                  <a:lnTo>
                    <a:pt x="11968" y="978"/>
                  </a:lnTo>
                  <a:lnTo>
                    <a:pt x="11895" y="953"/>
                  </a:lnTo>
                  <a:lnTo>
                    <a:pt x="11822" y="929"/>
                  </a:lnTo>
                  <a:lnTo>
                    <a:pt x="11699" y="978"/>
                  </a:lnTo>
                  <a:lnTo>
                    <a:pt x="11529" y="1026"/>
                  </a:lnTo>
                  <a:lnTo>
                    <a:pt x="11187" y="1197"/>
                  </a:lnTo>
                  <a:lnTo>
                    <a:pt x="10820" y="1320"/>
                  </a:lnTo>
                  <a:lnTo>
                    <a:pt x="10454" y="1417"/>
                  </a:lnTo>
                  <a:lnTo>
                    <a:pt x="10088" y="1466"/>
                  </a:lnTo>
                  <a:lnTo>
                    <a:pt x="9746" y="1515"/>
                  </a:lnTo>
                  <a:lnTo>
                    <a:pt x="9379" y="1515"/>
                  </a:lnTo>
                  <a:lnTo>
                    <a:pt x="9013" y="1490"/>
                  </a:lnTo>
                  <a:lnTo>
                    <a:pt x="8647" y="1466"/>
                  </a:lnTo>
                  <a:lnTo>
                    <a:pt x="8305" y="1393"/>
                  </a:lnTo>
                  <a:lnTo>
                    <a:pt x="7938" y="1320"/>
                  </a:lnTo>
                  <a:lnTo>
                    <a:pt x="7206" y="1149"/>
                  </a:lnTo>
                  <a:lnTo>
                    <a:pt x="6497" y="929"/>
                  </a:lnTo>
                  <a:lnTo>
                    <a:pt x="5765" y="685"/>
                  </a:lnTo>
                  <a:lnTo>
                    <a:pt x="5056" y="465"/>
                  </a:lnTo>
                  <a:lnTo>
                    <a:pt x="4324" y="269"/>
                  </a:lnTo>
                  <a:lnTo>
                    <a:pt x="3982" y="172"/>
                  </a:lnTo>
                  <a:lnTo>
                    <a:pt x="3615" y="98"/>
                  </a:lnTo>
                  <a:lnTo>
                    <a:pt x="3249" y="50"/>
                  </a:lnTo>
                  <a:lnTo>
                    <a:pt x="2883" y="25"/>
                  </a:lnTo>
                  <a:lnTo>
                    <a:pt x="254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4" name="Google Shape;454;p38"/>
          <p:cNvGrpSpPr/>
          <p:nvPr/>
        </p:nvGrpSpPr>
        <p:grpSpPr>
          <a:xfrm>
            <a:off x="3716637" y="2478869"/>
            <a:ext cx="394090" cy="241980"/>
            <a:chOff x="4601275" y="1702875"/>
            <a:chExt cx="471400" cy="289450"/>
          </a:xfrm>
        </p:grpSpPr>
        <p:sp>
          <p:nvSpPr>
            <p:cNvPr id="455" name="Google Shape;455;p38"/>
            <p:cNvSpPr/>
            <p:nvPr/>
          </p:nvSpPr>
          <p:spPr>
            <a:xfrm>
              <a:off x="4816200" y="1702875"/>
              <a:ext cx="41550" cy="41550"/>
            </a:xfrm>
            <a:custGeom>
              <a:avLst/>
              <a:gdLst/>
              <a:ahLst/>
              <a:cxnLst/>
              <a:rect l="l" t="t" r="r" b="b"/>
              <a:pathLst>
                <a:path w="1662" h="1662" extrusionOk="0">
                  <a:moveTo>
                    <a:pt x="831" y="1"/>
                  </a:moveTo>
                  <a:lnTo>
                    <a:pt x="660" y="25"/>
                  </a:lnTo>
                  <a:lnTo>
                    <a:pt x="514" y="74"/>
                  </a:lnTo>
                  <a:lnTo>
                    <a:pt x="367" y="148"/>
                  </a:lnTo>
                  <a:lnTo>
                    <a:pt x="245" y="245"/>
                  </a:lnTo>
                  <a:lnTo>
                    <a:pt x="147" y="367"/>
                  </a:lnTo>
                  <a:lnTo>
                    <a:pt x="74" y="514"/>
                  </a:lnTo>
                  <a:lnTo>
                    <a:pt x="25" y="660"/>
                  </a:lnTo>
                  <a:lnTo>
                    <a:pt x="1" y="831"/>
                  </a:lnTo>
                  <a:lnTo>
                    <a:pt x="25" y="1002"/>
                  </a:lnTo>
                  <a:lnTo>
                    <a:pt x="74" y="1173"/>
                  </a:lnTo>
                  <a:lnTo>
                    <a:pt x="147" y="1295"/>
                  </a:lnTo>
                  <a:lnTo>
                    <a:pt x="245" y="1418"/>
                  </a:lnTo>
                  <a:lnTo>
                    <a:pt x="367" y="1540"/>
                  </a:lnTo>
                  <a:lnTo>
                    <a:pt x="514" y="1613"/>
                  </a:lnTo>
                  <a:lnTo>
                    <a:pt x="660" y="1662"/>
                  </a:lnTo>
                  <a:lnTo>
                    <a:pt x="1002" y="1662"/>
                  </a:lnTo>
                  <a:lnTo>
                    <a:pt x="1149" y="1613"/>
                  </a:lnTo>
                  <a:lnTo>
                    <a:pt x="1295" y="1540"/>
                  </a:lnTo>
                  <a:lnTo>
                    <a:pt x="1417" y="1418"/>
                  </a:lnTo>
                  <a:lnTo>
                    <a:pt x="1515" y="1295"/>
                  </a:lnTo>
                  <a:lnTo>
                    <a:pt x="1588" y="1173"/>
                  </a:lnTo>
                  <a:lnTo>
                    <a:pt x="1637" y="1002"/>
                  </a:lnTo>
                  <a:lnTo>
                    <a:pt x="1661" y="831"/>
                  </a:lnTo>
                  <a:lnTo>
                    <a:pt x="1637" y="660"/>
                  </a:lnTo>
                  <a:lnTo>
                    <a:pt x="1588" y="514"/>
                  </a:lnTo>
                  <a:lnTo>
                    <a:pt x="1515" y="367"/>
                  </a:lnTo>
                  <a:lnTo>
                    <a:pt x="1417" y="245"/>
                  </a:lnTo>
                  <a:lnTo>
                    <a:pt x="1295" y="148"/>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8"/>
            <p:cNvSpPr/>
            <p:nvPr/>
          </p:nvSpPr>
          <p:spPr>
            <a:xfrm>
              <a:off x="5031125" y="1757225"/>
              <a:ext cx="41550" cy="41550"/>
            </a:xfrm>
            <a:custGeom>
              <a:avLst/>
              <a:gdLst/>
              <a:ahLst/>
              <a:cxnLst/>
              <a:rect l="l" t="t" r="r" b="b"/>
              <a:pathLst>
                <a:path w="1662" h="1662" extrusionOk="0">
                  <a:moveTo>
                    <a:pt x="831" y="1"/>
                  </a:moveTo>
                  <a:lnTo>
                    <a:pt x="660" y="25"/>
                  </a:lnTo>
                  <a:lnTo>
                    <a:pt x="513"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3" y="1613"/>
                  </a:lnTo>
                  <a:lnTo>
                    <a:pt x="660" y="1661"/>
                  </a:lnTo>
                  <a:lnTo>
                    <a:pt x="1002" y="1661"/>
                  </a:lnTo>
                  <a:lnTo>
                    <a:pt x="1148" y="1613"/>
                  </a:lnTo>
                  <a:lnTo>
                    <a:pt x="1295" y="1539"/>
                  </a:lnTo>
                  <a:lnTo>
                    <a:pt x="1417" y="1417"/>
                  </a:lnTo>
                  <a:lnTo>
                    <a:pt x="1515" y="1295"/>
                  </a:lnTo>
                  <a:lnTo>
                    <a:pt x="1588" y="1173"/>
                  </a:lnTo>
                  <a:lnTo>
                    <a:pt x="1637" y="1002"/>
                  </a:lnTo>
                  <a:lnTo>
                    <a:pt x="1661" y="831"/>
                  </a:lnTo>
                  <a:lnTo>
                    <a:pt x="1637" y="684"/>
                  </a:lnTo>
                  <a:lnTo>
                    <a:pt x="1588" y="514"/>
                  </a:lnTo>
                  <a:lnTo>
                    <a:pt x="1515" y="367"/>
                  </a:lnTo>
                  <a:lnTo>
                    <a:pt x="1417" y="245"/>
                  </a:lnTo>
                  <a:lnTo>
                    <a:pt x="1295" y="147"/>
                  </a:lnTo>
                  <a:lnTo>
                    <a:pt x="1148"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8"/>
            <p:cNvSpPr/>
            <p:nvPr/>
          </p:nvSpPr>
          <p:spPr>
            <a:xfrm>
              <a:off x="4634875" y="1756000"/>
              <a:ext cx="404225" cy="178325"/>
            </a:xfrm>
            <a:custGeom>
              <a:avLst/>
              <a:gdLst/>
              <a:ahLst/>
              <a:cxnLst/>
              <a:rect l="l" t="t" r="r" b="b"/>
              <a:pathLst>
                <a:path w="16169" h="7133" extrusionOk="0">
                  <a:moveTo>
                    <a:pt x="7742" y="1"/>
                  </a:moveTo>
                  <a:lnTo>
                    <a:pt x="5007" y="3444"/>
                  </a:lnTo>
                  <a:lnTo>
                    <a:pt x="464" y="1784"/>
                  </a:lnTo>
                  <a:lnTo>
                    <a:pt x="366" y="1881"/>
                  </a:lnTo>
                  <a:lnTo>
                    <a:pt x="244" y="1979"/>
                  </a:lnTo>
                  <a:lnTo>
                    <a:pt x="122" y="2052"/>
                  </a:lnTo>
                  <a:lnTo>
                    <a:pt x="0" y="2101"/>
                  </a:lnTo>
                  <a:lnTo>
                    <a:pt x="1465" y="7132"/>
                  </a:lnTo>
                  <a:lnTo>
                    <a:pt x="14703" y="7132"/>
                  </a:lnTo>
                  <a:lnTo>
                    <a:pt x="16168" y="2101"/>
                  </a:lnTo>
                  <a:lnTo>
                    <a:pt x="16046" y="2052"/>
                  </a:lnTo>
                  <a:lnTo>
                    <a:pt x="15924" y="1979"/>
                  </a:lnTo>
                  <a:lnTo>
                    <a:pt x="15802" y="1881"/>
                  </a:lnTo>
                  <a:lnTo>
                    <a:pt x="15704" y="1784"/>
                  </a:lnTo>
                  <a:lnTo>
                    <a:pt x="11161" y="3444"/>
                  </a:lnTo>
                  <a:lnTo>
                    <a:pt x="8426" y="1"/>
                  </a:lnTo>
                  <a:lnTo>
                    <a:pt x="8255" y="25"/>
                  </a:lnTo>
                  <a:lnTo>
                    <a:pt x="7913" y="25"/>
                  </a:lnTo>
                  <a:lnTo>
                    <a:pt x="77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8"/>
            <p:cNvSpPr/>
            <p:nvPr/>
          </p:nvSpPr>
          <p:spPr>
            <a:xfrm>
              <a:off x="4601275" y="1757225"/>
              <a:ext cx="41550" cy="41550"/>
            </a:xfrm>
            <a:custGeom>
              <a:avLst/>
              <a:gdLst/>
              <a:ahLst/>
              <a:cxnLst/>
              <a:rect l="l" t="t" r="r" b="b"/>
              <a:pathLst>
                <a:path w="1662" h="1662" extrusionOk="0">
                  <a:moveTo>
                    <a:pt x="831" y="1"/>
                  </a:moveTo>
                  <a:lnTo>
                    <a:pt x="660" y="25"/>
                  </a:lnTo>
                  <a:lnTo>
                    <a:pt x="514" y="74"/>
                  </a:lnTo>
                  <a:lnTo>
                    <a:pt x="367" y="147"/>
                  </a:lnTo>
                  <a:lnTo>
                    <a:pt x="245" y="245"/>
                  </a:lnTo>
                  <a:lnTo>
                    <a:pt x="147" y="367"/>
                  </a:lnTo>
                  <a:lnTo>
                    <a:pt x="74" y="514"/>
                  </a:lnTo>
                  <a:lnTo>
                    <a:pt x="25" y="684"/>
                  </a:lnTo>
                  <a:lnTo>
                    <a:pt x="1" y="831"/>
                  </a:lnTo>
                  <a:lnTo>
                    <a:pt x="25" y="1002"/>
                  </a:lnTo>
                  <a:lnTo>
                    <a:pt x="74" y="1173"/>
                  </a:lnTo>
                  <a:lnTo>
                    <a:pt x="147" y="1295"/>
                  </a:lnTo>
                  <a:lnTo>
                    <a:pt x="245" y="1417"/>
                  </a:lnTo>
                  <a:lnTo>
                    <a:pt x="367" y="1539"/>
                  </a:lnTo>
                  <a:lnTo>
                    <a:pt x="514" y="1613"/>
                  </a:lnTo>
                  <a:lnTo>
                    <a:pt x="660" y="1661"/>
                  </a:lnTo>
                  <a:lnTo>
                    <a:pt x="1002" y="1661"/>
                  </a:lnTo>
                  <a:lnTo>
                    <a:pt x="1149" y="1613"/>
                  </a:lnTo>
                  <a:lnTo>
                    <a:pt x="1295" y="1539"/>
                  </a:lnTo>
                  <a:lnTo>
                    <a:pt x="1417" y="1417"/>
                  </a:lnTo>
                  <a:lnTo>
                    <a:pt x="1515" y="1295"/>
                  </a:lnTo>
                  <a:lnTo>
                    <a:pt x="1588" y="1173"/>
                  </a:lnTo>
                  <a:lnTo>
                    <a:pt x="1637" y="1002"/>
                  </a:lnTo>
                  <a:lnTo>
                    <a:pt x="1662" y="831"/>
                  </a:lnTo>
                  <a:lnTo>
                    <a:pt x="1637" y="684"/>
                  </a:lnTo>
                  <a:lnTo>
                    <a:pt x="1588" y="514"/>
                  </a:lnTo>
                  <a:lnTo>
                    <a:pt x="1515" y="367"/>
                  </a:lnTo>
                  <a:lnTo>
                    <a:pt x="1417" y="245"/>
                  </a:lnTo>
                  <a:lnTo>
                    <a:pt x="1295" y="147"/>
                  </a:lnTo>
                  <a:lnTo>
                    <a:pt x="1149" y="74"/>
                  </a:lnTo>
                  <a:lnTo>
                    <a:pt x="1002" y="25"/>
                  </a:lnTo>
                  <a:lnTo>
                    <a:pt x="8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8"/>
            <p:cNvSpPr/>
            <p:nvPr/>
          </p:nvSpPr>
          <p:spPr>
            <a:xfrm>
              <a:off x="4673325" y="1947725"/>
              <a:ext cx="327300" cy="44600"/>
            </a:xfrm>
            <a:custGeom>
              <a:avLst/>
              <a:gdLst/>
              <a:ahLst/>
              <a:cxnLst/>
              <a:rect l="l" t="t" r="r" b="b"/>
              <a:pathLst>
                <a:path w="13092" h="1784" extrusionOk="0">
                  <a:moveTo>
                    <a:pt x="1" y="1"/>
                  </a:moveTo>
                  <a:lnTo>
                    <a:pt x="514" y="1784"/>
                  </a:lnTo>
                  <a:lnTo>
                    <a:pt x="1808" y="1686"/>
                  </a:lnTo>
                  <a:lnTo>
                    <a:pt x="3249" y="1588"/>
                  </a:lnTo>
                  <a:lnTo>
                    <a:pt x="4836" y="1539"/>
                  </a:lnTo>
                  <a:lnTo>
                    <a:pt x="8256" y="1539"/>
                  </a:lnTo>
                  <a:lnTo>
                    <a:pt x="9843" y="1588"/>
                  </a:lnTo>
                  <a:lnTo>
                    <a:pt x="11284" y="1661"/>
                  </a:lnTo>
                  <a:lnTo>
                    <a:pt x="12579" y="1784"/>
                  </a:lnTo>
                  <a:lnTo>
                    <a:pt x="130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38"/>
          <p:cNvGrpSpPr/>
          <p:nvPr/>
        </p:nvGrpSpPr>
        <p:grpSpPr>
          <a:xfrm>
            <a:off x="4299057" y="2419659"/>
            <a:ext cx="356303" cy="360400"/>
            <a:chOff x="5297950" y="1632050"/>
            <a:chExt cx="426200" cy="431100"/>
          </a:xfrm>
        </p:grpSpPr>
        <p:sp>
          <p:nvSpPr>
            <p:cNvPr id="461" name="Google Shape;461;p38"/>
            <p:cNvSpPr/>
            <p:nvPr/>
          </p:nvSpPr>
          <p:spPr>
            <a:xfrm>
              <a:off x="5404800" y="1936125"/>
              <a:ext cx="212500" cy="127025"/>
            </a:xfrm>
            <a:custGeom>
              <a:avLst/>
              <a:gdLst/>
              <a:ahLst/>
              <a:cxnLst/>
              <a:rect l="l" t="t" r="r" b="b"/>
              <a:pathLst>
                <a:path w="8500" h="5081" extrusionOk="0">
                  <a:moveTo>
                    <a:pt x="3175" y="1"/>
                  </a:moveTo>
                  <a:lnTo>
                    <a:pt x="3175" y="2834"/>
                  </a:lnTo>
                  <a:lnTo>
                    <a:pt x="2614" y="2956"/>
                  </a:lnTo>
                  <a:lnTo>
                    <a:pt x="2076" y="3102"/>
                  </a:lnTo>
                  <a:lnTo>
                    <a:pt x="1588" y="3298"/>
                  </a:lnTo>
                  <a:lnTo>
                    <a:pt x="1148" y="3493"/>
                  </a:lnTo>
                  <a:lnTo>
                    <a:pt x="782" y="3713"/>
                  </a:lnTo>
                  <a:lnTo>
                    <a:pt x="611" y="3859"/>
                  </a:lnTo>
                  <a:lnTo>
                    <a:pt x="464" y="3982"/>
                  </a:lnTo>
                  <a:lnTo>
                    <a:pt x="318" y="4128"/>
                  </a:lnTo>
                  <a:lnTo>
                    <a:pt x="196" y="4275"/>
                  </a:lnTo>
                  <a:lnTo>
                    <a:pt x="74" y="4421"/>
                  </a:lnTo>
                  <a:lnTo>
                    <a:pt x="0" y="4592"/>
                  </a:lnTo>
                  <a:lnTo>
                    <a:pt x="171" y="4665"/>
                  </a:lnTo>
                  <a:lnTo>
                    <a:pt x="416" y="4739"/>
                  </a:lnTo>
                  <a:lnTo>
                    <a:pt x="782" y="4836"/>
                  </a:lnTo>
                  <a:lnTo>
                    <a:pt x="1344" y="4910"/>
                  </a:lnTo>
                  <a:lnTo>
                    <a:pt x="2101" y="5007"/>
                  </a:lnTo>
                  <a:lnTo>
                    <a:pt x="3053" y="5056"/>
                  </a:lnTo>
                  <a:lnTo>
                    <a:pt x="4250" y="5081"/>
                  </a:lnTo>
                  <a:lnTo>
                    <a:pt x="5447" y="5056"/>
                  </a:lnTo>
                  <a:lnTo>
                    <a:pt x="6399" y="5007"/>
                  </a:lnTo>
                  <a:lnTo>
                    <a:pt x="7156" y="4910"/>
                  </a:lnTo>
                  <a:lnTo>
                    <a:pt x="7718" y="4836"/>
                  </a:lnTo>
                  <a:lnTo>
                    <a:pt x="8084" y="4739"/>
                  </a:lnTo>
                  <a:lnTo>
                    <a:pt x="8329" y="4665"/>
                  </a:lnTo>
                  <a:lnTo>
                    <a:pt x="8500" y="4592"/>
                  </a:lnTo>
                  <a:lnTo>
                    <a:pt x="8426" y="4421"/>
                  </a:lnTo>
                  <a:lnTo>
                    <a:pt x="8304" y="4275"/>
                  </a:lnTo>
                  <a:lnTo>
                    <a:pt x="8182" y="4128"/>
                  </a:lnTo>
                  <a:lnTo>
                    <a:pt x="8036" y="3982"/>
                  </a:lnTo>
                  <a:lnTo>
                    <a:pt x="7889" y="3859"/>
                  </a:lnTo>
                  <a:lnTo>
                    <a:pt x="7718" y="3713"/>
                  </a:lnTo>
                  <a:lnTo>
                    <a:pt x="7352" y="3493"/>
                  </a:lnTo>
                  <a:lnTo>
                    <a:pt x="6912" y="3298"/>
                  </a:lnTo>
                  <a:lnTo>
                    <a:pt x="6424" y="3102"/>
                  </a:lnTo>
                  <a:lnTo>
                    <a:pt x="5886" y="2956"/>
                  </a:lnTo>
                  <a:lnTo>
                    <a:pt x="5325" y="2834"/>
                  </a:lnTo>
                  <a:lnTo>
                    <a:pt x="5325" y="1"/>
                  </a:lnTo>
                  <a:lnTo>
                    <a:pt x="5032" y="49"/>
                  </a:lnTo>
                  <a:lnTo>
                    <a:pt x="4763" y="98"/>
                  </a:lnTo>
                  <a:lnTo>
                    <a:pt x="4250" y="123"/>
                  </a:lnTo>
                  <a:lnTo>
                    <a:pt x="3737" y="98"/>
                  </a:lnTo>
                  <a:lnTo>
                    <a:pt x="3469" y="49"/>
                  </a:lnTo>
                  <a:lnTo>
                    <a:pt x="31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8"/>
            <p:cNvSpPr/>
            <p:nvPr/>
          </p:nvSpPr>
          <p:spPr>
            <a:xfrm>
              <a:off x="5297950" y="1632050"/>
              <a:ext cx="426200" cy="294950"/>
            </a:xfrm>
            <a:custGeom>
              <a:avLst/>
              <a:gdLst/>
              <a:ahLst/>
              <a:cxnLst/>
              <a:rect l="l" t="t" r="r" b="b"/>
              <a:pathLst>
                <a:path w="17048" h="11798" extrusionOk="0">
                  <a:moveTo>
                    <a:pt x="8524" y="2956"/>
                  </a:moveTo>
                  <a:lnTo>
                    <a:pt x="8573" y="2981"/>
                  </a:lnTo>
                  <a:lnTo>
                    <a:pt x="8622" y="3054"/>
                  </a:lnTo>
                  <a:lnTo>
                    <a:pt x="9086" y="4128"/>
                  </a:lnTo>
                  <a:lnTo>
                    <a:pt x="9135" y="4202"/>
                  </a:lnTo>
                  <a:lnTo>
                    <a:pt x="9208" y="4275"/>
                  </a:lnTo>
                  <a:lnTo>
                    <a:pt x="9306" y="4324"/>
                  </a:lnTo>
                  <a:lnTo>
                    <a:pt x="9403" y="4348"/>
                  </a:lnTo>
                  <a:lnTo>
                    <a:pt x="10576" y="4470"/>
                  </a:lnTo>
                  <a:lnTo>
                    <a:pt x="10649" y="4495"/>
                  </a:lnTo>
                  <a:lnTo>
                    <a:pt x="10698" y="4519"/>
                  </a:lnTo>
                  <a:lnTo>
                    <a:pt x="10673" y="4592"/>
                  </a:lnTo>
                  <a:lnTo>
                    <a:pt x="10624" y="4641"/>
                  </a:lnTo>
                  <a:lnTo>
                    <a:pt x="9745" y="5423"/>
                  </a:lnTo>
                  <a:lnTo>
                    <a:pt x="9696" y="5496"/>
                  </a:lnTo>
                  <a:lnTo>
                    <a:pt x="9648" y="5594"/>
                  </a:lnTo>
                  <a:lnTo>
                    <a:pt x="9623" y="5691"/>
                  </a:lnTo>
                  <a:lnTo>
                    <a:pt x="9623" y="5789"/>
                  </a:lnTo>
                  <a:lnTo>
                    <a:pt x="9892" y="6961"/>
                  </a:lnTo>
                  <a:lnTo>
                    <a:pt x="9892" y="7035"/>
                  </a:lnTo>
                  <a:lnTo>
                    <a:pt x="9867" y="7084"/>
                  </a:lnTo>
                  <a:lnTo>
                    <a:pt x="9818" y="7084"/>
                  </a:lnTo>
                  <a:lnTo>
                    <a:pt x="9745" y="7059"/>
                  </a:lnTo>
                  <a:lnTo>
                    <a:pt x="8719" y="6473"/>
                  </a:lnTo>
                  <a:lnTo>
                    <a:pt x="8622" y="6424"/>
                  </a:lnTo>
                  <a:lnTo>
                    <a:pt x="8426" y="6424"/>
                  </a:lnTo>
                  <a:lnTo>
                    <a:pt x="8329" y="6473"/>
                  </a:lnTo>
                  <a:lnTo>
                    <a:pt x="7303" y="7059"/>
                  </a:lnTo>
                  <a:lnTo>
                    <a:pt x="7230" y="7084"/>
                  </a:lnTo>
                  <a:lnTo>
                    <a:pt x="7181" y="7084"/>
                  </a:lnTo>
                  <a:lnTo>
                    <a:pt x="7156" y="7035"/>
                  </a:lnTo>
                  <a:lnTo>
                    <a:pt x="7156" y="6961"/>
                  </a:lnTo>
                  <a:lnTo>
                    <a:pt x="7425" y="5789"/>
                  </a:lnTo>
                  <a:lnTo>
                    <a:pt x="7425" y="5691"/>
                  </a:lnTo>
                  <a:lnTo>
                    <a:pt x="7401" y="5594"/>
                  </a:lnTo>
                  <a:lnTo>
                    <a:pt x="7352" y="5496"/>
                  </a:lnTo>
                  <a:lnTo>
                    <a:pt x="7303" y="5423"/>
                  </a:lnTo>
                  <a:lnTo>
                    <a:pt x="6424" y="4641"/>
                  </a:lnTo>
                  <a:lnTo>
                    <a:pt x="6375" y="4592"/>
                  </a:lnTo>
                  <a:lnTo>
                    <a:pt x="6350" y="4519"/>
                  </a:lnTo>
                  <a:lnTo>
                    <a:pt x="6399" y="4495"/>
                  </a:lnTo>
                  <a:lnTo>
                    <a:pt x="6473" y="4470"/>
                  </a:lnTo>
                  <a:lnTo>
                    <a:pt x="7645" y="4348"/>
                  </a:lnTo>
                  <a:lnTo>
                    <a:pt x="7743" y="4324"/>
                  </a:lnTo>
                  <a:lnTo>
                    <a:pt x="7840" y="4275"/>
                  </a:lnTo>
                  <a:lnTo>
                    <a:pt x="7913" y="4202"/>
                  </a:lnTo>
                  <a:lnTo>
                    <a:pt x="7962" y="4128"/>
                  </a:lnTo>
                  <a:lnTo>
                    <a:pt x="8426" y="3054"/>
                  </a:lnTo>
                  <a:lnTo>
                    <a:pt x="8475" y="2981"/>
                  </a:lnTo>
                  <a:lnTo>
                    <a:pt x="8524" y="2956"/>
                  </a:lnTo>
                  <a:close/>
                  <a:moveTo>
                    <a:pt x="15973" y="2150"/>
                  </a:moveTo>
                  <a:lnTo>
                    <a:pt x="15973" y="2516"/>
                  </a:lnTo>
                  <a:lnTo>
                    <a:pt x="15924" y="2932"/>
                  </a:lnTo>
                  <a:lnTo>
                    <a:pt x="15875" y="3371"/>
                  </a:lnTo>
                  <a:lnTo>
                    <a:pt x="15802" y="3835"/>
                  </a:lnTo>
                  <a:lnTo>
                    <a:pt x="15704" y="4299"/>
                  </a:lnTo>
                  <a:lnTo>
                    <a:pt x="15558" y="4788"/>
                  </a:lnTo>
                  <a:lnTo>
                    <a:pt x="15411" y="5252"/>
                  </a:lnTo>
                  <a:lnTo>
                    <a:pt x="15216" y="5740"/>
                  </a:lnTo>
                  <a:lnTo>
                    <a:pt x="14996" y="6204"/>
                  </a:lnTo>
                  <a:lnTo>
                    <a:pt x="14752" y="6620"/>
                  </a:lnTo>
                  <a:lnTo>
                    <a:pt x="14459" y="7035"/>
                  </a:lnTo>
                  <a:lnTo>
                    <a:pt x="14141" y="7426"/>
                  </a:lnTo>
                  <a:lnTo>
                    <a:pt x="13799" y="7767"/>
                  </a:lnTo>
                  <a:lnTo>
                    <a:pt x="13604" y="7914"/>
                  </a:lnTo>
                  <a:lnTo>
                    <a:pt x="13409" y="8061"/>
                  </a:lnTo>
                  <a:lnTo>
                    <a:pt x="13213" y="8183"/>
                  </a:lnTo>
                  <a:lnTo>
                    <a:pt x="12993" y="8305"/>
                  </a:lnTo>
                  <a:lnTo>
                    <a:pt x="12774" y="8402"/>
                  </a:lnTo>
                  <a:lnTo>
                    <a:pt x="12529" y="8476"/>
                  </a:lnTo>
                  <a:lnTo>
                    <a:pt x="12529" y="8476"/>
                  </a:lnTo>
                  <a:lnTo>
                    <a:pt x="12823" y="7767"/>
                  </a:lnTo>
                  <a:lnTo>
                    <a:pt x="13042" y="7059"/>
                  </a:lnTo>
                  <a:lnTo>
                    <a:pt x="13262" y="6351"/>
                  </a:lnTo>
                  <a:lnTo>
                    <a:pt x="13433" y="5618"/>
                  </a:lnTo>
                  <a:lnTo>
                    <a:pt x="13555" y="4837"/>
                  </a:lnTo>
                  <a:lnTo>
                    <a:pt x="13677" y="4031"/>
                  </a:lnTo>
                  <a:lnTo>
                    <a:pt x="13751" y="3127"/>
                  </a:lnTo>
                  <a:lnTo>
                    <a:pt x="13799" y="2150"/>
                  </a:lnTo>
                  <a:close/>
                  <a:moveTo>
                    <a:pt x="3249" y="2150"/>
                  </a:moveTo>
                  <a:lnTo>
                    <a:pt x="3298" y="3127"/>
                  </a:lnTo>
                  <a:lnTo>
                    <a:pt x="3371" y="4031"/>
                  </a:lnTo>
                  <a:lnTo>
                    <a:pt x="3493" y="4837"/>
                  </a:lnTo>
                  <a:lnTo>
                    <a:pt x="3615" y="5618"/>
                  </a:lnTo>
                  <a:lnTo>
                    <a:pt x="3786" y="6351"/>
                  </a:lnTo>
                  <a:lnTo>
                    <a:pt x="4006" y="7059"/>
                  </a:lnTo>
                  <a:lnTo>
                    <a:pt x="4226" y="7767"/>
                  </a:lnTo>
                  <a:lnTo>
                    <a:pt x="4519" y="8476"/>
                  </a:lnTo>
                  <a:lnTo>
                    <a:pt x="4274" y="8402"/>
                  </a:lnTo>
                  <a:lnTo>
                    <a:pt x="4055" y="8305"/>
                  </a:lnTo>
                  <a:lnTo>
                    <a:pt x="3835" y="8183"/>
                  </a:lnTo>
                  <a:lnTo>
                    <a:pt x="3639" y="8061"/>
                  </a:lnTo>
                  <a:lnTo>
                    <a:pt x="3444" y="7914"/>
                  </a:lnTo>
                  <a:lnTo>
                    <a:pt x="3249" y="7767"/>
                  </a:lnTo>
                  <a:lnTo>
                    <a:pt x="2907" y="7426"/>
                  </a:lnTo>
                  <a:lnTo>
                    <a:pt x="2589" y="7035"/>
                  </a:lnTo>
                  <a:lnTo>
                    <a:pt x="2296" y="6620"/>
                  </a:lnTo>
                  <a:lnTo>
                    <a:pt x="2052" y="6204"/>
                  </a:lnTo>
                  <a:lnTo>
                    <a:pt x="1832" y="5740"/>
                  </a:lnTo>
                  <a:lnTo>
                    <a:pt x="1637" y="5252"/>
                  </a:lnTo>
                  <a:lnTo>
                    <a:pt x="1490" y="4788"/>
                  </a:lnTo>
                  <a:lnTo>
                    <a:pt x="1344" y="4299"/>
                  </a:lnTo>
                  <a:lnTo>
                    <a:pt x="1246" y="3835"/>
                  </a:lnTo>
                  <a:lnTo>
                    <a:pt x="1173" y="3371"/>
                  </a:lnTo>
                  <a:lnTo>
                    <a:pt x="1124" y="2932"/>
                  </a:lnTo>
                  <a:lnTo>
                    <a:pt x="1075" y="2516"/>
                  </a:lnTo>
                  <a:lnTo>
                    <a:pt x="1075" y="2150"/>
                  </a:lnTo>
                  <a:close/>
                  <a:moveTo>
                    <a:pt x="3737" y="1"/>
                  </a:moveTo>
                  <a:lnTo>
                    <a:pt x="3639" y="25"/>
                  </a:lnTo>
                  <a:lnTo>
                    <a:pt x="3542" y="50"/>
                  </a:lnTo>
                  <a:lnTo>
                    <a:pt x="3444" y="99"/>
                  </a:lnTo>
                  <a:lnTo>
                    <a:pt x="3371" y="147"/>
                  </a:lnTo>
                  <a:lnTo>
                    <a:pt x="3322" y="221"/>
                  </a:lnTo>
                  <a:lnTo>
                    <a:pt x="3249" y="294"/>
                  </a:lnTo>
                  <a:lnTo>
                    <a:pt x="3224" y="392"/>
                  </a:lnTo>
                  <a:lnTo>
                    <a:pt x="3200" y="489"/>
                  </a:lnTo>
                  <a:lnTo>
                    <a:pt x="3224" y="1076"/>
                  </a:lnTo>
                  <a:lnTo>
                    <a:pt x="1075" y="1076"/>
                  </a:lnTo>
                  <a:lnTo>
                    <a:pt x="855" y="1100"/>
                  </a:lnTo>
                  <a:lnTo>
                    <a:pt x="660" y="1149"/>
                  </a:lnTo>
                  <a:lnTo>
                    <a:pt x="489" y="1246"/>
                  </a:lnTo>
                  <a:lnTo>
                    <a:pt x="318" y="1393"/>
                  </a:lnTo>
                  <a:lnTo>
                    <a:pt x="196" y="1540"/>
                  </a:lnTo>
                  <a:lnTo>
                    <a:pt x="98" y="1735"/>
                  </a:lnTo>
                  <a:lnTo>
                    <a:pt x="25" y="1930"/>
                  </a:lnTo>
                  <a:lnTo>
                    <a:pt x="0" y="2150"/>
                  </a:lnTo>
                  <a:lnTo>
                    <a:pt x="25" y="2614"/>
                  </a:lnTo>
                  <a:lnTo>
                    <a:pt x="49" y="3078"/>
                  </a:lnTo>
                  <a:lnTo>
                    <a:pt x="98" y="3518"/>
                  </a:lnTo>
                  <a:lnTo>
                    <a:pt x="171" y="3957"/>
                  </a:lnTo>
                  <a:lnTo>
                    <a:pt x="269" y="4348"/>
                  </a:lnTo>
                  <a:lnTo>
                    <a:pt x="367" y="4739"/>
                  </a:lnTo>
                  <a:lnTo>
                    <a:pt x="489" y="5130"/>
                  </a:lnTo>
                  <a:lnTo>
                    <a:pt x="635" y="5496"/>
                  </a:lnTo>
                  <a:lnTo>
                    <a:pt x="782" y="5838"/>
                  </a:lnTo>
                  <a:lnTo>
                    <a:pt x="928" y="6156"/>
                  </a:lnTo>
                  <a:lnTo>
                    <a:pt x="1099" y="6473"/>
                  </a:lnTo>
                  <a:lnTo>
                    <a:pt x="1295" y="6766"/>
                  </a:lnTo>
                  <a:lnTo>
                    <a:pt x="1466" y="7059"/>
                  </a:lnTo>
                  <a:lnTo>
                    <a:pt x="1661" y="7328"/>
                  </a:lnTo>
                  <a:lnTo>
                    <a:pt x="2076" y="7816"/>
                  </a:lnTo>
                  <a:lnTo>
                    <a:pt x="2516" y="8256"/>
                  </a:lnTo>
                  <a:lnTo>
                    <a:pt x="2931" y="8622"/>
                  </a:lnTo>
                  <a:lnTo>
                    <a:pt x="3346" y="8940"/>
                  </a:lnTo>
                  <a:lnTo>
                    <a:pt x="3762" y="9184"/>
                  </a:lnTo>
                  <a:lnTo>
                    <a:pt x="4152" y="9379"/>
                  </a:lnTo>
                  <a:lnTo>
                    <a:pt x="4519" y="9526"/>
                  </a:lnTo>
                  <a:lnTo>
                    <a:pt x="4836" y="9624"/>
                  </a:lnTo>
                  <a:lnTo>
                    <a:pt x="5105" y="9672"/>
                  </a:lnTo>
                  <a:lnTo>
                    <a:pt x="5422" y="10136"/>
                  </a:lnTo>
                  <a:lnTo>
                    <a:pt x="5764" y="10576"/>
                  </a:lnTo>
                  <a:lnTo>
                    <a:pt x="5935" y="10747"/>
                  </a:lnTo>
                  <a:lnTo>
                    <a:pt x="6131" y="10918"/>
                  </a:lnTo>
                  <a:lnTo>
                    <a:pt x="6326" y="11089"/>
                  </a:lnTo>
                  <a:lnTo>
                    <a:pt x="6546" y="11236"/>
                  </a:lnTo>
                  <a:lnTo>
                    <a:pt x="6766" y="11358"/>
                  </a:lnTo>
                  <a:lnTo>
                    <a:pt x="6985" y="11480"/>
                  </a:lnTo>
                  <a:lnTo>
                    <a:pt x="7230" y="11577"/>
                  </a:lnTo>
                  <a:lnTo>
                    <a:pt x="7474" y="11651"/>
                  </a:lnTo>
                  <a:lnTo>
                    <a:pt x="7718" y="11724"/>
                  </a:lnTo>
                  <a:lnTo>
                    <a:pt x="7987" y="11773"/>
                  </a:lnTo>
                  <a:lnTo>
                    <a:pt x="8255" y="11797"/>
                  </a:lnTo>
                  <a:lnTo>
                    <a:pt x="8793" y="11797"/>
                  </a:lnTo>
                  <a:lnTo>
                    <a:pt x="9061" y="11773"/>
                  </a:lnTo>
                  <a:lnTo>
                    <a:pt x="9330" y="11724"/>
                  </a:lnTo>
                  <a:lnTo>
                    <a:pt x="9574" y="11651"/>
                  </a:lnTo>
                  <a:lnTo>
                    <a:pt x="9818" y="11577"/>
                  </a:lnTo>
                  <a:lnTo>
                    <a:pt x="10063" y="11480"/>
                  </a:lnTo>
                  <a:lnTo>
                    <a:pt x="10283" y="11358"/>
                  </a:lnTo>
                  <a:lnTo>
                    <a:pt x="10502" y="11236"/>
                  </a:lnTo>
                  <a:lnTo>
                    <a:pt x="10722" y="11089"/>
                  </a:lnTo>
                  <a:lnTo>
                    <a:pt x="10918" y="10918"/>
                  </a:lnTo>
                  <a:lnTo>
                    <a:pt x="11113" y="10747"/>
                  </a:lnTo>
                  <a:lnTo>
                    <a:pt x="11284" y="10576"/>
                  </a:lnTo>
                  <a:lnTo>
                    <a:pt x="11626" y="10136"/>
                  </a:lnTo>
                  <a:lnTo>
                    <a:pt x="11943" y="9672"/>
                  </a:lnTo>
                  <a:lnTo>
                    <a:pt x="12212" y="9624"/>
                  </a:lnTo>
                  <a:lnTo>
                    <a:pt x="12529" y="9550"/>
                  </a:lnTo>
                  <a:lnTo>
                    <a:pt x="12896" y="9404"/>
                  </a:lnTo>
                  <a:lnTo>
                    <a:pt x="13287" y="9208"/>
                  </a:lnTo>
                  <a:lnTo>
                    <a:pt x="13702" y="8964"/>
                  </a:lnTo>
                  <a:lnTo>
                    <a:pt x="14117" y="8647"/>
                  </a:lnTo>
                  <a:lnTo>
                    <a:pt x="14557" y="8280"/>
                  </a:lnTo>
                  <a:lnTo>
                    <a:pt x="14972" y="7865"/>
                  </a:lnTo>
                  <a:lnTo>
                    <a:pt x="15387" y="7377"/>
                  </a:lnTo>
                  <a:lnTo>
                    <a:pt x="15582" y="7108"/>
                  </a:lnTo>
                  <a:lnTo>
                    <a:pt x="15753" y="6815"/>
                  </a:lnTo>
                  <a:lnTo>
                    <a:pt x="15949" y="6522"/>
                  </a:lnTo>
                  <a:lnTo>
                    <a:pt x="16120" y="6204"/>
                  </a:lnTo>
                  <a:lnTo>
                    <a:pt x="16266" y="5887"/>
                  </a:lnTo>
                  <a:lnTo>
                    <a:pt x="16413" y="5521"/>
                  </a:lnTo>
                  <a:lnTo>
                    <a:pt x="16559" y="5179"/>
                  </a:lnTo>
                  <a:lnTo>
                    <a:pt x="16681" y="4788"/>
                  </a:lnTo>
                  <a:lnTo>
                    <a:pt x="16779" y="4397"/>
                  </a:lnTo>
                  <a:lnTo>
                    <a:pt x="16877" y="3982"/>
                  </a:lnTo>
                  <a:lnTo>
                    <a:pt x="16950" y="3542"/>
                  </a:lnTo>
                  <a:lnTo>
                    <a:pt x="16999" y="3103"/>
                  </a:lnTo>
                  <a:lnTo>
                    <a:pt x="17023" y="2614"/>
                  </a:lnTo>
                  <a:lnTo>
                    <a:pt x="17048" y="2150"/>
                  </a:lnTo>
                  <a:lnTo>
                    <a:pt x="17023" y="1930"/>
                  </a:lnTo>
                  <a:lnTo>
                    <a:pt x="16950" y="1735"/>
                  </a:lnTo>
                  <a:lnTo>
                    <a:pt x="16852" y="1540"/>
                  </a:lnTo>
                  <a:lnTo>
                    <a:pt x="16730" y="1393"/>
                  </a:lnTo>
                  <a:lnTo>
                    <a:pt x="16559" y="1246"/>
                  </a:lnTo>
                  <a:lnTo>
                    <a:pt x="16388" y="1149"/>
                  </a:lnTo>
                  <a:lnTo>
                    <a:pt x="16193" y="1100"/>
                  </a:lnTo>
                  <a:lnTo>
                    <a:pt x="15973" y="1076"/>
                  </a:lnTo>
                  <a:lnTo>
                    <a:pt x="13824" y="1076"/>
                  </a:lnTo>
                  <a:lnTo>
                    <a:pt x="13848" y="489"/>
                  </a:lnTo>
                  <a:lnTo>
                    <a:pt x="13824" y="392"/>
                  </a:lnTo>
                  <a:lnTo>
                    <a:pt x="13799" y="294"/>
                  </a:lnTo>
                  <a:lnTo>
                    <a:pt x="13726" y="221"/>
                  </a:lnTo>
                  <a:lnTo>
                    <a:pt x="13677" y="147"/>
                  </a:lnTo>
                  <a:lnTo>
                    <a:pt x="13604" y="99"/>
                  </a:lnTo>
                  <a:lnTo>
                    <a:pt x="13506" y="50"/>
                  </a:lnTo>
                  <a:lnTo>
                    <a:pt x="13409" y="25"/>
                  </a:lnTo>
                  <a:lnTo>
                    <a:pt x="133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38"/>
          <p:cNvGrpSpPr/>
          <p:nvPr/>
        </p:nvGrpSpPr>
        <p:grpSpPr>
          <a:xfrm>
            <a:off x="4861560" y="2408958"/>
            <a:ext cx="358351" cy="381822"/>
            <a:chOff x="5970800" y="1619250"/>
            <a:chExt cx="428650" cy="456725"/>
          </a:xfrm>
        </p:grpSpPr>
        <p:sp>
          <p:nvSpPr>
            <p:cNvPr id="464" name="Google Shape;464;p38"/>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8"/>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8"/>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8"/>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8"/>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9" name="Google Shape;469;p38"/>
          <p:cNvGrpSpPr/>
          <p:nvPr/>
        </p:nvGrpSpPr>
        <p:grpSpPr>
          <a:xfrm>
            <a:off x="5408764" y="2404360"/>
            <a:ext cx="401719" cy="366502"/>
            <a:chOff x="6625350" y="1613750"/>
            <a:chExt cx="480525" cy="438400"/>
          </a:xfrm>
        </p:grpSpPr>
        <p:sp>
          <p:nvSpPr>
            <p:cNvPr id="470" name="Google Shape;470;p38"/>
            <p:cNvSpPr/>
            <p:nvPr/>
          </p:nvSpPr>
          <p:spPr>
            <a:xfrm>
              <a:off x="6670525" y="1887275"/>
              <a:ext cx="117875" cy="164875"/>
            </a:xfrm>
            <a:custGeom>
              <a:avLst/>
              <a:gdLst/>
              <a:ahLst/>
              <a:cxnLst/>
              <a:rect l="l" t="t" r="r" b="b"/>
              <a:pathLst>
                <a:path w="4715" h="6595" extrusionOk="0">
                  <a:moveTo>
                    <a:pt x="0" y="1"/>
                  </a:moveTo>
                  <a:lnTo>
                    <a:pt x="538" y="6058"/>
                  </a:lnTo>
                  <a:lnTo>
                    <a:pt x="562" y="6180"/>
                  </a:lnTo>
                  <a:lnTo>
                    <a:pt x="587" y="6277"/>
                  </a:lnTo>
                  <a:lnTo>
                    <a:pt x="660" y="6351"/>
                  </a:lnTo>
                  <a:lnTo>
                    <a:pt x="733" y="6448"/>
                  </a:lnTo>
                  <a:lnTo>
                    <a:pt x="806" y="6497"/>
                  </a:lnTo>
                  <a:lnTo>
                    <a:pt x="904" y="6546"/>
                  </a:lnTo>
                  <a:lnTo>
                    <a:pt x="1002" y="6571"/>
                  </a:lnTo>
                  <a:lnTo>
                    <a:pt x="1124" y="6595"/>
                  </a:lnTo>
                  <a:lnTo>
                    <a:pt x="4128" y="6595"/>
                  </a:lnTo>
                  <a:lnTo>
                    <a:pt x="4274" y="6571"/>
                  </a:lnTo>
                  <a:lnTo>
                    <a:pt x="4397" y="6522"/>
                  </a:lnTo>
                  <a:lnTo>
                    <a:pt x="4494" y="6473"/>
                  </a:lnTo>
                  <a:lnTo>
                    <a:pt x="4592" y="6375"/>
                  </a:lnTo>
                  <a:lnTo>
                    <a:pt x="4665" y="6253"/>
                  </a:lnTo>
                  <a:lnTo>
                    <a:pt x="4714" y="6155"/>
                  </a:lnTo>
                  <a:lnTo>
                    <a:pt x="4714" y="6009"/>
                  </a:lnTo>
                  <a:lnTo>
                    <a:pt x="4714" y="5887"/>
                  </a:lnTo>
                  <a:lnTo>
                    <a:pt x="3713" y="123"/>
                  </a:lnTo>
                  <a:lnTo>
                    <a:pt x="2589" y="50"/>
                  </a:lnTo>
                  <a:lnTo>
                    <a:pt x="1637"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8"/>
            <p:cNvSpPr/>
            <p:nvPr/>
          </p:nvSpPr>
          <p:spPr>
            <a:xfrm>
              <a:off x="7075950" y="1754175"/>
              <a:ext cx="29925" cy="99550"/>
            </a:xfrm>
            <a:custGeom>
              <a:avLst/>
              <a:gdLst/>
              <a:ahLst/>
              <a:cxnLst/>
              <a:rect l="l" t="t" r="r" b="b"/>
              <a:pathLst>
                <a:path w="1197" h="3982" extrusionOk="0">
                  <a:moveTo>
                    <a:pt x="0" y="1"/>
                  </a:moveTo>
                  <a:lnTo>
                    <a:pt x="0" y="3981"/>
                  </a:lnTo>
                  <a:lnTo>
                    <a:pt x="269" y="3811"/>
                  </a:lnTo>
                  <a:lnTo>
                    <a:pt x="489" y="3615"/>
                  </a:lnTo>
                  <a:lnTo>
                    <a:pt x="684" y="3420"/>
                  </a:lnTo>
                  <a:lnTo>
                    <a:pt x="855" y="3176"/>
                  </a:lnTo>
                  <a:lnTo>
                    <a:pt x="1002" y="2907"/>
                  </a:lnTo>
                  <a:lnTo>
                    <a:pt x="1099" y="2614"/>
                  </a:lnTo>
                  <a:lnTo>
                    <a:pt x="1173" y="2296"/>
                  </a:lnTo>
                  <a:lnTo>
                    <a:pt x="1197" y="1979"/>
                  </a:lnTo>
                  <a:lnTo>
                    <a:pt x="1173" y="1661"/>
                  </a:lnTo>
                  <a:lnTo>
                    <a:pt x="1099" y="1368"/>
                  </a:lnTo>
                  <a:lnTo>
                    <a:pt x="1002" y="1075"/>
                  </a:lnTo>
                  <a:lnTo>
                    <a:pt x="855" y="806"/>
                  </a:lnTo>
                  <a:lnTo>
                    <a:pt x="684" y="562"/>
                  </a:lnTo>
                  <a:lnTo>
                    <a:pt x="489" y="342"/>
                  </a:lnTo>
                  <a:lnTo>
                    <a:pt x="269" y="171"/>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8"/>
            <p:cNvSpPr/>
            <p:nvPr/>
          </p:nvSpPr>
          <p:spPr>
            <a:xfrm>
              <a:off x="6625350" y="1729750"/>
              <a:ext cx="97700" cy="147175"/>
            </a:xfrm>
            <a:custGeom>
              <a:avLst/>
              <a:gdLst/>
              <a:ahLst/>
              <a:cxnLst/>
              <a:rect l="l" t="t" r="r" b="b"/>
              <a:pathLst>
                <a:path w="3908" h="5887" extrusionOk="0">
                  <a:moveTo>
                    <a:pt x="3908" y="1"/>
                  </a:moveTo>
                  <a:lnTo>
                    <a:pt x="2711" y="25"/>
                  </a:lnTo>
                  <a:lnTo>
                    <a:pt x="1759" y="25"/>
                  </a:lnTo>
                  <a:lnTo>
                    <a:pt x="1588" y="49"/>
                  </a:lnTo>
                  <a:lnTo>
                    <a:pt x="1417" y="74"/>
                  </a:lnTo>
                  <a:lnTo>
                    <a:pt x="1246" y="123"/>
                  </a:lnTo>
                  <a:lnTo>
                    <a:pt x="1099" y="172"/>
                  </a:lnTo>
                  <a:lnTo>
                    <a:pt x="953" y="245"/>
                  </a:lnTo>
                  <a:lnTo>
                    <a:pt x="806" y="343"/>
                  </a:lnTo>
                  <a:lnTo>
                    <a:pt x="660" y="440"/>
                  </a:lnTo>
                  <a:lnTo>
                    <a:pt x="537" y="562"/>
                  </a:lnTo>
                  <a:lnTo>
                    <a:pt x="415" y="684"/>
                  </a:lnTo>
                  <a:lnTo>
                    <a:pt x="318" y="831"/>
                  </a:lnTo>
                  <a:lnTo>
                    <a:pt x="220" y="978"/>
                  </a:lnTo>
                  <a:lnTo>
                    <a:pt x="147" y="1124"/>
                  </a:lnTo>
                  <a:lnTo>
                    <a:pt x="73" y="1295"/>
                  </a:lnTo>
                  <a:lnTo>
                    <a:pt x="49" y="1442"/>
                  </a:lnTo>
                  <a:lnTo>
                    <a:pt x="0" y="1613"/>
                  </a:lnTo>
                  <a:lnTo>
                    <a:pt x="0" y="1783"/>
                  </a:lnTo>
                  <a:lnTo>
                    <a:pt x="0" y="4128"/>
                  </a:lnTo>
                  <a:lnTo>
                    <a:pt x="0" y="4299"/>
                  </a:lnTo>
                  <a:lnTo>
                    <a:pt x="49" y="4446"/>
                  </a:lnTo>
                  <a:lnTo>
                    <a:pt x="73" y="4617"/>
                  </a:lnTo>
                  <a:lnTo>
                    <a:pt x="147" y="4763"/>
                  </a:lnTo>
                  <a:lnTo>
                    <a:pt x="220" y="4934"/>
                  </a:lnTo>
                  <a:lnTo>
                    <a:pt x="318" y="5081"/>
                  </a:lnTo>
                  <a:lnTo>
                    <a:pt x="415" y="5203"/>
                  </a:lnTo>
                  <a:lnTo>
                    <a:pt x="537" y="5325"/>
                  </a:lnTo>
                  <a:lnTo>
                    <a:pt x="660" y="5447"/>
                  </a:lnTo>
                  <a:lnTo>
                    <a:pt x="806" y="5545"/>
                  </a:lnTo>
                  <a:lnTo>
                    <a:pt x="953" y="5642"/>
                  </a:lnTo>
                  <a:lnTo>
                    <a:pt x="1099" y="5716"/>
                  </a:lnTo>
                  <a:lnTo>
                    <a:pt x="1246" y="5789"/>
                  </a:lnTo>
                  <a:lnTo>
                    <a:pt x="1417" y="5838"/>
                  </a:lnTo>
                  <a:lnTo>
                    <a:pt x="1588" y="5862"/>
                  </a:lnTo>
                  <a:lnTo>
                    <a:pt x="1759" y="5862"/>
                  </a:lnTo>
                  <a:lnTo>
                    <a:pt x="2711" y="5887"/>
                  </a:lnTo>
                  <a:lnTo>
                    <a:pt x="3908" y="5887"/>
                  </a:lnTo>
                  <a:lnTo>
                    <a:pt x="39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8"/>
            <p:cNvSpPr/>
            <p:nvPr/>
          </p:nvSpPr>
          <p:spPr>
            <a:xfrm>
              <a:off x="6736475" y="1638175"/>
              <a:ext cx="279650" cy="330325"/>
            </a:xfrm>
            <a:custGeom>
              <a:avLst/>
              <a:gdLst/>
              <a:ahLst/>
              <a:cxnLst/>
              <a:rect l="l" t="t" r="r" b="b"/>
              <a:pathLst>
                <a:path w="11186" h="13213" extrusionOk="0">
                  <a:moveTo>
                    <a:pt x="11186" y="0"/>
                  </a:moveTo>
                  <a:lnTo>
                    <a:pt x="10771" y="342"/>
                  </a:lnTo>
                  <a:lnTo>
                    <a:pt x="10380" y="635"/>
                  </a:lnTo>
                  <a:lnTo>
                    <a:pt x="9940" y="904"/>
                  </a:lnTo>
                  <a:lnTo>
                    <a:pt x="9525" y="1172"/>
                  </a:lnTo>
                  <a:lnTo>
                    <a:pt x="9110" y="1417"/>
                  </a:lnTo>
                  <a:lnTo>
                    <a:pt x="8695" y="1661"/>
                  </a:lnTo>
                  <a:lnTo>
                    <a:pt x="7840" y="2052"/>
                  </a:lnTo>
                  <a:lnTo>
                    <a:pt x="7034" y="2418"/>
                  </a:lnTo>
                  <a:lnTo>
                    <a:pt x="6228" y="2687"/>
                  </a:lnTo>
                  <a:lnTo>
                    <a:pt x="5471" y="2931"/>
                  </a:lnTo>
                  <a:lnTo>
                    <a:pt x="4763" y="3126"/>
                  </a:lnTo>
                  <a:lnTo>
                    <a:pt x="4225" y="3248"/>
                  </a:lnTo>
                  <a:lnTo>
                    <a:pt x="3664" y="3346"/>
                  </a:lnTo>
                  <a:lnTo>
                    <a:pt x="3077" y="3419"/>
                  </a:lnTo>
                  <a:lnTo>
                    <a:pt x="2467" y="3493"/>
                  </a:lnTo>
                  <a:lnTo>
                    <a:pt x="1221" y="3590"/>
                  </a:lnTo>
                  <a:lnTo>
                    <a:pt x="0" y="3664"/>
                  </a:lnTo>
                  <a:lnTo>
                    <a:pt x="0" y="9574"/>
                  </a:lnTo>
                  <a:lnTo>
                    <a:pt x="1221" y="9623"/>
                  </a:lnTo>
                  <a:lnTo>
                    <a:pt x="2467" y="9721"/>
                  </a:lnTo>
                  <a:lnTo>
                    <a:pt x="3077" y="9794"/>
                  </a:lnTo>
                  <a:lnTo>
                    <a:pt x="3664" y="9891"/>
                  </a:lnTo>
                  <a:lnTo>
                    <a:pt x="4225" y="9989"/>
                  </a:lnTo>
                  <a:lnTo>
                    <a:pt x="4763" y="10111"/>
                  </a:lnTo>
                  <a:lnTo>
                    <a:pt x="5471" y="10307"/>
                  </a:lnTo>
                  <a:lnTo>
                    <a:pt x="6228" y="10526"/>
                  </a:lnTo>
                  <a:lnTo>
                    <a:pt x="7034" y="10820"/>
                  </a:lnTo>
                  <a:lnTo>
                    <a:pt x="7840" y="11161"/>
                  </a:lnTo>
                  <a:lnTo>
                    <a:pt x="8695" y="11577"/>
                  </a:lnTo>
                  <a:lnTo>
                    <a:pt x="9110" y="11796"/>
                  </a:lnTo>
                  <a:lnTo>
                    <a:pt x="9525" y="12041"/>
                  </a:lnTo>
                  <a:lnTo>
                    <a:pt x="9940" y="12309"/>
                  </a:lnTo>
                  <a:lnTo>
                    <a:pt x="10380" y="12602"/>
                  </a:lnTo>
                  <a:lnTo>
                    <a:pt x="10771" y="12896"/>
                  </a:lnTo>
                  <a:lnTo>
                    <a:pt x="11186" y="13213"/>
                  </a:lnTo>
                  <a:lnTo>
                    <a:pt x="111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8"/>
            <p:cNvSpPr/>
            <p:nvPr/>
          </p:nvSpPr>
          <p:spPr>
            <a:xfrm>
              <a:off x="7029550" y="1613750"/>
              <a:ext cx="34200" cy="379800"/>
            </a:xfrm>
            <a:custGeom>
              <a:avLst/>
              <a:gdLst/>
              <a:ahLst/>
              <a:cxnLst/>
              <a:rect l="l" t="t" r="r" b="b"/>
              <a:pathLst>
                <a:path w="1368" h="15192" extrusionOk="0">
                  <a:moveTo>
                    <a:pt x="684" y="0"/>
                  </a:moveTo>
                  <a:lnTo>
                    <a:pt x="562" y="25"/>
                  </a:lnTo>
                  <a:lnTo>
                    <a:pt x="464" y="98"/>
                  </a:lnTo>
                  <a:lnTo>
                    <a:pt x="366" y="171"/>
                  </a:lnTo>
                  <a:lnTo>
                    <a:pt x="0" y="513"/>
                  </a:lnTo>
                  <a:lnTo>
                    <a:pt x="0" y="14654"/>
                  </a:lnTo>
                  <a:lnTo>
                    <a:pt x="366" y="15020"/>
                  </a:lnTo>
                  <a:lnTo>
                    <a:pt x="464" y="15094"/>
                  </a:lnTo>
                  <a:lnTo>
                    <a:pt x="562" y="15143"/>
                  </a:lnTo>
                  <a:lnTo>
                    <a:pt x="684" y="15191"/>
                  </a:lnTo>
                  <a:lnTo>
                    <a:pt x="904" y="15191"/>
                  </a:lnTo>
                  <a:lnTo>
                    <a:pt x="1001" y="15143"/>
                  </a:lnTo>
                  <a:lnTo>
                    <a:pt x="1148" y="15045"/>
                  </a:lnTo>
                  <a:lnTo>
                    <a:pt x="1270" y="14923"/>
                  </a:lnTo>
                  <a:lnTo>
                    <a:pt x="1343" y="14776"/>
                  </a:lnTo>
                  <a:lnTo>
                    <a:pt x="1368" y="14605"/>
                  </a:lnTo>
                  <a:lnTo>
                    <a:pt x="1368" y="586"/>
                  </a:lnTo>
                  <a:lnTo>
                    <a:pt x="1343" y="415"/>
                  </a:lnTo>
                  <a:lnTo>
                    <a:pt x="1270" y="244"/>
                  </a:lnTo>
                  <a:lnTo>
                    <a:pt x="1148" y="122"/>
                  </a:lnTo>
                  <a:lnTo>
                    <a:pt x="1001" y="25"/>
                  </a:lnTo>
                  <a:lnTo>
                    <a:pt x="9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5" name="Google Shape;475;p38"/>
          <p:cNvGrpSpPr/>
          <p:nvPr/>
        </p:nvGrpSpPr>
        <p:grpSpPr>
          <a:xfrm>
            <a:off x="380913" y="3000554"/>
            <a:ext cx="303217" cy="325685"/>
            <a:chOff x="611175" y="2326900"/>
            <a:chExt cx="362700" cy="389575"/>
          </a:xfrm>
        </p:grpSpPr>
        <p:sp>
          <p:nvSpPr>
            <p:cNvPr id="476" name="Google Shape;476;p38"/>
            <p:cNvSpPr/>
            <p:nvPr/>
          </p:nvSpPr>
          <p:spPr>
            <a:xfrm>
              <a:off x="611175" y="2326900"/>
              <a:ext cx="362700" cy="389575"/>
            </a:xfrm>
            <a:custGeom>
              <a:avLst/>
              <a:gdLst/>
              <a:ahLst/>
              <a:cxnLst/>
              <a:rect l="l" t="t" r="r" b="b"/>
              <a:pathLst>
                <a:path w="14508" h="15583" extrusionOk="0">
                  <a:moveTo>
                    <a:pt x="9647" y="489"/>
                  </a:moveTo>
                  <a:lnTo>
                    <a:pt x="9769" y="513"/>
                  </a:lnTo>
                  <a:lnTo>
                    <a:pt x="9916" y="562"/>
                  </a:lnTo>
                  <a:lnTo>
                    <a:pt x="10014" y="660"/>
                  </a:lnTo>
                  <a:lnTo>
                    <a:pt x="10087" y="782"/>
                  </a:lnTo>
                  <a:lnTo>
                    <a:pt x="10111" y="928"/>
                  </a:lnTo>
                  <a:lnTo>
                    <a:pt x="10111" y="1075"/>
                  </a:lnTo>
                  <a:lnTo>
                    <a:pt x="10063" y="1197"/>
                  </a:lnTo>
                  <a:lnTo>
                    <a:pt x="9989" y="1319"/>
                  </a:lnTo>
                  <a:lnTo>
                    <a:pt x="9281" y="2003"/>
                  </a:lnTo>
                  <a:lnTo>
                    <a:pt x="9232" y="2076"/>
                  </a:lnTo>
                  <a:lnTo>
                    <a:pt x="9183" y="2174"/>
                  </a:lnTo>
                  <a:lnTo>
                    <a:pt x="9159" y="2247"/>
                  </a:lnTo>
                  <a:lnTo>
                    <a:pt x="9159" y="2345"/>
                  </a:lnTo>
                  <a:lnTo>
                    <a:pt x="9159" y="6497"/>
                  </a:lnTo>
                  <a:lnTo>
                    <a:pt x="9183" y="6643"/>
                  </a:lnTo>
                  <a:lnTo>
                    <a:pt x="9232" y="6790"/>
                  </a:lnTo>
                  <a:lnTo>
                    <a:pt x="10575" y="8671"/>
                  </a:lnTo>
                  <a:lnTo>
                    <a:pt x="3932" y="8671"/>
                  </a:lnTo>
                  <a:lnTo>
                    <a:pt x="5276" y="6790"/>
                  </a:lnTo>
                  <a:lnTo>
                    <a:pt x="5324" y="6643"/>
                  </a:lnTo>
                  <a:lnTo>
                    <a:pt x="5349" y="6497"/>
                  </a:lnTo>
                  <a:lnTo>
                    <a:pt x="5349" y="2345"/>
                  </a:lnTo>
                  <a:lnTo>
                    <a:pt x="5349" y="2247"/>
                  </a:lnTo>
                  <a:lnTo>
                    <a:pt x="5324" y="2174"/>
                  </a:lnTo>
                  <a:lnTo>
                    <a:pt x="5276" y="2076"/>
                  </a:lnTo>
                  <a:lnTo>
                    <a:pt x="5227" y="2003"/>
                  </a:lnTo>
                  <a:lnTo>
                    <a:pt x="4519" y="1319"/>
                  </a:lnTo>
                  <a:lnTo>
                    <a:pt x="4445" y="1197"/>
                  </a:lnTo>
                  <a:lnTo>
                    <a:pt x="4396" y="1075"/>
                  </a:lnTo>
                  <a:lnTo>
                    <a:pt x="4396" y="928"/>
                  </a:lnTo>
                  <a:lnTo>
                    <a:pt x="4421" y="782"/>
                  </a:lnTo>
                  <a:lnTo>
                    <a:pt x="4494" y="660"/>
                  </a:lnTo>
                  <a:lnTo>
                    <a:pt x="4592" y="562"/>
                  </a:lnTo>
                  <a:lnTo>
                    <a:pt x="4738" y="513"/>
                  </a:lnTo>
                  <a:lnTo>
                    <a:pt x="4860" y="489"/>
                  </a:lnTo>
                  <a:close/>
                  <a:moveTo>
                    <a:pt x="6717" y="9574"/>
                  </a:moveTo>
                  <a:lnTo>
                    <a:pt x="6912" y="9647"/>
                  </a:lnTo>
                  <a:lnTo>
                    <a:pt x="7083" y="9745"/>
                  </a:lnTo>
                  <a:lnTo>
                    <a:pt x="7254" y="9892"/>
                  </a:lnTo>
                  <a:lnTo>
                    <a:pt x="7376" y="10038"/>
                  </a:lnTo>
                  <a:lnTo>
                    <a:pt x="7474" y="10234"/>
                  </a:lnTo>
                  <a:lnTo>
                    <a:pt x="7547" y="10429"/>
                  </a:lnTo>
                  <a:lnTo>
                    <a:pt x="7571" y="10649"/>
                  </a:lnTo>
                  <a:lnTo>
                    <a:pt x="7547" y="10869"/>
                  </a:lnTo>
                  <a:lnTo>
                    <a:pt x="7474" y="11064"/>
                  </a:lnTo>
                  <a:lnTo>
                    <a:pt x="7376" y="11259"/>
                  </a:lnTo>
                  <a:lnTo>
                    <a:pt x="7254" y="11406"/>
                  </a:lnTo>
                  <a:lnTo>
                    <a:pt x="7083" y="11552"/>
                  </a:lnTo>
                  <a:lnTo>
                    <a:pt x="6912" y="11650"/>
                  </a:lnTo>
                  <a:lnTo>
                    <a:pt x="6717" y="11699"/>
                  </a:lnTo>
                  <a:lnTo>
                    <a:pt x="6497" y="11723"/>
                  </a:lnTo>
                  <a:lnTo>
                    <a:pt x="6277" y="11699"/>
                  </a:lnTo>
                  <a:lnTo>
                    <a:pt x="6057" y="11650"/>
                  </a:lnTo>
                  <a:lnTo>
                    <a:pt x="5886" y="11552"/>
                  </a:lnTo>
                  <a:lnTo>
                    <a:pt x="5715" y="11406"/>
                  </a:lnTo>
                  <a:lnTo>
                    <a:pt x="5593" y="11259"/>
                  </a:lnTo>
                  <a:lnTo>
                    <a:pt x="5495" y="11064"/>
                  </a:lnTo>
                  <a:lnTo>
                    <a:pt x="5422" y="10869"/>
                  </a:lnTo>
                  <a:lnTo>
                    <a:pt x="5398" y="10649"/>
                  </a:lnTo>
                  <a:lnTo>
                    <a:pt x="5422" y="10429"/>
                  </a:lnTo>
                  <a:lnTo>
                    <a:pt x="5495" y="10234"/>
                  </a:lnTo>
                  <a:lnTo>
                    <a:pt x="5593" y="10038"/>
                  </a:lnTo>
                  <a:lnTo>
                    <a:pt x="5715" y="9892"/>
                  </a:lnTo>
                  <a:lnTo>
                    <a:pt x="5886" y="9745"/>
                  </a:lnTo>
                  <a:lnTo>
                    <a:pt x="6057" y="9647"/>
                  </a:lnTo>
                  <a:lnTo>
                    <a:pt x="6277" y="9574"/>
                  </a:lnTo>
                  <a:close/>
                  <a:moveTo>
                    <a:pt x="8475" y="11894"/>
                  </a:moveTo>
                  <a:lnTo>
                    <a:pt x="8597" y="11919"/>
                  </a:lnTo>
                  <a:lnTo>
                    <a:pt x="8695" y="11943"/>
                  </a:lnTo>
                  <a:lnTo>
                    <a:pt x="8817" y="11992"/>
                  </a:lnTo>
                  <a:lnTo>
                    <a:pt x="8915" y="12065"/>
                  </a:lnTo>
                  <a:lnTo>
                    <a:pt x="8988" y="12163"/>
                  </a:lnTo>
                  <a:lnTo>
                    <a:pt x="9037" y="12285"/>
                  </a:lnTo>
                  <a:lnTo>
                    <a:pt x="9086" y="12383"/>
                  </a:lnTo>
                  <a:lnTo>
                    <a:pt x="9086" y="12529"/>
                  </a:lnTo>
                  <a:lnTo>
                    <a:pt x="9086" y="12652"/>
                  </a:lnTo>
                  <a:lnTo>
                    <a:pt x="9037" y="12749"/>
                  </a:lnTo>
                  <a:lnTo>
                    <a:pt x="8988" y="12871"/>
                  </a:lnTo>
                  <a:lnTo>
                    <a:pt x="8915" y="12969"/>
                  </a:lnTo>
                  <a:lnTo>
                    <a:pt x="8817" y="13042"/>
                  </a:lnTo>
                  <a:lnTo>
                    <a:pt x="8695" y="13091"/>
                  </a:lnTo>
                  <a:lnTo>
                    <a:pt x="8597" y="13140"/>
                  </a:lnTo>
                  <a:lnTo>
                    <a:pt x="8329" y="13140"/>
                  </a:lnTo>
                  <a:lnTo>
                    <a:pt x="8231" y="13091"/>
                  </a:lnTo>
                  <a:lnTo>
                    <a:pt x="8109" y="13042"/>
                  </a:lnTo>
                  <a:lnTo>
                    <a:pt x="8011" y="12969"/>
                  </a:lnTo>
                  <a:lnTo>
                    <a:pt x="7938" y="12871"/>
                  </a:lnTo>
                  <a:lnTo>
                    <a:pt x="7889" y="12749"/>
                  </a:lnTo>
                  <a:lnTo>
                    <a:pt x="7864" y="12652"/>
                  </a:lnTo>
                  <a:lnTo>
                    <a:pt x="7840" y="12529"/>
                  </a:lnTo>
                  <a:lnTo>
                    <a:pt x="7864" y="12383"/>
                  </a:lnTo>
                  <a:lnTo>
                    <a:pt x="7889" y="12285"/>
                  </a:lnTo>
                  <a:lnTo>
                    <a:pt x="7938" y="12163"/>
                  </a:lnTo>
                  <a:lnTo>
                    <a:pt x="8011" y="12065"/>
                  </a:lnTo>
                  <a:lnTo>
                    <a:pt x="8109" y="11992"/>
                  </a:lnTo>
                  <a:lnTo>
                    <a:pt x="8231" y="11943"/>
                  </a:lnTo>
                  <a:lnTo>
                    <a:pt x="8329" y="11919"/>
                  </a:lnTo>
                  <a:lnTo>
                    <a:pt x="8475" y="11894"/>
                  </a:lnTo>
                  <a:close/>
                  <a:moveTo>
                    <a:pt x="6741" y="13360"/>
                  </a:moveTo>
                  <a:lnTo>
                    <a:pt x="6814" y="13384"/>
                  </a:lnTo>
                  <a:lnTo>
                    <a:pt x="6912" y="13433"/>
                  </a:lnTo>
                  <a:lnTo>
                    <a:pt x="6985" y="13482"/>
                  </a:lnTo>
                  <a:lnTo>
                    <a:pt x="7034" y="13555"/>
                  </a:lnTo>
                  <a:lnTo>
                    <a:pt x="7083" y="13653"/>
                  </a:lnTo>
                  <a:lnTo>
                    <a:pt x="7107" y="13726"/>
                  </a:lnTo>
                  <a:lnTo>
                    <a:pt x="7107" y="13824"/>
                  </a:lnTo>
                  <a:lnTo>
                    <a:pt x="7107" y="13922"/>
                  </a:lnTo>
                  <a:lnTo>
                    <a:pt x="7083" y="14019"/>
                  </a:lnTo>
                  <a:lnTo>
                    <a:pt x="7034" y="14117"/>
                  </a:lnTo>
                  <a:lnTo>
                    <a:pt x="6985" y="14166"/>
                  </a:lnTo>
                  <a:lnTo>
                    <a:pt x="6912" y="14239"/>
                  </a:lnTo>
                  <a:lnTo>
                    <a:pt x="6814" y="14288"/>
                  </a:lnTo>
                  <a:lnTo>
                    <a:pt x="6741" y="14312"/>
                  </a:lnTo>
                  <a:lnTo>
                    <a:pt x="6546" y="14312"/>
                  </a:lnTo>
                  <a:lnTo>
                    <a:pt x="6448" y="14288"/>
                  </a:lnTo>
                  <a:lnTo>
                    <a:pt x="6375" y="14239"/>
                  </a:lnTo>
                  <a:lnTo>
                    <a:pt x="6301" y="14166"/>
                  </a:lnTo>
                  <a:lnTo>
                    <a:pt x="6228" y="14117"/>
                  </a:lnTo>
                  <a:lnTo>
                    <a:pt x="6179" y="14019"/>
                  </a:lnTo>
                  <a:lnTo>
                    <a:pt x="6155" y="13922"/>
                  </a:lnTo>
                  <a:lnTo>
                    <a:pt x="6155" y="13824"/>
                  </a:lnTo>
                  <a:lnTo>
                    <a:pt x="6155" y="13726"/>
                  </a:lnTo>
                  <a:lnTo>
                    <a:pt x="6179" y="13653"/>
                  </a:lnTo>
                  <a:lnTo>
                    <a:pt x="6228" y="13555"/>
                  </a:lnTo>
                  <a:lnTo>
                    <a:pt x="6301" y="13482"/>
                  </a:lnTo>
                  <a:lnTo>
                    <a:pt x="6375" y="13433"/>
                  </a:lnTo>
                  <a:lnTo>
                    <a:pt x="6448" y="13384"/>
                  </a:lnTo>
                  <a:lnTo>
                    <a:pt x="6546" y="13360"/>
                  </a:lnTo>
                  <a:close/>
                  <a:moveTo>
                    <a:pt x="4860" y="0"/>
                  </a:moveTo>
                  <a:lnTo>
                    <a:pt x="4714" y="25"/>
                  </a:lnTo>
                  <a:lnTo>
                    <a:pt x="4592" y="49"/>
                  </a:lnTo>
                  <a:lnTo>
                    <a:pt x="4445" y="98"/>
                  </a:lnTo>
                  <a:lnTo>
                    <a:pt x="4323" y="171"/>
                  </a:lnTo>
                  <a:lnTo>
                    <a:pt x="4225" y="245"/>
                  </a:lnTo>
                  <a:lnTo>
                    <a:pt x="4128" y="367"/>
                  </a:lnTo>
                  <a:lnTo>
                    <a:pt x="4030" y="464"/>
                  </a:lnTo>
                  <a:lnTo>
                    <a:pt x="3981" y="611"/>
                  </a:lnTo>
                  <a:lnTo>
                    <a:pt x="3932" y="733"/>
                  </a:lnTo>
                  <a:lnTo>
                    <a:pt x="3908" y="880"/>
                  </a:lnTo>
                  <a:lnTo>
                    <a:pt x="3908" y="1026"/>
                  </a:lnTo>
                  <a:lnTo>
                    <a:pt x="3908" y="1173"/>
                  </a:lnTo>
                  <a:lnTo>
                    <a:pt x="3957" y="1295"/>
                  </a:lnTo>
                  <a:lnTo>
                    <a:pt x="4006" y="1441"/>
                  </a:lnTo>
                  <a:lnTo>
                    <a:pt x="4079" y="1563"/>
                  </a:lnTo>
                  <a:lnTo>
                    <a:pt x="4177" y="1661"/>
                  </a:lnTo>
                  <a:lnTo>
                    <a:pt x="4860" y="2345"/>
                  </a:lnTo>
                  <a:lnTo>
                    <a:pt x="4860" y="6497"/>
                  </a:lnTo>
                  <a:lnTo>
                    <a:pt x="196" y="13067"/>
                  </a:lnTo>
                  <a:lnTo>
                    <a:pt x="122" y="13189"/>
                  </a:lnTo>
                  <a:lnTo>
                    <a:pt x="49" y="13311"/>
                  </a:lnTo>
                  <a:lnTo>
                    <a:pt x="25" y="13433"/>
                  </a:lnTo>
                  <a:lnTo>
                    <a:pt x="0" y="13555"/>
                  </a:lnTo>
                  <a:lnTo>
                    <a:pt x="0" y="13677"/>
                  </a:lnTo>
                  <a:lnTo>
                    <a:pt x="25" y="13824"/>
                  </a:lnTo>
                  <a:lnTo>
                    <a:pt x="49" y="13946"/>
                  </a:lnTo>
                  <a:lnTo>
                    <a:pt x="98" y="14068"/>
                  </a:lnTo>
                  <a:lnTo>
                    <a:pt x="586" y="15045"/>
                  </a:lnTo>
                  <a:lnTo>
                    <a:pt x="660" y="15167"/>
                  </a:lnTo>
                  <a:lnTo>
                    <a:pt x="757" y="15265"/>
                  </a:lnTo>
                  <a:lnTo>
                    <a:pt x="831" y="15362"/>
                  </a:lnTo>
                  <a:lnTo>
                    <a:pt x="953" y="15436"/>
                  </a:lnTo>
                  <a:lnTo>
                    <a:pt x="1075" y="15485"/>
                  </a:lnTo>
                  <a:lnTo>
                    <a:pt x="1197" y="15533"/>
                  </a:lnTo>
                  <a:lnTo>
                    <a:pt x="1319" y="15582"/>
                  </a:lnTo>
                  <a:lnTo>
                    <a:pt x="13189" y="15582"/>
                  </a:lnTo>
                  <a:lnTo>
                    <a:pt x="13311" y="15533"/>
                  </a:lnTo>
                  <a:lnTo>
                    <a:pt x="13433" y="15485"/>
                  </a:lnTo>
                  <a:lnTo>
                    <a:pt x="13555" y="15436"/>
                  </a:lnTo>
                  <a:lnTo>
                    <a:pt x="13677" y="15362"/>
                  </a:lnTo>
                  <a:lnTo>
                    <a:pt x="13750" y="15265"/>
                  </a:lnTo>
                  <a:lnTo>
                    <a:pt x="13848" y="15167"/>
                  </a:lnTo>
                  <a:lnTo>
                    <a:pt x="13921" y="15045"/>
                  </a:lnTo>
                  <a:lnTo>
                    <a:pt x="14410" y="14068"/>
                  </a:lnTo>
                  <a:lnTo>
                    <a:pt x="14459" y="13946"/>
                  </a:lnTo>
                  <a:lnTo>
                    <a:pt x="14483" y="13824"/>
                  </a:lnTo>
                  <a:lnTo>
                    <a:pt x="14508" y="13677"/>
                  </a:lnTo>
                  <a:lnTo>
                    <a:pt x="14508" y="13555"/>
                  </a:lnTo>
                  <a:lnTo>
                    <a:pt x="14483" y="13433"/>
                  </a:lnTo>
                  <a:lnTo>
                    <a:pt x="14459" y="13311"/>
                  </a:lnTo>
                  <a:lnTo>
                    <a:pt x="14385" y="13189"/>
                  </a:lnTo>
                  <a:lnTo>
                    <a:pt x="14312" y="13067"/>
                  </a:lnTo>
                  <a:lnTo>
                    <a:pt x="9647" y="6497"/>
                  </a:lnTo>
                  <a:lnTo>
                    <a:pt x="9647" y="2345"/>
                  </a:lnTo>
                  <a:lnTo>
                    <a:pt x="10331" y="1661"/>
                  </a:lnTo>
                  <a:lnTo>
                    <a:pt x="10429" y="1563"/>
                  </a:lnTo>
                  <a:lnTo>
                    <a:pt x="10502" y="1441"/>
                  </a:lnTo>
                  <a:lnTo>
                    <a:pt x="10551" y="1295"/>
                  </a:lnTo>
                  <a:lnTo>
                    <a:pt x="10600" y="1173"/>
                  </a:lnTo>
                  <a:lnTo>
                    <a:pt x="10600" y="1026"/>
                  </a:lnTo>
                  <a:lnTo>
                    <a:pt x="10600" y="880"/>
                  </a:lnTo>
                  <a:lnTo>
                    <a:pt x="10575" y="733"/>
                  </a:lnTo>
                  <a:lnTo>
                    <a:pt x="10527" y="611"/>
                  </a:lnTo>
                  <a:lnTo>
                    <a:pt x="10478" y="464"/>
                  </a:lnTo>
                  <a:lnTo>
                    <a:pt x="10380" y="367"/>
                  </a:lnTo>
                  <a:lnTo>
                    <a:pt x="10282" y="245"/>
                  </a:lnTo>
                  <a:lnTo>
                    <a:pt x="10185" y="171"/>
                  </a:lnTo>
                  <a:lnTo>
                    <a:pt x="10063" y="98"/>
                  </a:lnTo>
                  <a:lnTo>
                    <a:pt x="9916" y="49"/>
                  </a:lnTo>
                  <a:lnTo>
                    <a:pt x="9794" y="25"/>
                  </a:lnTo>
                  <a:lnTo>
                    <a:pt x="964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8"/>
            <p:cNvSpPr/>
            <p:nvPr/>
          </p:nvSpPr>
          <p:spPr>
            <a:xfrm>
              <a:off x="794950" y="2500900"/>
              <a:ext cx="24450" cy="23850"/>
            </a:xfrm>
            <a:custGeom>
              <a:avLst/>
              <a:gdLst/>
              <a:ahLst/>
              <a:cxnLst/>
              <a:rect l="l" t="t" r="r" b="b"/>
              <a:pathLst>
                <a:path w="978" h="954" extrusionOk="0">
                  <a:moveTo>
                    <a:pt x="391" y="1"/>
                  </a:moveTo>
                  <a:lnTo>
                    <a:pt x="294" y="25"/>
                  </a:lnTo>
                  <a:lnTo>
                    <a:pt x="220" y="74"/>
                  </a:lnTo>
                  <a:lnTo>
                    <a:pt x="147" y="123"/>
                  </a:lnTo>
                  <a:lnTo>
                    <a:pt x="98" y="196"/>
                  </a:lnTo>
                  <a:lnTo>
                    <a:pt x="49" y="294"/>
                  </a:lnTo>
                  <a:lnTo>
                    <a:pt x="25" y="367"/>
                  </a:lnTo>
                  <a:lnTo>
                    <a:pt x="1" y="465"/>
                  </a:lnTo>
                  <a:lnTo>
                    <a:pt x="25" y="563"/>
                  </a:lnTo>
                  <a:lnTo>
                    <a:pt x="49" y="660"/>
                  </a:lnTo>
                  <a:lnTo>
                    <a:pt x="98" y="734"/>
                  </a:lnTo>
                  <a:lnTo>
                    <a:pt x="147" y="807"/>
                  </a:lnTo>
                  <a:lnTo>
                    <a:pt x="220" y="880"/>
                  </a:lnTo>
                  <a:lnTo>
                    <a:pt x="294" y="905"/>
                  </a:lnTo>
                  <a:lnTo>
                    <a:pt x="391" y="953"/>
                  </a:lnTo>
                  <a:lnTo>
                    <a:pt x="587" y="953"/>
                  </a:lnTo>
                  <a:lnTo>
                    <a:pt x="684" y="905"/>
                  </a:lnTo>
                  <a:lnTo>
                    <a:pt x="758" y="880"/>
                  </a:lnTo>
                  <a:lnTo>
                    <a:pt x="831" y="807"/>
                  </a:lnTo>
                  <a:lnTo>
                    <a:pt x="880" y="734"/>
                  </a:lnTo>
                  <a:lnTo>
                    <a:pt x="929" y="660"/>
                  </a:lnTo>
                  <a:lnTo>
                    <a:pt x="953" y="563"/>
                  </a:lnTo>
                  <a:lnTo>
                    <a:pt x="978" y="465"/>
                  </a:lnTo>
                  <a:lnTo>
                    <a:pt x="953" y="367"/>
                  </a:lnTo>
                  <a:lnTo>
                    <a:pt x="929" y="294"/>
                  </a:lnTo>
                  <a:lnTo>
                    <a:pt x="880" y="196"/>
                  </a:lnTo>
                  <a:lnTo>
                    <a:pt x="831" y="123"/>
                  </a:lnTo>
                  <a:lnTo>
                    <a:pt x="758" y="74"/>
                  </a:lnTo>
                  <a:lnTo>
                    <a:pt x="684" y="25"/>
                  </a:lnTo>
                  <a:lnTo>
                    <a:pt x="58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8"/>
            <p:cNvSpPr/>
            <p:nvPr/>
          </p:nvSpPr>
          <p:spPr>
            <a:xfrm>
              <a:off x="754650" y="2381250"/>
              <a:ext cx="75750" cy="14050"/>
            </a:xfrm>
            <a:custGeom>
              <a:avLst/>
              <a:gdLst/>
              <a:ahLst/>
              <a:cxnLst/>
              <a:rect l="l" t="t" r="r" b="b"/>
              <a:pathLst>
                <a:path w="3030" h="562" extrusionOk="0">
                  <a:moveTo>
                    <a:pt x="294" y="0"/>
                  </a:moveTo>
                  <a:lnTo>
                    <a:pt x="172" y="24"/>
                  </a:lnTo>
                  <a:lnTo>
                    <a:pt x="74" y="73"/>
                  </a:lnTo>
                  <a:lnTo>
                    <a:pt x="25" y="171"/>
                  </a:lnTo>
                  <a:lnTo>
                    <a:pt x="1" y="269"/>
                  </a:lnTo>
                  <a:lnTo>
                    <a:pt x="25" y="391"/>
                  </a:lnTo>
                  <a:lnTo>
                    <a:pt x="74" y="488"/>
                  </a:lnTo>
                  <a:lnTo>
                    <a:pt x="172" y="537"/>
                  </a:lnTo>
                  <a:lnTo>
                    <a:pt x="294" y="562"/>
                  </a:lnTo>
                  <a:lnTo>
                    <a:pt x="2736" y="562"/>
                  </a:lnTo>
                  <a:lnTo>
                    <a:pt x="2858" y="537"/>
                  </a:lnTo>
                  <a:lnTo>
                    <a:pt x="2956" y="488"/>
                  </a:lnTo>
                  <a:lnTo>
                    <a:pt x="3005" y="391"/>
                  </a:lnTo>
                  <a:lnTo>
                    <a:pt x="3029" y="269"/>
                  </a:lnTo>
                  <a:lnTo>
                    <a:pt x="3005" y="171"/>
                  </a:lnTo>
                  <a:lnTo>
                    <a:pt x="2956" y="73"/>
                  </a:lnTo>
                  <a:lnTo>
                    <a:pt x="2858" y="24"/>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8"/>
            <p:cNvSpPr/>
            <p:nvPr/>
          </p:nvSpPr>
          <p:spPr>
            <a:xfrm>
              <a:off x="765025" y="2453900"/>
              <a:ext cx="31175" cy="31150"/>
            </a:xfrm>
            <a:custGeom>
              <a:avLst/>
              <a:gdLst/>
              <a:ahLst/>
              <a:cxnLst/>
              <a:rect l="l" t="t" r="r" b="b"/>
              <a:pathLst>
                <a:path w="1247" h="1246" extrusionOk="0">
                  <a:moveTo>
                    <a:pt x="611" y="0"/>
                  </a:moveTo>
                  <a:lnTo>
                    <a:pt x="489" y="25"/>
                  </a:lnTo>
                  <a:lnTo>
                    <a:pt x="367" y="49"/>
                  </a:lnTo>
                  <a:lnTo>
                    <a:pt x="270" y="122"/>
                  </a:lnTo>
                  <a:lnTo>
                    <a:pt x="172" y="196"/>
                  </a:lnTo>
                  <a:lnTo>
                    <a:pt x="99" y="269"/>
                  </a:lnTo>
                  <a:lnTo>
                    <a:pt x="50" y="391"/>
                  </a:lnTo>
                  <a:lnTo>
                    <a:pt x="1" y="513"/>
                  </a:lnTo>
                  <a:lnTo>
                    <a:pt x="1" y="635"/>
                  </a:lnTo>
                  <a:lnTo>
                    <a:pt x="1" y="757"/>
                  </a:lnTo>
                  <a:lnTo>
                    <a:pt x="50" y="880"/>
                  </a:lnTo>
                  <a:lnTo>
                    <a:pt x="99" y="977"/>
                  </a:lnTo>
                  <a:lnTo>
                    <a:pt x="172" y="1075"/>
                  </a:lnTo>
                  <a:lnTo>
                    <a:pt x="270" y="1148"/>
                  </a:lnTo>
                  <a:lnTo>
                    <a:pt x="367" y="1197"/>
                  </a:lnTo>
                  <a:lnTo>
                    <a:pt x="489" y="1246"/>
                  </a:lnTo>
                  <a:lnTo>
                    <a:pt x="734" y="1246"/>
                  </a:lnTo>
                  <a:lnTo>
                    <a:pt x="856" y="1197"/>
                  </a:lnTo>
                  <a:lnTo>
                    <a:pt x="978" y="1148"/>
                  </a:lnTo>
                  <a:lnTo>
                    <a:pt x="1051" y="1075"/>
                  </a:lnTo>
                  <a:lnTo>
                    <a:pt x="1149" y="977"/>
                  </a:lnTo>
                  <a:lnTo>
                    <a:pt x="1198" y="880"/>
                  </a:lnTo>
                  <a:lnTo>
                    <a:pt x="1222" y="757"/>
                  </a:lnTo>
                  <a:lnTo>
                    <a:pt x="1246" y="635"/>
                  </a:lnTo>
                  <a:lnTo>
                    <a:pt x="1222" y="513"/>
                  </a:lnTo>
                  <a:lnTo>
                    <a:pt x="1198" y="391"/>
                  </a:lnTo>
                  <a:lnTo>
                    <a:pt x="1149" y="269"/>
                  </a:lnTo>
                  <a:lnTo>
                    <a:pt x="1051" y="196"/>
                  </a:lnTo>
                  <a:lnTo>
                    <a:pt x="978" y="122"/>
                  </a:lnTo>
                  <a:lnTo>
                    <a:pt x="856" y="49"/>
                  </a:lnTo>
                  <a:lnTo>
                    <a:pt x="734" y="25"/>
                  </a:lnTo>
                  <a:lnTo>
                    <a:pt x="6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0" name="Google Shape;480;p38"/>
          <p:cNvSpPr/>
          <p:nvPr/>
        </p:nvSpPr>
        <p:spPr>
          <a:xfrm>
            <a:off x="936309" y="3003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8"/>
          <p:cNvSpPr/>
          <p:nvPr/>
        </p:nvSpPr>
        <p:spPr>
          <a:xfrm>
            <a:off x="1499857" y="3003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7645" y="10063"/>
                </a:moveTo>
                <a:lnTo>
                  <a:pt x="8207" y="10112"/>
                </a:lnTo>
                <a:lnTo>
                  <a:pt x="8768" y="10185"/>
                </a:lnTo>
                <a:lnTo>
                  <a:pt x="9281" y="10307"/>
                </a:lnTo>
                <a:lnTo>
                  <a:pt x="9819" y="10503"/>
                </a:lnTo>
                <a:lnTo>
                  <a:pt x="10307" y="10747"/>
                </a:lnTo>
                <a:lnTo>
                  <a:pt x="10796" y="11016"/>
                </a:lnTo>
                <a:lnTo>
                  <a:pt x="11235" y="11358"/>
                </a:lnTo>
                <a:lnTo>
                  <a:pt x="11650" y="11724"/>
                </a:lnTo>
                <a:lnTo>
                  <a:pt x="11699" y="11797"/>
                </a:lnTo>
                <a:lnTo>
                  <a:pt x="11748" y="11895"/>
                </a:lnTo>
                <a:lnTo>
                  <a:pt x="11772" y="11993"/>
                </a:lnTo>
                <a:lnTo>
                  <a:pt x="11797" y="12066"/>
                </a:lnTo>
                <a:lnTo>
                  <a:pt x="11772" y="12164"/>
                </a:lnTo>
                <a:lnTo>
                  <a:pt x="11748" y="12261"/>
                </a:lnTo>
                <a:lnTo>
                  <a:pt x="11699" y="12335"/>
                </a:lnTo>
                <a:lnTo>
                  <a:pt x="11650" y="12432"/>
                </a:lnTo>
                <a:lnTo>
                  <a:pt x="11577" y="12481"/>
                </a:lnTo>
                <a:lnTo>
                  <a:pt x="11479" y="12530"/>
                </a:lnTo>
                <a:lnTo>
                  <a:pt x="11406" y="12554"/>
                </a:lnTo>
                <a:lnTo>
                  <a:pt x="11211" y="12554"/>
                </a:lnTo>
                <a:lnTo>
                  <a:pt x="11113" y="12530"/>
                </a:lnTo>
                <a:lnTo>
                  <a:pt x="11040" y="12481"/>
                </a:lnTo>
                <a:lnTo>
                  <a:pt x="10966" y="12432"/>
                </a:lnTo>
                <a:lnTo>
                  <a:pt x="10600" y="12115"/>
                </a:lnTo>
                <a:lnTo>
                  <a:pt x="10234" y="11846"/>
                </a:lnTo>
                <a:lnTo>
                  <a:pt x="9843" y="11602"/>
                </a:lnTo>
                <a:lnTo>
                  <a:pt x="9428" y="11406"/>
                </a:lnTo>
                <a:lnTo>
                  <a:pt x="9013" y="11260"/>
                </a:lnTo>
                <a:lnTo>
                  <a:pt x="8573" y="11138"/>
                </a:lnTo>
                <a:lnTo>
                  <a:pt x="8109" y="11065"/>
                </a:lnTo>
                <a:lnTo>
                  <a:pt x="7645" y="11040"/>
                </a:lnTo>
                <a:lnTo>
                  <a:pt x="7181" y="11065"/>
                </a:lnTo>
                <a:lnTo>
                  <a:pt x="6717" y="11138"/>
                </a:lnTo>
                <a:lnTo>
                  <a:pt x="6277" y="11260"/>
                </a:lnTo>
                <a:lnTo>
                  <a:pt x="5862" y="11406"/>
                </a:lnTo>
                <a:lnTo>
                  <a:pt x="5447" y="11602"/>
                </a:lnTo>
                <a:lnTo>
                  <a:pt x="5056" y="11846"/>
                </a:lnTo>
                <a:lnTo>
                  <a:pt x="4690" y="12115"/>
                </a:lnTo>
                <a:lnTo>
                  <a:pt x="4323" y="12432"/>
                </a:lnTo>
                <a:lnTo>
                  <a:pt x="4250" y="12481"/>
                </a:lnTo>
                <a:lnTo>
                  <a:pt x="4177" y="12530"/>
                </a:lnTo>
                <a:lnTo>
                  <a:pt x="4079" y="12554"/>
                </a:lnTo>
                <a:lnTo>
                  <a:pt x="3884" y="12554"/>
                </a:lnTo>
                <a:lnTo>
                  <a:pt x="3811" y="12530"/>
                </a:lnTo>
                <a:lnTo>
                  <a:pt x="3713" y="12481"/>
                </a:lnTo>
                <a:lnTo>
                  <a:pt x="3640" y="12432"/>
                </a:lnTo>
                <a:lnTo>
                  <a:pt x="3591" y="12335"/>
                </a:lnTo>
                <a:lnTo>
                  <a:pt x="3542" y="12261"/>
                </a:lnTo>
                <a:lnTo>
                  <a:pt x="3517" y="12164"/>
                </a:lnTo>
                <a:lnTo>
                  <a:pt x="3493" y="12066"/>
                </a:lnTo>
                <a:lnTo>
                  <a:pt x="3517" y="11993"/>
                </a:lnTo>
                <a:lnTo>
                  <a:pt x="3542" y="11895"/>
                </a:lnTo>
                <a:lnTo>
                  <a:pt x="3591" y="11797"/>
                </a:lnTo>
                <a:lnTo>
                  <a:pt x="3640" y="11724"/>
                </a:lnTo>
                <a:lnTo>
                  <a:pt x="4055" y="11358"/>
                </a:lnTo>
                <a:lnTo>
                  <a:pt x="4494" y="11016"/>
                </a:lnTo>
                <a:lnTo>
                  <a:pt x="4983" y="10747"/>
                </a:lnTo>
                <a:lnTo>
                  <a:pt x="5471" y="10503"/>
                </a:lnTo>
                <a:lnTo>
                  <a:pt x="6009" y="10307"/>
                </a:lnTo>
                <a:lnTo>
                  <a:pt x="6521" y="10185"/>
                </a:lnTo>
                <a:lnTo>
                  <a:pt x="7083" y="10112"/>
                </a:lnTo>
                <a:lnTo>
                  <a:pt x="7645" y="1006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8"/>
          <p:cNvSpPr/>
          <p:nvPr/>
        </p:nvSpPr>
        <p:spPr>
          <a:xfrm>
            <a:off x="2063406" y="3003681"/>
            <a:ext cx="319561" cy="319561"/>
          </a:xfrm>
          <a:custGeom>
            <a:avLst/>
            <a:gdLst/>
            <a:ahLst/>
            <a:cxnLst/>
            <a:rect l="l" t="t" r="r" b="b"/>
            <a:pathLst>
              <a:path w="15290" h="15290" extrusionOk="0">
                <a:moveTo>
                  <a:pt x="4519" y="6815"/>
                </a:moveTo>
                <a:lnTo>
                  <a:pt x="4690" y="6839"/>
                </a:lnTo>
                <a:lnTo>
                  <a:pt x="4861" y="6888"/>
                </a:lnTo>
                <a:lnTo>
                  <a:pt x="5007" y="6986"/>
                </a:lnTo>
                <a:lnTo>
                  <a:pt x="5154" y="7084"/>
                </a:lnTo>
                <a:lnTo>
                  <a:pt x="5252" y="7230"/>
                </a:lnTo>
                <a:lnTo>
                  <a:pt x="5325" y="7401"/>
                </a:lnTo>
                <a:lnTo>
                  <a:pt x="5374" y="7572"/>
                </a:lnTo>
                <a:lnTo>
                  <a:pt x="5398" y="7767"/>
                </a:lnTo>
                <a:lnTo>
                  <a:pt x="5374" y="7963"/>
                </a:lnTo>
                <a:lnTo>
                  <a:pt x="5325" y="8134"/>
                </a:lnTo>
                <a:lnTo>
                  <a:pt x="5252"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699" y="10503"/>
                </a:moveTo>
                <a:lnTo>
                  <a:pt x="11797" y="10527"/>
                </a:lnTo>
                <a:lnTo>
                  <a:pt x="11895" y="10576"/>
                </a:lnTo>
                <a:lnTo>
                  <a:pt x="11968" y="10625"/>
                </a:lnTo>
                <a:lnTo>
                  <a:pt x="12041" y="10674"/>
                </a:lnTo>
                <a:lnTo>
                  <a:pt x="12090" y="10771"/>
                </a:lnTo>
                <a:lnTo>
                  <a:pt x="12114" y="10845"/>
                </a:lnTo>
                <a:lnTo>
                  <a:pt x="12139" y="10942"/>
                </a:lnTo>
                <a:lnTo>
                  <a:pt x="12139" y="11040"/>
                </a:lnTo>
                <a:lnTo>
                  <a:pt x="12114" y="11138"/>
                </a:lnTo>
                <a:lnTo>
                  <a:pt x="12090" y="11236"/>
                </a:lnTo>
                <a:lnTo>
                  <a:pt x="12041" y="11309"/>
                </a:lnTo>
                <a:lnTo>
                  <a:pt x="11968" y="11382"/>
                </a:lnTo>
                <a:lnTo>
                  <a:pt x="11895" y="11431"/>
                </a:lnTo>
                <a:lnTo>
                  <a:pt x="11797" y="11455"/>
                </a:lnTo>
                <a:lnTo>
                  <a:pt x="7792" y="12701"/>
                </a:lnTo>
                <a:lnTo>
                  <a:pt x="7645" y="12725"/>
                </a:lnTo>
                <a:lnTo>
                  <a:pt x="7498" y="12701"/>
                </a:lnTo>
                <a:lnTo>
                  <a:pt x="7352" y="12628"/>
                </a:lnTo>
                <a:lnTo>
                  <a:pt x="7254" y="12530"/>
                </a:lnTo>
                <a:lnTo>
                  <a:pt x="7181" y="12383"/>
                </a:lnTo>
                <a:lnTo>
                  <a:pt x="7157" y="12286"/>
                </a:lnTo>
                <a:lnTo>
                  <a:pt x="7157" y="12188"/>
                </a:lnTo>
                <a:lnTo>
                  <a:pt x="7181" y="12090"/>
                </a:lnTo>
                <a:lnTo>
                  <a:pt x="7205" y="12017"/>
                </a:lnTo>
                <a:lnTo>
                  <a:pt x="7254" y="11919"/>
                </a:lnTo>
                <a:lnTo>
                  <a:pt x="7327" y="11871"/>
                </a:lnTo>
                <a:lnTo>
                  <a:pt x="7401" y="11797"/>
                </a:lnTo>
                <a:lnTo>
                  <a:pt x="7498" y="11773"/>
                </a:lnTo>
                <a:lnTo>
                  <a:pt x="11504" y="10527"/>
                </a:lnTo>
                <a:lnTo>
                  <a:pt x="11602" y="10503"/>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7" y="15241"/>
                </a:lnTo>
                <a:lnTo>
                  <a:pt x="8817" y="15192"/>
                </a:lnTo>
                <a:lnTo>
                  <a:pt x="9184" y="15143"/>
                </a:lnTo>
                <a:lnTo>
                  <a:pt x="9550" y="15046"/>
                </a:lnTo>
                <a:lnTo>
                  <a:pt x="9916" y="14948"/>
                </a:lnTo>
                <a:lnTo>
                  <a:pt x="10283" y="14826"/>
                </a:lnTo>
                <a:lnTo>
                  <a:pt x="10625" y="14679"/>
                </a:lnTo>
                <a:lnTo>
                  <a:pt x="10967" y="14533"/>
                </a:lnTo>
                <a:lnTo>
                  <a:pt x="11284" y="14362"/>
                </a:lnTo>
                <a:lnTo>
                  <a:pt x="11602"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1" y="8427"/>
                </a:lnTo>
                <a:lnTo>
                  <a:pt x="15289" y="8036"/>
                </a:lnTo>
                <a:lnTo>
                  <a:pt x="15289" y="7645"/>
                </a:lnTo>
                <a:lnTo>
                  <a:pt x="15289" y="7255"/>
                </a:lnTo>
                <a:lnTo>
                  <a:pt x="15241"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2" y="1100"/>
                </a:lnTo>
                <a:lnTo>
                  <a:pt x="11284" y="929"/>
                </a:lnTo>
                <a:lnTo>
                  <a:pt x="10967" y="758"/>
                </a:lnTo>
                <a:lnTo>
                  <a:pt x="10625" y="611"/>
                </a:lnTo>
                <a:lnTo>
                  <a:pt x="10283" y="465"/>
                </a:lnTo>
                <a:lnTo>
                  <a:pt x="9916" y="343"/>
                </a:lnTo>
                <a:lnTo>
                  <a:pt x="9550" y="245"/>
                </a:lnTo>
                <a:lnTo>
                  <a:pt x="9184" y="147"/>
                </a:lnTo>
                <a:lnTo>
                  <a:pt x="8817" y="99"/>
                </a:lnTo>
                <a:lnTo>
                  <a:pt x="8427"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3" name="Google Shape;483;p38"/>
          <p:cNvGrpSpPr/>
          <p:nvPr/>
        </p:nvGrpSpPr>
        <p:grpSpPr>
          <a:xfrm>
            <a:off x="2701378" y="2948492"/>
            <a:ext cx="170502" cy="425733"/>
            <a:chOff x="3386850" y="2264625"/>
            <a:chExt cx="203950" cy="509250"/>
          </a:xfrm>
        </p:grpSpPr>
        <p:sp>
          <p:nvSpPr>
            <p:cNvPr id="484" name="Google Shape;484;p38"/>
            <p:cNvSpPr/>
            <p:nvPr/>
          </p:nvSpPr>
          <p:spPr>
            <a:xfrm>
              <a:off x="3386850" y="2370850"/>
              <a:ext cx="203950" cy="403025"/>
            </a:xfrm>
            <a:custGeom>
              <a:avLst/>
              <a:gdLst/>
              <a:ahLst/>
              <a:cxnLst/>
              <a:rect l="l" t="t" r="r" b="b"/>
              <a:pathLst>
                <a:path w="8158" h="16121" extrusionOk="0">
                  <a:moveTo>
                    <a:pt x="3249" y="1"/>
                  </a:moveTo>
                  <a:lnTo>
                    <a:pt x="3004" y="50"/>
                  </a:lnTo>
                  <a:lnTo>
                    <a:pt x="2785" y="99"/>
                  </a:lnTo>
                  <a:lnTo>
                    <a:pt x="2565" y="172"/>
                  </a:lnTo>
                  <a:lnTo>
                    <a:pt x="2369" y="269"/>
                  </a:lnTo>
                  <a:lnTo>
                    <a:pt x="2174" y="367"/>
                  </a:lnTo>
                  <a:lnTo>
                    <a:pt x="1979" y="465"/>
                  </a:lnTo>
                  <a:lnTo>
                    <a:pt x="1808" y="587"/>
                  </a:lnTo>
                  <a:lnTo>
                    <a:pt x="1637" y="734"/>
                  </a:lnTo>
                  <a:lnTo>
                    <a:pt x="1490" y="880"/>
                  </a:lnTo>
                  <a:lnTo>
                    <a:pt x="1344" y="1027"/>
                  </a:lnTo>
                  <a:lnTo>
                    <a:pt x="1075" y="1369"/>
                  </a:lnTo>
                  <a:lnTo>
                    <a:pt x="855" y="1784"/>
                  </a:lnTo>
                  <a:lnTo>
                    <a:pt x="660" y="2199"/>
                  </a:lnTo>
                  <a:lnTo>
                    <a:pt x="489" y="2687"/>
                  </a:lnTo>
                  <a:lnTo>
                    <a:pt x="342" y="3176"/>
                  </a:lnTo>
                  <a:lnTo>
                    <a:pt x="245" y="3738"/>
                  </a:lnTo>
                  <a:lnTo>
                    <a:pt x="147" y="4299"/>
                  </a:lnTo>
                  <a:lnTo>
                    <a:pt x="74" y="4910"/>
                  </a:lnTo>
                  <a:lnTo>
                    <a:pt x="49" y="5545"/>
                  </a:lnTo>
                  <a:lnTo>
                    <a:pt x="25" y="6204"/>
                  </a:lnTo>
                  <a:lnTo>
                    <a:pt x="0" y="6888"/>
                  </a:lnTo>
                  <a:lnTo>
                    <a:pt x="25" y="7035"/>
                  </a:lnTo>
                  <a:lnTo>
                    <a:pt x="49" y="7181"/>
                  </a:lnTo>
                  <a:lnTo>
                    <a:pt x="98" y="7328"/>
                  </a:lnTo>
                  <a:lnTo>
                    <a:pt x="171" y="7425"/>
                  </a:lnTo>
                  <a:lnTo>
                    <a:pt x="269" y="7523"/>
                  </a:lnTo>
                  <a:lnTo>
                    <a:pt x="391" y="7596"/>
                  </a:lnTo>
                  <a:lnTo>
                    <a:pt x="513" y="7645"/>
                  </a:lnTo>
                  <a:lnTo>
                    <a:pt x="660" y="7670"/>
                  </a:lnTo>
                  <a:lnTo>
                    <a:pt x="806" y="7645"/>
                  </a:lnTo>
                  <a:lnTo>
                    <a:pt x="928" y="7596"/>
                  </a:lnTo>
                  <a:lnTo>
                    <a:pt x="1051" y="7523"/>
                  </a:lnTo>
                  <a:lnTo>
                    <a:pt x="1148" y="7425"/>
                  </a:lnTo>
                  <a:lnTo>
                    <a:pt x="1222" y="7328"/>
                  </a:lnTo>
                  <a:lnTo>
                    <a:pt x="1270" y="7181"/>
                  </a:lnTo>
                  <a:lnTo>
                    <a:pt x="1295" y="7035"/>
                  </a:lnTo>
                  <a:lnTo>
                    <a:pt x="1319" y="6888"/>
                  </a:lnTo>
                  <a:lnTo>
                    <a:pt x="1344" y="6278"/>
                  </a:lnTo>
                  <a:lnTo>
                    <a:pt x="1417" y="5569"/>
                  </a:lnTo>
                  <a:lnTo>
                    <a:pt x="1515" y="4861"/>
                  </a:lnTo>
                  <a:lnTo>
                    <a:pt x="1637" y="4153"/>
                  </a:lnTo>
                  <a:lnTo>
                    <a:pt x="1759" y="3542"/>
                  </a:lnTo>
                  <a:lnTo>
                    <a:pt x="1881" y="3029"/>
                  </a:lnTo>
                  <a:lnTo>
                    <a:pt x="2003" y="2687"/>
                  </a:lnTo>
                  <a:lnTo>
                    <a:pt x="2052" y="2614"/>
                  </a:lnTo>
                  <a:lnTo>
                    <a:pt x="2101" y="2590"/>
                  </a:lnTo>
                  <a:lnTo>
                    <a:pt x="2101" y="2639"/>
                  </a:lnTo>
                  <a:lnTo>
                    <a:pt x="2125" y="2736"/>
                  </a:lnTo>
                  <a:lnTo>
                    <a:pt x="2125" y="3151"/>
                  </a:lnTo>
                  <a:lnTo>
                    <a:pt x="2076" y="4568"/>
                  </a:lnTo>
                  <a:lnTo>
                    <a:pt x="1954" y="6595"/>
                  </a:lnTo>
                  <a:lnTo>
                    <a:pt x="1832" y="8866"/>
                  </a:lnTo>
                  <a:lnTo>
                    <a:pt x="1539" y="13165"/>
                  </a:lnTo>
                  <a:lnTo>
                    <a:pt x="1392" y="15119"/>
                  </a:lnTo>
                  <a:lnTo>
                    <a:pt x="1392" y="15290"/>
                  </a:lnTo>
                  <a:lnTo>
                    <a:pt x="1417" y="15461"/>
                  </a:lnTo>
                  <a:lnTo>
                    <a:pt x="1466" y="15607"/>
                  </a:lnTo>
                  <a:lnTo>
                    <a:pt x="1563" y="15754"/>
                  </a:lnTo>
                  <a:lnTo>
                    <a:pt x="1661" y="15900"/>
                  </a:lnTo>
                  <a:lnTo>
                    <a:pt x="1783" y="15998"/>
                  </a:lnTo>
                  <a:lnTo>
                    <a:pt x="1930" y="16071"/>
                  </a:lnTo>
                  <a:lnTo>
                    <a:pt x="2101" y="16120"/>
                  </a:lnTo>
                  <a:lnTo>
                    <a:pt x="2394" y="16120"/>
                  </a:lnTo>
                  <a:lnTo>
                    <a:pt x="2516" y="16071"/>
                  </a:lnTo>
                  <a:lnTo>
                    <a:pt x="2662" y="15998"/>
                  </a:lnTo>
                  <a:lnTo>
                    <a:pt x="2785" y="15925"/>
                  </a:lnTo>
                  <a:lnTo>
                    <a:pt x="2882" y="15803"/>
                  </a:lnTo>
                  <a:lnTo>
                    <a:pt x="2956" y="15680"/>
                  </a:lnTo>
                  <a:lnTo>
                    <a:pt x="3029" y="15534"/>
                  </a:lnTo>
                  <a:lnTo>
                    <a:pt x="3053" y="15387"/>
                  </a:lnTo>
                  <a:lnTo>
                    <a:pt x="3713" y="8549"/>
                  </a:lnTo>
                  <a:lnTo>
                    <a:pt x="3737" y="8476"/>
                  </a:lnTo>
                  <a:lnTo>
                    <a:pt x="3786" y="8354"/>
                  </a:lnTo>
                  <a:lnTo>
                    <a:pt x="3835" y="8305"/>
                  </a:lnTo>
                  <a:lnTo>
                    <a:pt x="3884" y="8231"/>
                  </a:lnTo>
                  <a:lnTo>
                    <a:pt x="3981" y="8207"/>
                  </a:lnTo>
                  <a:lnTo>
                    <a:pt x="4079" y="8183"/>
                  </a:lnTo>
                  <a:lnTo>
                    <a:pt x="4177" y="8207"/>
                  </a:lnTo>
                  <a:lnTo>
                    <a:pt x="4274" y="8231"/>
                  </a:lnTo>
                  <a:lnTo>
                    <a:pt x="4323" y="8305"/>
                  </a:lnTo>
                  <a:lnTo>
                    <a:pt x="4372" y="8354"/>
                  </a:lnTo>
                  <a:lnTo>
                    <a:pt x="4421" y="8476"/>
                  </a:lnTo>
                  <a:lnTo>
                    <a:pt x="4445" y="8549"/>
                  </a:lnTo>
                  <a:lnTo>
                    <a:pt x="5105" y="15387"/>
                  </a:lnTo>
                  <a:lnTo>
                    <a:pt x="5129" y="15534"/>
                  </a:lnTo>
                  <a:lnTo>
                    <a:pt x="5202" y="15680"/>
                  </a:lnTo>
                  <a:lnTo>
                    <a:pt x="5276" y="15803"/>
                  </a:lnTo>
                  <a:lnTo>
                    <a:pt x="5373" y="15925"/>
                  </a:lnTo>
                  <a:lnTo>
                    <a:pt x="5496" y="15998"/>
                  </a:lnTo>
                  <a:lnTo>
                    <a:pt x="5642" y="16071"/>
                  </a:lnTo>
                  <a:lnTo>
                    <a:pt x="5764" y="16120"/>
                  </a:lnTo>
                  <a:lnTo>
                    <a:pt x="6057" y="16120"/>
                  </a:lnTo>
                  <a:lnTo>
                    <a:pt x="6228" y="16071"/>
                  </a:lnTo>
                  <a:lnTo>
                    <a:pt x="6375" y="15998"/>
                  </a:lnTo>
                  <a:lnTo>
                    <a:pt x="6497" y="15900"/>
                  </a:lnTo>
                  <a:lnTo>
                    <a:pt x="6595" y="15754"/>
                  </a:lnTo>
                  <a:lnTo>
                    <a:pt x="6692" y="15607"/>
                  </a:lnTo>
                  <a:lnTo>
                    <a:pt x="6741" y="15461"/>
                  </a:lnTo>
                  <a:lnTo>
                    <a:pt x="6766" y="15290"/>
                  </a:lnTo>
                  <a:lnTo>
                    <a:pt x="6766" y="15119"/>
                  </a:lnTo>
                  <a:lnTo>
                    <a:pt x="6619" y="13165"/>
                  </a:lnTo>
                  <a:lnTo>
                    <a:pt x="6350" y="8915"/>
                  </a:lnTo>
                  <a:lnTo>
                    <a:pt x="6204" y="6619"/>
                  </a:lnTo>
                  <a:lnTo>
                    <a:pt x="6106" y="4617"/>
                  </a:lnTo>
                  <a:lnTo>
                    <a:pt x="6057" y="3176"/>
                  </a:lnTo>
                  <a:lnTo>
                    <a:pt x="6057" y="2761"/>
                  </a:lnTo>
                  <a:lnTo>
                    <a:pt x="6057" y="2590"/>
                  </a:lnTo>
                  <a:lnTo>
                    <a:pt x="6106" y="2590"/>
                  </a:lnTo>
                  <a:lnTo>
                    <a:pt x="6155" y="2687"/>
                  </a:lnTo>
                  <a:lnTo>
                    <a:pt x="6253" y="3005"/>
                  </a:lnTo>
                  <a:lnTo>
                    <a:pt x="6399" y="3493"/>
                  </a:lnTo>
                  <a:lnTo>
                    <a:pt x="6521" y="4128"/>
                  </a:lnTo>
                  <a:lnTo>
                    <a:pt x="6643" y="4837"/>
                  </a:lnTo>
                  <a:lnTo>
                    <a:pt x="6741" y="5569"/>
                  </a:lnTo>
                  <a:lnTo>
                    <a:pt x="6814" y="6278"/>
                  </a:lnTo>
                  <a:lnTo>
                    <a:pt x="6839" y="6888"/>
                  </a:lnTo>
                  <a:lnTo>
                    <a:pt x="6863" y="7035"/>
                  </a:lnTo>
                  <a:lnTo>
                    <a:pt x="6888" y="7181"/>
                  </a:lnTo>
                  <a:lnTo>
                    <a:pt x="6936" y="7328"/>
                  </a:lnTo>
                  <a:lnTo>
                    <a:pt x="7010" y="7425"/>
                  </a:lnTo>
                  <a:lnTo>
                    <a:pt x="7107" y="7523"/>
                  </a:lnTo>
                  <a:lnTo>
                    <a:pt x="7230" y="7596"/>
                  </a:lnTo>
                  <a:lnTo>
                    <a:pt x="7352" y="7645"/>
                  </a:lnTo>
                  <a:lnTo>
                    <a:pt x="7498" y="7670"/>
                  </a:lnTo>
                  <a:lnTo>
                    <a:pt x="7645" y="7645"/>
                  </a:lnTo>
                  <a:lnTo>
                    <a:pt x="7767" y="7596"/>
                  </a:lnTo>
                  <a:lnTo>
                    <a:pt x="7889" y="7523"/>
                  </a:lnTo>
                  <a:lnTo>
                    <a:pt x="7987" y="7425"/>
                  </a:lnTo>
                  <a:lnTo>
                    <a:pt x="8060" y="7328"/>
                  </a:lnTo>
                  <a:lnTo>
                    <a:pt x="8109" y="7181"/>
                  </a:lnTo>
                  <a:lnTo>
                    <a:pt x="8133" y="7035"/>
                  </a:lnTo>
                  <a:lnTo>
                    <a:pt x="8158" y="6888"/>
                  </a:lnTo>
                  <a:lnTo>
                    <a:pt x="8133" y="5520"/>
                  </a:lnTo>
                  <a:lnTo>
                    <a:pt x="8109" y="4885"/>
                  </a:lnTo>
                  <a:lnTo>
                    <a:pt x="8060" y="4299"/>
                  </a:lnTo>
                  <a:lnTo>
                    <a:pt x="7987" y="3713"/>
                  </a:lnTo>
                  <a:lnTo>
                    <a:pt x="7889" y="3176"/>
                  </a:lnTo>
                  <a:lnTo>
                    <a:pt x="7767" y="2663"/>
                  </a:lnTo>
                  <a:lnTo>
                    <a:pt x="7620" y="2174"/>
                  </a:lnTo>
                  <a:lnTo>
                    <a:pt x="7425" y="1759"/>
                  </a:lnTo>
                  <a:lnTo>
                    <a:pt x="7205" y="1369"/>
                  </a:lnTo>
                  <a:lnTo>
                    <a:pt x="7083" y="1173"/>
                  </a:lnTo>
                  <a:lnTo>
                    <a:pt x="6936" y="1002"/>
                  </a:lnTo>
                  <a:lnTo>
                    <a:pt x="6790" y="856"/>
                  </a:lnTo>
                  <a:lnTo>
                    <a:pt x="6643" y="709"/>
                  </a:lnTo>
                  <a:lnTo>
                    <a:pt x="6472" y="563"/>
                  </a:lnTo>
                  <a:lnTo>
                    <a:pt x="6277" y="440"/>
                  </a:lnTo>
                  <a:lnTo>
                    <a:pt x="6082" y="343"/>
                  </a:lnTo>
                  <a:lnTo>
                    <a:pt x="5886" y="245"/>
                  </a:lnTo>
                  <a:lnTo>
                    <a:pt x="5666" y="172"/>
                  </a:lnTo>
                  <a:lnTo>
                    <a:pt x="5422" y="99"/>
                  </a:lnTo>
                  <a:lnTo>
                    <a:pt x="5178" y="50"/>
                  </a:lnTo>
                  <a:lnTo>
                    <a:pt x="4909" y="1"/>
                  </a:lnTo>
                  <a:lnTo>
                    <a:pt x="4714" y="74"/>
                  </a:lnTo>
                  <a:lnTo>
                    <a:pt x="4519" y="147"/>
                  </a:lnTo>
                  <a:lnTo>
                    <a:pt x="4299" y="196"/>
                  </a:lnTo>
                  <a:lnTo>
                    <a:pt x="3859" y="196"/>
                  </a:lnTo>
                  <a:lnTo>
                    <a:pt x="3664" y="147"/>
                  </a:lnTo>
                  <a:lnTo>
                    <a:pt x="3444" y="99"/>
                  </a:lnTo>
                  <a:lnTo>
                    <a:pt x="32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3446075" y="2264625"/>
              <a:ext cx="85500" cy="94050"/>
            </a:xfrm>
            <a:custGeom>
              <a:avLst/>
              <a:gdLst/>
              <a:ahLst/>
              <a:cxnLst/>
              <a:rect l="l" t="t" r="r" b="b"/>
              <a:pathLst>
                <a:path w="3420" h="3762" extrusionOk="0">
                  <a:moveTo>
                    <a:pt x="1539" y="0"/>
                  </a:moveTo>
                  <a:lnTo>
                    <a:pt x="1368" y="25"/>
                  </a:lnTo>
                  <a:lnTo>
                    <a:pt x="1197" y="49"/>
                  </a:lnTo>
                  <a:lnTo>
                    <a:pt x="1051" y="122"/>
                  </a:lnTo>
                  <a:lnTo>
                    <a:pt x="904" y="171"/>
                  </a:lnTo>
                  <a:lnTo>
                    <a:pt x="757" y="269"/>
                  </a:lnTo>
                  <a:lnTo>
                    <a:pt x="611" y="342"/>
                  </a:lnTo>
                  <a:lnTo>
                    <a:pt x="489" y="464"/>
                  </a:lnTo>
                  <a:lnTo>
                    <a:pt x="391" y="586"/>
                  </a:lnTo>
                  <a:lnTo>
                    <a:pt x="293" y="708"/>
                  </a:lnTo>
                  <a:lnTo>
                    <a:pt x="196" y="855"/>
                  </a:lnTo>
                  <a:lnTo>
                    <a:pt x="122" y="1002"/>
                  </a:lnTo>
                  <a:lnTo>
                    <a:pt x="74" y="1148"/>
                  </a:lnTo>
                  <a:lnTo>
                    <a:pt x="25" y="1319"/>
                  </a:lnTo>
                  <a:lnTo>
                    <a:pt x="0" y="1514"/>
                  </a:lnTo>
                  <a:lnTo>
                    <a:pt x="0" y="1710"/>
                  </a:lnTo>
                  <a:lnTo>
                    <a:pt x="0" y="1905"/>
                  </a:lnTo>
                  <a:lnTo>
                    <a:pt x="25" y="2101"/>
                  </a:lnTo>
                  <a:lnTo>
                    <a:pt x="74" y="2272"/>
                  </a:lnTo>
                  <a:lnTo>
                    <a:pt x="122" y="2467"/>
                  </a:lnTo>
                  <a:lnTo>
                    <a:pt x="196" y="2638"/>
                  </a:lnTo>
                  <a:lnTo>
                    <a:pt x="293" y="2809"/>
                  </a:lnTo>
                  <a:lnTo>
                    <a:pt x="391" y="2980"/>
                  </a:lnTo>
                  <a:lnTo>
                    <a:pt x="489" y="3126"/>
                  </a:lnTo>
                  <a:lnTo>
                    <a:pt x="611" y="3273"/>
                  </a:lnTo>
                  <a:lnTo>
                    <a:pt x="757" y="3395"/>
                  </a:lnTo>
                  <a:lnTo>
                    <a:pt x="904" y="3493"/>
                  </a:lnTo>
                  <a:lnTo>
                    <a:pt x="1051" y="3590"/>
                  </a:lnTo>
                  <a:lnTo>
                    <a:pt x="1197" y="3664"/>
                  </a:lnTo>
                  <a:lnTo>
                    <a:pt x="1368" y="3713"/>
                  </a:lnTo>
                  <a:lnTo>
                    <a:pt x="1539" y="3761"/>
                  </a:lnTo>
                  <a:lnTo>
                    <a:pt x="1881" y="3761"/>
                  </a:lnTo>
                  <a:lnTo>
                    <a:pt x="2052" y="3713"/>
                  </a:lnTo>
                  <a:lnTo>
                    <a:pt x="2223" y="3664"/>
                  </a:lnTo>
                  <a:lnTo>
                    <a:pt x="2369" y="3590"/>
                  </a:lnTo>
                  <a:lnTo>
                    <a:pt x="2516" y="3493"/>
                  </a:lnTo>
                  <a:lnTo>
                    <a:pt x="2662" y="3395"/>
                  </a:lnTo>
                  <a:lnTo>
                    <a:pt x="2809" y="3273"/>
                  </a:lnTo>
                  <a:lnTo>
                    <a:pt x="2931" y="3126"/>
                  </a:lnTo>
                  <a:lnTo>
                    <a:pt x="3029" y="2980"/>
                  </a:lnTo>
                  <a:lnTo>
                    <a:pt x="3127" y="2809"/>
                  </a:lnTo>
                  <a:lnTo>
                    <a:pt x="3224" y="2638"/>
                  </a:lnTo>
                  <a:lnTo>
                    <a:pt x="3297" y="2467"/>
                  </a:lnTo>
                  <a:lnTo>
                    <a:pt x="3346" y="2272"/>
                  </a:lnTo>
                  <a:lnTo>
                    <a:pt x="3395" y="2101"/>
                  </a:lnTo>
                  <a:lnTo>
                    <a:pt x="3420" y="1905"/>
                  </a:lnTo>
                  <a:lnTo>
                    <a:pt x="3420" y="1710"/>
                  </a:lnTo>
                  <a:lnTo>
                    <a:pt x="3420" y="1514"/>
                  </a:lnTo>
                  <a:lnTo>
                    <a:pt x="3395" y="1319"/>
                  </a:lnTo>
                  <a:lnTo>
                    <a:pt x="3346" y="1148"/>
                  </a:lnTo>
                  <a:lnTo>
                    <a:pt x="3297" y="1002"/>
                  </a:lnTo>
                  <a:lnTo>
                    <a:pt x="3224" y="855"/>
                  </a:lnTo>
                  <a:lnTo>
                    <a:pt x="3127" y="708"/>
                  </a:lnTo>
                  <a:lnTo>
                    <a:pt x="3029" y="586"/>
                  </a:lnTo>
                  <a:lnTo>
                    <a:pt x="2931" y="464"/>
                  </a:lnTo>
                  <a:lnTo>
                    <a:pt x="2809" y="342"/>
                  </a:lnTo>
                  <a:lnTo>
                    <a:pt x="2662" y="269"/>
                  </a:lnTo>
                  <a:lnTo>
                    <a:pt x="2516" y="171"/>
                  </a:lnTo>
                  <a:lnTo>
                    <a:pt x="2369" y="122"/>
                  </a:lnTo>
                  <a:lnTo>
                    <a:pt x="2223" y="49"/>
                  </a:lnTo>
                  <a:lnTo>
                    <a:pt x="2052" y="25"/>
                  </a:lnTo>
                  <a:lnTo>
                    <a:pt x="18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6" name="Google Shape;486;p38"/>
          <p:cNvGrpSpPr/>
          <p:nvPr/>
        </p:nvGrpSpPr>
        <p:grpSpPr>
          <a:xfrm>
            <a:off x="3843751" y="3002602"/>
            <a:ext cx="139863" cy="317513"/>
            <a:chOff x="4753325" y="2329350"/>
            <a:chExt cx="167300" cy="379800"/>
          </a:xfrm>
        </p:grpSpPr>
        <p:sp>
          <p:nvSpPr>
            <p:cNvPr id="487" name="Google Shape;487;p38"/>
            <p:cNvSpPr/>
            <p:nvPr/>
          </p:nvSpPr>
          <p:spPr>
            <a:xfrm>
              <a:off x="4753325" y="2424600"/>
              <a:ext cx="167300" cy="284550"/>
            </a:xfrm>
            <a:custGeom>
              <a:avLst/>
              <a:gdLst/>
              <a:ahLst/>
              <a:cxnLst/>
              <a:rect l="l" t="t" r="r" b="b"/>
              <a:pathLst>
                <a:path w="6692" h="11382" extrusionOk="0">
                  <a:moveTo>
                    <a:pt x="4030" y="0"/>
                  </a:moveTo>
                  <a:lnTo>
                    <a:pt x="3883" y="73"/>
                  </a:lnTo>
                  <a:lnTo>
                    <a:pt x="3712" y="122"/>
                  </a:lnTo>
                  <a:lnTo>
                    <a:pt x="3517" y="171"/>
                  </a:lnTo>
                  <a:lnTo>
                    <a:pt x="3175" y="171"/>
                  </a:lnTo>
                  <a:lnTo>
                    <a:pt x="3004" y="147"/>
                  </a:lnTo>
                  <a:lnTo>
                    <a:pt x="2833" y="73"/>
                  </a:lnTo>
                  <a:lnTo>
                    <a:pt x="2662" y="24"/>
                  </a:lnTo>
                  <a:lnTo>
                    <a:pt x="2418" y="24"/>
                  </a:lnTo>
                  <a:lnTo>
                    <a:pt x="2174" y="98"/>
                  </a:lnTo>
                  <a:lnTo>
                    <a:pt x="1954" y="171"/>
                  </a:lnTo>
                  <a:lnTo>
                    <a:pt x="1710" y="318"/>
                  </a:lnTo>
                  <a:lnTo>
                    <a:pt x="1490" y="489"/>
                  </a:lnTo>
                  <a:lnTo>
                    <a:pt x="1246" y="684"/>
                  </a:lnTo>
                  <a:lnTo>
                    <a:pt x="1050" y="928"/>
                  </a:lnTo>
                  <a:lnTo>
                    <a:pt x="855" y="1197"/>
                  </a:lnTo>
                  <a:lnTo>
                    <a:pt x="660" y="1514"/>
                  </a:lnTo>
                  <a:lnTo>
                    <a:pt x="513" y="1856"/>
                  </a:lnTo>
                  <a:lnTo>
                    <a:pt x="366" y="2223"/>
                  </a:lnTo>
                  <a:lnTo>
                    <a:pt x="244" y="2638"/>
                  </a:lnTo>
                  <a:lnTo>
                    <a:pt x="122" y="3102"/>
                  </a:lnTo>
                  <a:lnTo>
                    <a:pt x="49" y="3590"/>
                  </a:lnTo>
                  <a:lnTo>
                    <a:pt x="0" y="4103"/>
                  </a:lnTo>
                  <a:lnTo>
                    <a:pt x="0" y="4665"/>
                  </a:lnTo>
                  <a:lnTo>
                    <a:pt x="0" y="4787"/>
                  </a:lnTo>
                  <a:lnTo>
                    <a:pt x="25" y="4909"/>
                  </a:lnTo>
                  <a:lnTo>
                    <a:pt x="73" y="5007"/>
                  </a:lnTo>
                  <a:lnTo>
                    <a:pt x="147" y="5104"/>
                  </a:lnTo>
                  <a:lnTo>
                    <a:pt x="220" y="5178"/>
                  </a:lnTo>
                  <a:lnTo>
                    <a:pt x="318" y="5251"/>
                  </a:lnTo>
                  <a:lnTo>
                    <a:pt x="415" y="5275"/>
                  </a:lnTo>
                  <a:lnTo>
                    <a:pt x="537" y="5300"/>
                  </a:lnTo>
                  <a:lnTo>
                    <a:pt x="660" y="5275"/>
                  </a:lnTo>
                  <a:lnTo>
                    <a:pt x="757" y="5251"/>
                  </a:lnTo>
                  <a:lnTo>
                    <a:pt x="855" y="5178"/>
                  </a:lnTo>
                  <a:lnTo>
                    <a:pt x="928" y="5104"/>
                  </a:lnTo>
                  <a:lnTo>
                    <a:pt x="1001" y="5007"/>
                  </a:lnTo>
                  <a:lnTo>
                    <a:pt x="1026" y="4909"/>
                  </a:lnTo>
                  <a:lnTo>
                    <a:pt x="1050" y="4787"/>
                  </a:lnTo>
                  <a:lnTo>
                    <a:pt x="1075" y="4665"/>
                  </a:lnTo>
                  <a:lnTo>
                    <a:pt x="1099" y="4201"/>
                  </a:lnTo>
                  <a:lnTo>
                    <a:pt x="1148" y="3737"/>
                  </a:lnTo>
                  <a:lnTo>
                    <a:pt x="1221" y="3322"/>
                  </a:lnTo>
                  <a:lnTo>
                    <a:pt x="1319" y="2931"/>
                  </a:lnTo>
                  <a:lnTo>
                    <a:pt x="1441" y="2589"/>
                  </a:lnTo>
                  <a:lnTo>
                    <a:pt x="1539" y="2345"/>
                  </a:lnTo>
                  <a:lnTo>
                    <a:pt x="1636" y="2174"/>
                  </a:lnTo>
                  <a:lnTo>
                    <a:pt x="1685" y="2149"/>
                  </a:lnTo>
                  <a:lnTo>
                    <a:pt x="1710" y="2149"/>
                  </a:lnTo>
                  <a:lnTo>
                    <a:pt x="1734" y="2247"/>
                  </a:lnTo>
                  <a:lnTo>
                    <a:pt x="1734" y="2516"/>
                  </a:lnTo>
                  <a:lnTo>
                    <a:pt x="1685" y="3493"/>
                  </a:lnTo>
                  <a:lnTo>
                    <a:pt x="1612" y="4836"/>
                  </a:lnTo>
                  <a:lnTo>
                    <a:pt x="1490" y="6374"/>
                  </a:lnTo>
                  <a:lnTo>
                    <a:pt x="1246" y="9256"/>
                  </a:lnTo>
                  <a:lnTo>
                    <a:pt x="1148" y="10551"/>
                  </a:lnTo>
                  <a:lnTo>
                    <a:pt x="1148" y="10697"/>
                  </a:lnTo>
                  <a:lnTo>
                    <a:pt x="1148" y="10844"/>
                  </a:lnTo>
                  <a:lnTo>
                    <a:pt x="1197" y="10966"/>
                  </a:lnTo>
                  <a:lnTo>
                    <a:pt x="1270" y="11088"/>
                  </a:lnTo>
                  <a:lnTo>
                    <a:pt x="1343" y="11186"/>
                  </a:lnTo>
                  <a:lnTo>
                    <a:pt x="1465" y="11284"/>
                  </a:lnTo>
                  <a:lnTo>
                    <a:pt x="1588" y="11357"/>
                  </a:lnTo>
                  <a:lnTo>
                    <a:pt x="1710" y="11381"/>
                  </a:lnTo>
                  <a:lnTo>
                    <a:pt x="1954" y="11381"/>
                  </a:lnTo>
                  <a:lnTo>
                    <a:pt x="2076" y="11357"/>
                  </a:lnTo>
                  <a:lnTo>
                    <a:pt x="2174" y="11284"/>
                  </a:lnTo>
                  <a:lnTo>
                    <a:pt x="2271" y="11210"/>
                  </a:lnTo>
                  <a:lnTo>
                    <a:pt x="2345" y="11137"/>
                  </a:lnTo>
                  <a:lnTo>
                    <a:pt x="2418" y="11039"/>
                  </a:lnTo>
                  <a:lnTo>
                    <a:pt x="2467" y="10917"/>
                  </a:lnTo>
                  <a:lnTo>
                    <a:pt x="2516" y="10795"/>
                  </a:lnTo>
                  <a:lnTo>
                    <a:pt x="3053" y="7034"/>
                  </a:lnTo>
                  <a:lnTo>
                    <a:pt x="3053" y="6985"/>
                  </a:lnTo>
                  <a:lnTo>
                    <a:pt x="3102" y="6887"/>
                  </a:lnTo>
                  <a:lnTo>
                    <a:pt x="3151" y="6839"/>
                  </a:lnTo>
                  <a:lnTo>
                    <a:pt x="3200" y="6790"/>
                  </a:lnTo>
                  <a:lnTo>
                    <a:pt x="3273" y="6765"/>
                  </a:lnTo>
                  <a:lnTo>
                    <a:pt x="3346" y="6741"/>
                  </a:lnTo>
                  <a:lnTo>
                    <a:pt x="3419" y="6765"/>
                  </a:lnTo>
                  <a:lnTo>
                    <a:pt x="3493" y="6790"/>
                  </a:lnTo>
                  <a:lnTo>
                    <a:pt x="3541" y="6839"/>
                  </a:lnTo>
                  <a:lnTo>
                    <a:pt x="3590" y="6887"/>
                  </a:lnTo>
                  <a:lnTo>
                    <a:pt x="3639" y="6985"/>
                  </a:lnTo>
                  <a:lnTo>
                    <a:pt x="3639" y="7034"/>
                  </a:lnTo>
                  <a:lnTo>
                    <a:pt x="4176" y="10795"/>
                  </a:lnTo>
                  <a:lnTo>
                    <a:pt x="4225" y="10917"/>
                  </a:lnTo>
                  <a:lnTo>
                    <a:pt x="4274" y="11039"/>
                  </a:lnTo>
                  <a:lnTo>
                    <a:pt x="4347" y="11137"/>
                  </a:lnTo>
                  <a:lnTo>
                    <a:pt x="4421" y="11210"/>
                  </a:lnTo>
                  <a:lnTo>
                    <a:pt x="4518" y="11284"/>
                  </a:lnTo>
                  <a:lnTo>
                    <a:pt x="4616" y="11357"/>
                  </a:lnTo>
                  <a:lnTo>
                    <a:pt x="4738" y="11381"/>
                  </a:lnTo>
                  <a:lnTo>
                    <a:pt x="4982" y="11381"/>
                  </a:lnTo>
                  <a:lnTo>
                    <a:pt x="5104" y="11357"/>
                  </a:lnTo>
                  <a:lnTo>
                    <a:pt x="5227" y="11284"/>
                  </a:lnTo>
                  <a:lnTo>
                    <a:pt x="5349" y="11186"/>
                  </a:lnTo>
                  <a:lnTo>
                    <a:pt x="5422" y="11088"/>
                  </a:lnTo>
                  <a:lnTo>
                    <a:pt x="5495" y="10966"/>
                  </a:lnTo>
                  <a:lnTo>
                    <a:pt x="5544" y="10844"/>
                  </a:lnTo>
                  <a:lnTo>
                    <a:pt x="5544" y="10697"/>
                  </a:lnTo>
                  <a:lnTo>
                    <a:pt x="5544" y="10551"/>
                  </a:lnTo>
                  <a:lnTo>
                    <a:pt x="5202" y="6399"/>
                  </a:lnTo>
                  <a:lnTo>
                    <a:pt x="5007" y="3517"/>
                  </a:lnTo>
                  <a:lnTo>
                    <a:pt x="4958" y="2540"/>
                  </a:lnTo>
                  <a:lnTo>
                    <a:pt x="4958" y="2247"/>
                  </a:lnTo>
                  <a:lnTo>
                    <a:pt x="4982" y="2149"/>
                  </a:lnTo>
                  <a:lnTo>
                    <a:pt x="5007" y="2149"/>
                  </a:lnTo>
                  <a:lnTo>
                    <a:pt x="5056" y="2174"/>
                  </a:lnTo>
                  <a:lnTo>
                    <a:pt x="5153" y="2320"/>
                  </a:lnTo>
                  <a:lnTo>
                    <a:pt x="5251" y="2564"/>
                  </a:lnTo>
                  <a:lnTo>
                    <a:pt x="5349" y="2906"/>
                  </a:lnTo>
                  <a:lnTo>
                    <a:pt x="5446" y="3297"/>
                  </a:lnTo>
                  <a:lnTo>
                    <a:pt x="5544" y="3737"/>
                  </a:lnTo>
                  <a:lnTo>
                    <a:pt x="5593" y="4201"/>
                  </a:lnTo>
                  <a:lnTo>
                    <a:pt x="5617" y="4665"/>
                  </a:lnTo>
                  <a:lnTo>
                    <a:pt x="5642" y="4787"/>
                  </a:lnTo>
                  <a:lnTo>
                    <a:pt x="5666" y="4909"/>
                  </a:lnTo>
                  <a:lnTo>
                    <a:pt x="5691" y="5007"/>
                  </a:lnTo>
                  <a:lnTo>
                    <a:pt x="5764" y="5104"/>
                  </a:lnTo>
                  <a:lnTo>
                    <a:pt x="5837" y="5178"/>
                  </a:lnTo>
                  <a:lnTo>
                    <a:pt x="5935" y="5251"/>
                  </a:lnTo>
                  <a:lnTo>
                    <a:pt x="6033" y="5275"/>
                  </a:lnTo>
                  <a:lnTo>
                    <a:pt x="6155" y="5300"/>
                  </a:lnTo>
                  <a:lnTo>
                    <a:pt x="6277" y="5275"/>
                  </a:lnTo>
                  <a:lnTo>
                    <a:pt x="6374" y="5251"/>
                  </a:lnTo>
                  <a:lnTo>
                    <a:pt x="6472" y="5178"/>
                  </a:lnTo>
                  <a:lnTo>
                    <a:pt x="6545" y="5104"/>
                  </a:lnTo>
                  <a:lnTo>
                    <a:pt x="6619" y="5007"/>
                  </a:lnTo>
                  <a:lnTo>
                    <a:pt x="6668" y="4909"/>
                  </a:lnTo>
                  <a:lnTo>
                    <a:pt x="6692" y="4787"/>
                  </a:lnTo>
                  <a:lnTo>
                    <a:pt x="6692" y="4665"/>
                  </a:lnTo>
                  <a:lnTo>
                    <a:pt x="6692" y="4103"/>
                  </a:lnTo>
                  <a:lnTo>
                    <a:pt x="6643" y="3566"/>
                  </a:lnTo>
                  <a:lnTo>
                    <a:pt x="6570" y="3077"/>
                  </a:lnTo>
                  <a:lnTo>
                    <a:pt x="6472" y="2638"/>
                  </a:lnTo>
                  <a:lnTo>
                    <a:pt x="6374" y="2223"/>
                  </a:lnTo>
                  <a:lnTo>
                    <a:pt x="6228" y="1832"/>
                  </a:lnTo>
                  <a:lnTo>
                    <a:pt x="6081" y="1490"/>
                  </a:lnTo>
                  <a:lnTo>
                    <a:pt x="5910" y="1172"/>
                  </a:lnTo>
                  <a:lnTo>
                    <a:pt x="5715" y="904"/>
                  </a:lnTo>
                  <a:lnTo>
                    <a:pt x="5520" y="659"/>
                  </a:lnTo>
                  <a:lnTo>
                    <a:pt x="5300" y="464"/>
                  </a:lnTo>
                  <a:lnTo>
                    <a:pt x="5056" y="293"/>
                  </a:lnTo>
                  <a:lnTo>
                    <a:pt x="4811" y="171"/>
                  </a:lnTo>
                  <a:lnTo>
                    <a:pt x="4567" y="73"/>
                  </a:lnTo>
                  <a:lnTo>
                    <a:pt x="4299" y="24"/>
                  </a:lnTo>
                  <a:lnTo>
                    <a:pt x="40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8"/>
            <p:cNvSpPr/>
            <p:nvPr/>
          </p:nvSpPr>
          <p:spPr>
            <a:xfrm>
              <a:off x="4798500" y="2329350"/>
              <a:ext cx="76950" cy="84275"/>
            </a:xfrm>
            <a:custGeom>
              <a:avLst/>
              <a:gdLst/>
              <a:ahLst/>
              <a:cxnLst/>
              <a:rect l="l" t="t" r="r" b="b"/>
              <a:pathLst>
                <a:path w="3078" h="3371" extrusionOk="0">
                  <a:moveTo>
                    <a:pt x="1539" y="0"/>
                  </a:moveTo>
                  <a:lnTo>
                    <a:pt x="1222" y="24"/>
                  </a:lnTo>
                  <a:lnTo>
                    <a:pt x="953" y="98"/>
                  </a:lnTo>
                  <a:lnTo>
                    <a:pt x="684" y="220"/>
                  </a:lnTo>
                  <a:lnTo>
                    <a:pt x="464" y="415"/>
                  </a:lnTo>
                  <a:lnTo>
                    <a:pt x="367" y="513"/>
                  </a:lnTo>
                  <a:lnTo>
                    <a:pt x="269" y="635"/>
                  </a:lnTo>
                  <a:lnTo>
                    <a:pt x="196" y="757"/>
                  </a:lnTo>
                  <a:lnTo>
                    <a:pt x="123" y="879"/>
                  </a:lnTo>
                  <a:lnTo>
                    <a:pt x="74" y="1026"/>
                  </a:lnTo>
                  <a:lnTo>
                    <a:pt x="49" y="1172"/>
                  </a:lnTo>
                  <a:lnTo>
                    <a:pt x="25" y="1343"/>
                  </a:lnTo>
                  <a:lnTo>
                    <a:pt x="0" y="1514"/>
                  </a:lnTo>
                  <a:lnTo>
                    <a:pt x="25" y="1685"/>
                  </a:lnTo>
                  <a:lnTo>
                    <a:pt x="49" y="1856"/>
                  </a:lnTo>
                  <a:lnTo>
                    <a:pt x="123" y="2198"/>
                  </a:lnTo>
                  <a:lnTo>
                    <a:pt x="269" y="2516"/>
                  </a:lnTo>
                  <a:lnTo>
                    <a:pt x="464" y="2784"/>
                  </a:lnTo>
                  <a:lnTo>
                    <a:pt x="562" y="2906"/>
                  </a:lnTo>
                  <a:lnTo>
                    <a:pt x="684" y="3029"/>
                  </a:lnTo>
                  <a:lnTo>
                    <a:pt x="806" y="3126"/>
                  </a:lnTo>
                  <a:lnTo>
                    <a:pt x="953" y="3199"/>
                  </a:lnTo>
                  <a:lnTo>
                    <a:pt x="1075" y="3273"/>
                  </a:lnTo>
                  <a:lnTo>
                    <a:pt x="1222" y="3322"/>
                  </a:lnTo>
                  <a:lnTo>
                    <a:pt x="1393" y="3346"/>
                  </a:lnTo>
                  <a:lnTo>
                    <a:pt x="1539" y="3370"/>
                  </a:lnTo>
                  <a:lnTo>
                    <a:pt x="1686" y="3346"/>
                  </a:lnTo>
                  <a:lnTo>
                    <a:pt x="1857" y="3322"/>
                  </a:lnTo>
                  <a:lnTo>
                    <a:pt x="2003" y="3273"/>
                  </a:lnTo>
                  <a:lnTo>
                    <a:pt x="2125" y="3199"/>
                  </a:lnTo>
                  <a:lnTo>
                    <a:pt x="2272" y="3126"/>
                  </a:lnTo>
                  <a:lnTo>
                    <a:pt x="2394" y="3029"/>
                  </a:lnTo>
                  <a:lnTo>
                    <a:pt x="2516" y="2906"/>
                  </a:lnTo>
                  <a:lnTo>
                    <a:pt x="2614" y="2784"/>
                  </a:lnTo>
                  <a:lnTo>
                    <a:pt x="2809" y="2516"/>
                  </a:lnTo>
                  <a:lnTo>
                    <a:pt x="2956" y="2198"/>
                  </a:lnTo>
                  <a:lnTo>
                    <a:pt x="3029" y="1856"/>
                  </a:lnTo>
                  <a:lnTo>
                    <a:pt x="3053" y="1685"/>
                  </a:lnTo>
                  <a:lnTo>
                    <a:pt x="3078" y="1514"/>
                  </a:lnTo>
                  <a:lnTo>
                    <a:pt x="3053" y="1343"/>
                  </a:lnTo>
                  <a:lnTo>
                    <a:pt x="3029" y="1172"/>
                  </a:lnTo>
                  <a:lnTo>
                    <a:pt x="3004" y="1026"/>
                  </a:lnTo>
                  <a:lnTo>
                    <a:pt x="2956" y="879"/>
                  </a:lnTo>
                  <a:lnTo>
                    <a:pt x="2882" y="757"/>
                  </a:lnTo>
                  <a:lnTo>
                    <a:pt x="2809" y="635"/>
                  </a:lnTo>
                  <a:lnTo>
                    <a:pt x="2711" y="513"/>
                  </a:lnTo>
                  <a:lnTo>
                    <a:pt x="2614" y="415"/>
                  </a:lnTo>
                  <a:lnTo>
                    <a:pt x="2394" y="220"/>
                  </a:lnTo>
                  <a:lnTo>
                    <a:pt x="2125" y="98"/>
                  </a:lnTo>
                  <a:lnTo>
                    <a:pt x="1857" y="24"/>
                  </a:lnTo>
                  <a:lnTo>
                    <a:pt x="15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9" name="Google Shape;489;p38"/>
          <p:cNvGrpSpPr/>
          <p:nvPr/>
        </p:nvGrpSpPr>
        <p:grpSpPr>
          <a:xfrm>
            <a:off x="3277653" y="2950519"/>
            <a:ext cx="145004" cy="421657"/>
            <a:chOff x="4076175" y="2267050"/>
            <a:chExt cx="173450" cy="504375"/>
          </a:xfrm>
        </p:grpSpPr>
        <p:sp>
          <p:nvSpPr>
            <p:cNvPr id="490" name="Google Shape;490;p38"/>
            <p:cNvSpPr/>
            <p:nvPr/>
          </p:nvSpPr>
          <p:spPr>
            <a:xfrm>
              <a:off x="4122600" y="2267050"/>
              <a:ext cx="80600" cy="91625"/>
            </a:xfrm>
            <a:custGeom>
              <a:avLst/>
              <a:gdLst/>
              <a:ahLst/>
              <a:cxnLst/>
              <a:rect l="l" t="t" r="r" b="b"/>
              <a:pathLst>
                <a:path w="3224" h="3665" extrusionOk="0">
                  <a:moveTo>
                    <a:pt x="1441" y="1"/>
                  </a:moveTo>
                  <a:lnTo>
                    <a:pt x="1295" y="25"/>
                  </a:lnTo>
                  <a:lnTo>
                    <a:pt x="1124" y="74"/>
                  </a:lnTo>
                  <a:lnTo>
                    <a:pt x="977" y="123"/>
                  </a:lnTo>
                  <a:lnTo>
                    <a:pt x="855" y="172"/>
                  </a:lnTo>
                  <a:lnTo>
                    <a:pt x="708" y="245"/>
                  </a:lnTo>
                  <a:lnTo>
                    <a:pt x="586" y="343"/>
                  </a:lnTo>
                  <a:lnTo>
                    <a:pt x="464" y="441"/>
                  </a:lnTo>
                  <a:lnTo>
                    <a:pt x="366" y="563"/>
                  </a:lnTo>
                  <a:lnTo>
                    <a:pt x="269" y="685"/>
                  </a:lnTo>
                  <a:lnTo>
                    <a:pt x="195" y="831"/>
                  </a:lnTo>
                  <a:lnTo>
                    <a:pt x="122" y="978"/>
                  </a:lnTo>
                  <a:lnTo>
                    <a:pt x="73" y="1124"/>
                  </a:lnTo>
                  <a:lnTo>
                    <a:pt x="25" y="1295"/>
                  </a:lnTo>
                  <a:lnTo>
                    <a:pt x="0" y="1466"/>
                  </a:lnTo>
                  <a:lnTo>
                    <a:pt x="0" y="1662"/>
                  </a:lnTo>
                  <a:lnTo>
                    <a:pt x="0" y="1833"/>
                  </a:lnTo>
                  <a:lnTo>
                    <a:pt x="25" y="2028"/>
                  </a:lnTo>
                  <a:lnTo>
                    <a:pt x="73" y="2223"/>
                  </a:lnTo>
                  <a:lnTo>
                    <a:pt x="122" y="2394"/>
                  </a:lnTo>
                  <a:lnTo>
                    <a:pt x="195" y="2565"/>
                  </a:lnTo>
                  <a:lnTo>
                    <a:pt x="269" y="2736"/>
                  </a:lnTo>
                  <a:lnTo>
                    <a:pt x="366" y="2883"/>
                  </a:lnTo>
                  <a:lnTo>
                    <a:pt x="464" y="3029"/>
                  </a:lnTo>
                  <a:lnTo>
                    <a:pt x="586" y="3176"/>
                  </a:lnTo>
                  <a:lnTo>
                    <a:pt x="708" y="3298"/>
                  </a:lnTo>
                  <a:lnTo>
                    <a:pt x="855" y="3396"/>
                  </a:lnTo>
                  <a:lnTo>
                    <a:pt x="977" y="3493"/>
                  </a:lnTo>
                  <a:lnTo>
                    <a:pt x="1124" y="3567"/>
                  </a:lnTo>
                  <a:lnTo>
                    <a:pt x="1295" y="3616"/>
                  </a:lnTo>
                  <a:lnTo>
                    <a:pt x="1441" y="3640"/>
                  </a:lnTo>
                  <a:lnTo>
                    <a:pt x="1612" y="3664"/>
                  </a:lnTo>
                  <a:lnTo>
                    <a:pt x="1783" y="3640"/>
                  </a:lnTo>
                  <a:lnTo>
                    <a:pt x="1930" y="3616"/>
                  </a:lnTo>
                  <a:lnTo>
                    <a:pt x="2100" y="3567"/>
                  </a:lnTo>
                  <a:lnTo>
                    <a:pt x="2247" y="3493"/>
                  </a:lnTo>
                  <a:lnTo>
                    <a:pt x="2369" y="3396"/>
                  </a:lnTo>
                  <a:lnTo>
                    <a:pt x="2516" y="3298"/>
                  </a:lnTo>
                  <a:lnTo>
                    <a:pt x="2638" y="3176"/>
                  </a:lnTo>
                  <a:lnTo>
                    <a:pt x="2760" y="3029"/>
                  </a:lnTo>
                  <a:lnTo>
                    <a:pt x="2858" y="2883"/>
                  </a:lnTo>
                  <a:lnTo>
                    <a:pt x="2955" y="2736"/>
                  </a:lnTo>
                  <a:lnTo>
                    <a:pt x="3029" y="2565"/>
                  </a:lnTo>
                  <a:lnTo>
                    <a:pt x="3102" y="2394"/>
                  </a:lnTo>
                  <a:lnTo>
                    <a:pt x="3151" y="2223"/>
                  </a:lnTo>
                  <a:lnTo>
                    <a:pt x="3200" y="2028"/>
                  </a:lnTo>
                  <a:lnTo>
                    <a:pt x="3224" y="1833"/>
                  </a:lnTo>
                  <a:lnTo>
                    <a:pt x="3224" y="1662"/>
                  </a:lnTo>
                  <a:lnTo>
                    <a:pt x="3224" y="1466"/>
                  </a:lnTo>
                  <a:lnTo>
                    <a:pt x="3200" y="1295"/>
                  </a:lnTo>
                  <a:lnTo>
                    <a:pt x="3151" y="1124"/>
                  </a:lnTo>
                  <a:lnTo>
                    <a:pt x="3102" y="978"/>
                  </a:lnTo>
                  <a:lnTo>
                    <a:pt x="3029" y="831"/>
                  </a:lnTo>
                  <a:lnTo>
                    <a:pt x="2955" y="685"/>
                  </a:lnTo>
                  <a:lnTo>
                    <a:pt x="2858" y="563"/>
                  </a:lnTo>
                  <a:lnTo>
                    <a:pt x="2760" y="441"/>
                  </a:lnTo>
                  <a:lnTo>
                    <a:pt x="2638" y="343"/>
                  </a:lnTo>
                  <a:lnTo>
                    <a:pt x="2516" y="245"/>
                  </a:lnTo>
                  <a:lnTo>
                    <a:pt x="2369" y="172"/>
                  </a:lnTo>
                  <a:lnTo>
                    <a:pt x="2247" y="123"/>
                  </a:lnTo>
                  <a:lnTo>
                    <a:pt x="2100" y="74"/>
                  </a:lnTo>
                  <a:lnTo>
                    <a:pt x="1930" y="25"/>
                  </a:lnTo>
                  <a:lnTo>
                    <a:pt x="17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8"/>
            <p:cNvSpPr/>
            <p:nvPr/>
          </p:nvSpPr>
          <p:spPr>
            <a:xfrm>
              <a:off x="4076175" y="2370250"/>
              <a:ext cx="173450" cy="401175"/>
            </a:xfrm>
            <a:custGeom>
              <a:avLst/>
              <a:gdLst/>
              <a:ahLst/>
              <a:cxnLst/>
              <a:rect l="l" t="t" r="r" b="b"/>
              <a:pathLst>
                <a:path w="6938" h="16047" extrusionOk="0">
                  <a:moveTo>
                    <a:pt x="2736" y="0"/>
                  </a:moveTo>
                  <a:lnTo>
                    <a:pt x="2541" y="49"/>
                  </a:lnTo>
                  <a:lnTo>
                    <a:pt x="2346" y="123"/>
                  </a:lnTo>
                  <a:lnTo>
                    <a:pt x="2175" y="196"/>
                  </a:lnTo>
                  <a:lnTo>
                    <a:pt x="2028" y="293"/>
                  </a:lnTo>
                  <a:lnTo>
                    <a:pt x="1711" y="489"/>
                  </a:lnTo>
                  <a:lnTo>
                    <a:pt x="1442" y="758"/>
                  </a:lnTo>
                  <a:lnTo>
                    <a:pt x="1173" y="1075"/>
                  </a:lnTo>
                  <a:lnTo>
                    <a:pt x="953" y="1417"/>
                  </a:lnTo>
                  <a:lnTo>
                    <a:pt x="758" y="1808"/>
                  </a:lnTo>
                  <a:lnTo>
                    <a:pt x="587" y="2223"/>
                  </a:lnTo>
                  <a:lnTo>
                    <a:pt x="441" y="2711"/>
                  </a:lnTo>
                  <a:lnTo>
                    <a:pt x="318" y="3200"/>
                  </a:lnTo>
                  <a:lnTo>
                    <a:pt x="221" y="3737"/>
                  </a:lnTo>
                  <a:lnTo>
                    <a:pt x="147" y="4323"/>
                  </a:lnTo>
                  <a:lnTo>
                    <a:pt x="74" y="4909"/>
                  </a:lnTo>
                  <a:lnTo>
                    <a:pt x="25" y="5544"/>
                  </a:lnTo>
                  <a:lnTo>
                    <a:pt x="1" y="6204"/>
                  </a:lnTo>
                  <a:lnTo>
                    <a:pt x="1" y="6888"/>
                  </a:lnTo>
                  <a:lnTo>
                    <a:pt x="25" y="7034"/>
                  </a:lnTo>
                  <a:lnTo>
                    <a:pt x="50" y="7181"/>
                  </a:lnTo>
                  <a:lnTo>
                    <a:pt x="99" y="7327"/>
                  </a:lnTo>
                  <a:lnTo>
                    <a:pt x="172" y="7425"/>
                  </a:lnTo>
                  <a:lnTo>
                    <a:pt x="245" y="7523"/>
                  </a:lnTo>
                  <a:lnTo>
                    <a:pt x="318" y="7596"/>
                  </a:lnTo>
                  <a:lnTo>
                    <a:pt x="416" y="7645"/>
                  </a:lnTo>
                  <a:lnTo>
                    <a:pt x="636" y="7645"/>
                  </a:lnTo>
                  <a:lnTo>
                    <a:pt x="734" y="7596"/>
                  </a:lnTo>
                  <a:lnTo>
                    <a:pt x="807" y="7523"/>
                  </a:lnTo>
                  <a:lnTo>
                    <a:pt x="880" y="7425"/>
                  </a:lnTo>
                  <a:lnTo>
                    <a:pt x="929" y="7327"/>
                  </a:lnTo>
                  <a:lnTo>
                    <a:pt x="953" y="7181"/>
                  </a:lnTo>
                  <a:lnTo>
                    <a:pt x="978" y="6888"/>
                  </a:lnTo>
                  <a:lnTo>
                    <a:pt x="1002" y="6521"/>
                  </a:lnTo>
                  <a:lnTo>
                    <a:pt x="1027" y="6106"/>
                  </a:lnTo>
                  <a:lnTo>
                    <a:pt x="1149" y="5105"/>
                  </a:lnTo>
                  <a:lnTo>
                    <a:pt x="1295" y="4103"/>
                  </a:lnTo>
                  <a:lnTo>
                    <a:pt x="1369" y="3664"/>
                  </a:lnTo>
                  <a:lnTo>
                    <a:pt x="1466" y="3298"/>
                  </a:lnTo>
                  <a:lnTo>
                    <a:pt x="1417" y="3102"/>
                  </a:lnTo>
                  <a:lnTo>
                    <a:pt x="1393" y="2907"/>
                  </a:lnTo>
                  <a:lnTo>
                    <a:pt x="1393" y="2711"/>
                  </a:lnTo>
                  <a:lnTo>
                    <a:pt x="1417" y="2540"/>
                  </a:lnTo>
                  <a:lnTo>
                    <a:pt x="1442" y="2394"/>
                  </a:lnTo>
                  <a:lnTo>
                    <a:pt x="1515" y="2247"/>
                  </a:lnTo>
                  <a:lnTo>
                    <a:pt x="1588" y="2125"/>
                  </a:lnTo>
                  <a:lnTo>
                    <a:pt x="1662" y="2052"/>
                  </a:lnTo>
                  <a:lnTo>
                    <a:pt x="1588" y="2150"/>
                  </a:lnTo>
                  <a:lnTo>
                    <a:pt x="1540" y="2296"/>
                  </a:lnTo>
                  <a:lnTo>
                    <a:pt x="1491" y="2492"/>
                  </a:lnTo>
                  <a:lnTo>
                    <a:pt x="1491" y="2687"/>
                  </a:lnTo>
                  <a:lnTo>
                    <a:pt x="1515" y="2882"/>
                  </a:lnTo>
                  <a:lnTo>
                    <a:pt x="1564" y="3078"/>
                  </a:lnTo>
                  <a:lnTo>
                    <a:pt x="1613" y="3175"/>
                  </a:lnTo>
                  <a:lnTo>
                    <a:pt x="1686" y="3273"/>
                  </a:lnTo>
                  <a:lnTo>
                    <a:pt x="1759" y="3346"/>
                  </a:lnTo>
                  <a:lnTo>
                    <a:pt x="1857" y="3420"/>
                  </a:lnTo>
                  <a:lnTo>
                    <a:pt x="1906" y="3786"/>
                  </a:lnTo>
                  <a:lnTo>
                    <a:pt x="1930" y="3981"/>
                  </a:lnTo>
                  <a:lnTo>
                    <a:pt x="1955" y="4201"/>
                  </a:lnTo>
                  <a:lnTo>
                    <a:pt x="1930" y="4445"/>
                  </a:lnTo>
                  <a:lnTo>
                    <a:pt x="1906" y="4738"/>
                  </a:lnTo>
                  <a:lnTo>
                    <a:pt x="1833" y="5032"/>
                  </a:lnTo>
                  <a:lnTo>
                    <a:pt x="1711" y="5398"/>
                  </a:lnTo>
                  <a:lnTo>
                    <a:pt x="1515" y="5911"/>
                  </a:lnTo>
                  <a:lnTo>
                    <a:pt x="1369" y="6399"/>
                  </a:lnTo>
                  <a:lnTo>
                    <a:pt x="1271" y="6839"/>
                  </a:lnTo>
                  <a:lnTo>
                    <a:pt x="1222" y="7230"/>
                  </a:lnTo>
                  <a:lnTo>
                    <a:pt x="1173" y="7620"/>
                  </a:lnTo>
                  <a:lnTo>
                    <a:pt x="1173" y="8011"/>
                  </a:lnTo>
                  <a:lnTo>
                    <a:pt x="1198" y="8817"/>
                  </a:lnTo>
                  <a:lnTo>
                    <a:pt x="1247" y="9989"/>
                  </a:lnTo>
                  <a:lnTo>
                    <a:pt x="1295" y="11162"/>
                  </a:lnTo>
                  <a:lnTo>
                    <a:pt x="1320" y="13238"/>
                  </a:lnTo>
                  <a:lnTo>
                    <a:pt x="1344" y="14728"/>
                  </a:lnTo>
                  <a:lnTo>
                    <a:pt x="1344" y="15314"/>
                  </a:lnTo>
                  <a:lnTo>
                    <a:pt x="1369" y="15533"/>
                  </a:lnTo>
                  <a:lnTo>
                    <a:pt x="1417" y="15704"/>
                  </a:lnTo>
                  <a:lnTo>
                    <a:pt x="1491" y="15827"/>
                  </a:lnTo>
                  <a:lnTo>
                    <a:pt x="1588" y="15924"/>
                  </a:lnTo>
                  <a:lnTo>
                    <a:pt x="1662" y="15998"/>
                  </a:lnTo>
                  <a:lnTo>
                    <a:pt x="1735" y="16022"/>
                  </a:lnTo>
                  <a:lnTo>
                    <a:pt x="1833" y="16046"/>
                  </a:lnTo>
                  <a:lnTo>
                    <a:pt x="1955" y="16046"/>
                  </a:lnTo>
                  <a:lnTo>
                    <a:pt x="2077" y="15998"/>
                  </a:lnTo>
                  <a:lnTo>
                    <a:pt x="2175" y="15949"/>
                  </a:lnTo>
                  <a:lnTo>
                    <a:pt x="2248" y="15875"/>
                  </a:lnTo>
                  <a:lnTo>
                    <a:pt x="2321" y="15802"/>
                  </a:lnTo>
                  <a:lnTo>
                    <a:pt x="2394" y="15680"/>
                  </a:lnTo>
                  <a:lnTo>
                    <a:pt x="2419" y="15533"/>
                  </a:lnTo>
                  <a:lnTo>
                    <a:pt x="2468" y="15387"/>
                  </a:lnTo>
                  <a:lnTo>
                    <a:pt x="3152" y="8548"/>
                  </a:lnTo>
                  <a:lnTo>
                    <a:pt x="3152" y="8451"/>
                  </a:lnTo>
                  <a:lnTo>
                    <a:pt x="3200" y="8280"/>
                  </a:lnTo>
                  <a:lnTo>
                    <a:pt x="3249" y="8182"/>
                  </a:lnTo>
                  <a:lnTo>
                    <a:pt x="3298" y="8084"/>
                  </a:lnTo>
                  <a:lnTo>
                    <a:pt x="3371" y="8011"/>
                  </a:lnTo>
                  <a:lnTo>
                    <a:pt x="3469" y="7987"/>
                  </a:lnTo>
                  <a:lnTo>
                    <a:pt x="3567" y="8011"/>
                  </a:lnTo>
                  <a:lnTo>
                    <a:pt x="3640" y="8084"/>
                  </a:lnTo>
                  <a:lnTo>
                    <a:pt x="3689" y="8182"/>
                  </a:lnTo>
                  <a:lnTo>
                    <a:pt x="3738" y="8280"/>
                  </a:lnTo>
                  <a:lnTo>
                    <a:pt x="3787" y="8451"/>
                  </a:lnTo>
                  <a:lnTo>
                    <a:pt x="3787" y="8548"/>
                  </a:lnTo>
                  <a:lnTo>
                    <a:pt x="4470" y="15387"/>
                  </a:lnTo>
                  <a:lnTo>
                    <a:pt x="4519" y="15533"/>
                  </a:lnTo>
                  <a:lnTo>
                    <a:pt x="4544" y="15680"/>
                  </a:lnTo>
                  <a:lnTo>
                    <a:pt x="4617" y="15802"/>
                  </a:lnTo>
                  <a:lnTo>
                    <a:pt x="4690" y="15875"/>
                  </a:lnTo>
                  <a:lnTo>
                    <a:pt x="4763" y="15949"/>
                  </a:lnTo>
                  <a:lnTo>
                    <a:pt x="4861" y="15998"/>
                  </a:lnTo>
                  <a:lnTo>
                    <a:pt x="4983" y="16046"/>
                  </a:lnTo>
                  <a:lnTo>
                    <a:pt x="5105" y="16046"/>
                  </a:lnTo>
                  <a:lnTo>
                    <a:pt x="5203" y="16022"/>
                  </a:lnTo>
                  <a:lnTo>
                    <a:pt x="5276" y="15998"/>
                  </a:lnTo>
                  <a:lnTo>
                    <a:pt x="5350" y="15924"/>
                  </a:lnTo>
                  <a:lnTo>
                    <a:pt x="5447" y="15827"/>
                  </a:lnTo>
                  <a:lnTo>
                    <a:pt x="5521" y="15704"/>
                  </a:lnTo>
                  <a:lnTo>
                    <a:pt x="5569" y="15533"/>
                  </a:lnTo>
                  <a:lnTo>
                    <a:pt x="5594" y="15314"/>
                  </a:lnTo>
                  <a:lnTo>
                    <a:pt x="5594" y="14728"/>
                  </a:lnTo>
                  <a:lnTo>
                    <a:pt x="5618" y="13238"/>
                  </a:lnTo>
                  <a:lnTo>
                    <a:pt x="5643" y="11162"/>
                  </a:lnTo>
                  <a:lnTo>
                    <a:pt x="5692" y="9989"/>
                  </a:lnTo>
                  <a:lnTo>
                    <a:pt x="5740" y="8817"/>
                  </a:lnTo>
                  <a:lnTo>
                    <a:pt x="5765" y="8011"/>
                  </a:lnTo>
                  <a:lnTo>
                    <a:pt x="5765" y="7620"/>
                  </a:lnTo>
                  <a:lnTo>
                    <a:pt x="5716" y="7230"/>
                  </a:lnTo>
                  <a:lnTo>
                    <a:pt x="5667" y="6839"/>
                  </a:lnTo>
                  <a:lnTo>
                    <a:pt x="5569" y="6399"/>
                  </a:lnTo>
                  <a:lnTo>
                    <a:pt x="5423" y="5911"/>
                  </a:lnTo>
                  <a:lnTo>
                    <a:pt x="5227" y="5398"/>
                  </a:lnTo>
                  <a:lnTo>
                    <a:pt x="5105" y="5032"/>
                  </a:lnTo>
                  <a:lnTo>
                    <a:pt x="5032" y="4738"/>
                  </a:lnTo>
                  <a:lnTo>
                    <a:pt x="5008" y="4445"/>
                  </a:lnTo>
                  <a:lnTo>
                    <a:pt x="4983" y="4201"/>
                  </a:lnTo>
                  <a:lnTo>
                    <a:pt x="5008" y="3981"/>
                  </a:lnTo>
                  <a:lnTo>
                    <a:pt x="5032" y="3786"/>
                  </a:lnTo>
                  <a:lnTo>
                    <a:pt x="5081" y="3420"/>
                  </a:lnTo>
                  <a:lnTo>
                    <a:pt x="5179" y="3346"/>
                  </a:lnTo>
                  <a:lnTo>
                    <a:pt x="5252" y="3273"/>
                  </a:lnTo>
                  <a:lnTo>
                    <a:pt x="5325" y="3175"/>
                  </a:lnTo>
                  <a:lnTo>
                    <a:pt x="5374" y="3078"/>
                  </a:lnTo>
                  <a:lnTo>
                    <a:pt x="5423" y="2882"/>
                  </a:lnTo>
                  <a:lnTo>
                    <a:pt x="5447" y="2687"/>
                  </a:lnTo>
                  <a:lnTo>
                    <a:pt x="5447" y="2492"/>
                  </a:lnTo>
                  <a:lnTo>
                    <a:pt x="5398" y="2296"/>
                  </a:lnTo>
                  <a:lnTo>
                    <a:pt x="5350" y="2150"/>
                  </a:lnTo>
                  <a:lnTo>
                    <a:pt x="5276" y="2052"/>
                  </a:lnTo>
                  <a:lnTo>
                    <a:pt x="5350" y="2125"/>
                  </a:lnTo>
                  <a:lnTo>
                    <a:pt x="5423" y="2247"/>
                  </a:lnTo>
                  <a:lnTo>
                    <a:pt x="5496" y="2394"/>
                  </a:lnTo>
                  <a:lnTo>
                    <a:pt x="5521" y="2540"/>
                  </a:lnTo>
                  <a:lnTo>
                    <a:pt x="5545" y="2711"/>
                  </a:lnTo>
                  <a:lnTo>
                    <a:pt x="5545" y="2907"/>
                  </a:lnTo>
                  <a:lnTo>
                    <a:pt x="5521" y="3102"/>
                  </a:lnTo>
                  <a:lnTo>
                    <a:pt x="5472" y="3298"/>
                  </a:lnTo>
                  <a:lnTo>
                    <a:pt x="5569" y="3664"/>
                  </a:lnTo>
                  <a:lnTo>
                    <a:pt x="5643" y="4103"/>
                  </a:lnTo>
                  <a:lnTo>
                    <a:pt x="5789" y="5105"/>
                  </a:lnTo>
                  <a:lnTo>
                    <a:pt x="5911" y="6106"/>
                  </a:lnTo>
                  <a:lnTo>
                    <a:pt x="5936" y="6521"/>
                  </a:lnTo>
                  <a:lnTo>
                    <a:pt x="5960" y="6888"/>
                  </a:lnTo>
                  <a:lnTo>
                    <a:pt x="5985" y="7181"/>
                  </a:lnTo>
                  <a:lnTo>
                    <a:pt x="6009" y="7327"/>
                  </a:lnTo>
                  <a:lnTo>
                    <a:pt x="6058" y="7425"/>
                  </a:lnTo>
                  <a:lnTo>
                    <a:pt x="6131" y="7523"/>
                  </a:lnTo>
                  <a:lnTo>
                    <a:pt x="6204" y="7596"/>
                  </a:lnTo>
                  <a:lnTo>
                    <a:pt x="6302" y="7645"/>
                  </a:lnTo>
                  <a:lnTo>
                    <a:pt x="6522" y="7645"/>
                  </a:lnTo>
                  <a:lnTo>
                    <a:pt x="6620" y="7596"/>
                  </a:lnTo>
                  <a:lnTo>
                    <a:pt x="6693" y="7523"/>
                  </a:lnTo>
                  <a:lnTo>
                    <a:pt x="6766" y="7425"/>
                  </a:lnTo>
                  <a:lnTo>
                    <a:pt x="6839" y="7327"/>
                  </a:lnTo>
                  <a:lnTo>
                    <a:pt x="6888" y="7181"/>
                  </a:lnTo>
                  <a:lnTo>
                    <a:pt x="6913" y="7034"/>
                  </a:lnTo>
                  <a:lnTo>
                    <a:pt x="6937" y="6888"/>
                  </a:lnTo>
                  <a:lnTo>
                    <a:pt x="6937" y="6204"/>
                  </a:lnTo>
                  <a:lnTo>
                    <a:pt x="6913" y="5544"/>
                  </a:lnTo>
                  <a:lnTo>
                    <a:pt x="6864" y="4909"/>
                  </a:lnTo>
                  <a:lnTo>
                    <a:pt x="6791" y="4323"/>
                  </a:lnTo>
                  <a:lnTo>
                    <a:pt x="6717" y="3737"/>
                  </a:lnTo>
                  <a:lnTo>
                    <a:pt x="6620" y="3200"/>
                  </a:lnTo>
                  <a:lnTo>
                    <a:pt x="6497" y="2711"/>
                  </a:lnTo>
                  <a:lnTo>
                    <a:pt x="6351" y="2223"/>
                  </a:lnTo>
                  <a:lnTo>
                    <a:pt x="6180" y="1808"/>
                  </a:lnTo>
                  <a:lnTo>
                    <a:pt x="5985" y="1417"/>
                  </a:lnTo>
                  <a:lnTo>
                    <a:pt x="5765" y="1075"/>
                  </a:lnTo>
                  <a:lnTo>
                    <a:pt x="5496" y="758"/>
                  </a:lnTo>
                  <a:lnTo>
                    <a:pt x="5227" y="489"/>
                  </a:lnTo>
                  <a:lnTo>
                    <a:pt x="4910" y="293"/>
                  </a:lnTo>
                  <a:lnTo>
                    <a:pt x="4763" y="196"/>
                  </a:lnTo>
                  <a:lnTo>
                    <a:pt x="4592" y="123"/>
                  </a:lnTo>
                  <a:lnTo>
                    <a:pt x="4397" y="49"/>
                  </a:lnTo>
                  <a:lnTo>
                    <a:pt x="4202" y="0"/>
                  </a:lnTo>
                  <a:lnTo>
                    <a:pt x="4031" y="98"/>
                  </a:lnTo>
                  <a:lnTo>
                    <a:pt x="3860" y="147"/>
                  </a:lnTo>
                  <a:lnTo>
                    <a:pt x="3664" y="196"/>
                  </a:lnTo>
                  <a:lnTo>
                    <a:pt x="3469" y="220"/>
                  </a:lnTo>
                  <a:lnTo>
                    <a:pt x="3274" y="196"/>
                  </a:lnTo>
                  <a:lnTo>
                    <a:pt x="3078" y="147"/>
                  </a:lnTo>
                  <a:lnTo>
                    <a:pt x="2907" y="98"/>
                  </a:lnTo>
                  <a:lnTo>
                    <a:pt x="27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2" name="Google Shape;492;p38"/>
          <p:cNvSpPr/>
          <p:nvPr/>
        </p:nvSpPr>
        <p:spPr>
          <a:xfrm>
            <a:off x="4317599" y="2995007"/>
            <a:ext cx="319561" cy="336908"/>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3" name="Google Shape;493;p38"/>
          <p:cNvGrpSpPr/>
          <p:nvPr/>
        </p:nvGrpSpPr>
        <p:grpSpPr>
          <a:xfrm>
            <a:off x="4865134" y="3001055"/>
            <a:ext cx="351204" cy="324661"/>
            <a:chOff x="5975075" y="2327500"/>
            <a:chExt cx="420100" cy="388350"/>
          </a:xfrm>
        </p:grpSpPr>
        <p:sp>
          <p:nvSpPr>
            <p:cNvPr id="494" name="Google Shape;494;p38"/>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8"/>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38"/>
          <p:cNvGrpSpPr/>
          <p:nvPr/>
        </p:nvGrpSpPr>
        <p:grpSpPr>
          <a:xfrm>
            <a:off x="5496544" y="2991358"/>
            <a:ext cx="215437" cy="351204"/>
            <a:chOff x="6730350" y="2315900"/>
            <a:chExt cx="257700" cy="420100"/>
          </a:xfrm>
        </p:grpSpPr>
        <p:sp>
          <p:nvSpPr>
            <p:cNvPr id="497" name="Google Shape;497;p38"/>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8"/>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8"/>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8"/>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8"/>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2" name="Google Shape;502;p38"/>
          <p:cNvGrpSpPr/>
          <p:nvPr/>
        </p:nvGrpSpPr>
        <p:grpSpPr>
          <a:xfrm>
            <a:off x="477889" y="3527840"/>
            <a:ext cx="109265" cy="398166"/>
            <a:chOff x="727175" y="2957625"/>
            <a:chExt cx="130700" cy="476275"/>
          </a:xfrm>
        </p:grpSpPr>
        <p:sp>
          <p:nvSpPr>
            <p:cNvPr id="503" name="Google Shape;503;p38"/>
            <p:cNvSpPr/>
            <p:nvPr/>
          </p:nvSpPr>
          <p:spPr>
            <a:xfrm>
              <a:off x="727175" y="2957625"/>
              <a:ext cx="130700" cy="476275"/>
            </a:xfrm>
            <a:custGeom>
              <a:avLst/>
              <a:gdLst/>
              <a:ahLst/>
              <a:cxnLst/>
              <a:rect l="l" t="t" r="r" b="b"/>
              <a:pathLst>
                <a:path w="5228" h="19051" extrusionOk="0">
                  <a:moveTo>
                    <a:pt x="2614" y="489"/>
                  </a:moveTo>
                  <a:lnTo>
                    <a:pt x="2858" y="538"/>
                  </a:lnTo>
                  <a:lnTo>
                    <a:pt x="3102" y="611"/>
                  </a:lnTo>
                  <a:lnTo>
                    <a:pt x="3322" y="709"/>
                  </a:lnTo>
                  <a:lnTo>
                    <a:pt x="3493" y="880"/>
                  </a:lnTo>
                  <a:lnTo>
                    <a:pt x="3664" y="1051"/>
                  </a:lnTo>
                  <a:lnTo>
                    <a:pt x="3762" y="1270"/>
                  </a:lnTo>
                  <a:lnTo>
                    <a:pt x="3835" y="1490"/>
                  </a:lnTo>
                  <a:lnTo>
                    <a:pt x="3859" y="1759"/>
                  </a:lnTo>
                  <a:lnTo>
                    <a:pt x="3859" y="14483"/>
                  </a:lnTo>
                  <a:lnTo>
                    <a:pt x="3884" y="14581"/>
                  </a:lnTo>
                  <a:lnTo>
                    <a:pt x="3908" y="14679"/>
                  </a:lnTo>
                  <a:lnTo>
                    <a:pt x="3957" y="14776"/>
                  </a:lnTo>
                  <a:lnTo>
                    <a:pt x="4030" y="14850"/>
                  </a:lnTo>
                  <a:lnTo>
                    <a:pt x="4177" y="14996"/>
                  </a:lnTo>
                  <a:lnTo>
                    <a:pt x="4324" y="15167"/>
                  </a:lnTo>
                  <a:lnTo>
                    <a:pt x="4446" y="15363"/>
                  </a:lnTo>
                  <a:lnTo>
                    <a:pt x="4543" y="15558"/>
                  </a:lnTo>
                  <a:lnTo>
                    <a:pt x="4641" y="15778"/>
                  </a:lnTo>
                  <a:lnTo>
                    <a:pt x="4690" y="15973"/>
                  </a:lnTo>
                  <a:lnTo>
                    <a:pt x="4714" y="16193"/>
                  </a:lnTo>
                  <a:lnTo>
                    <a:pt x="4739" y="16437"/>
                  </a:lnTo>
                  <a:lnTo>
                    <a:pt x="4714" y="16633"/>
                  </a:lnTo>
                  <a:lnTo>
                    <a:pt x="4690" y="16852"/>
                  </a:lnTo>
                  <a:lnTo>
                    <a:pt x="4641" y="17048"/>
                  </a:lnTo>
                  <a:lnTo>
                    <a:pt x="4568" y="17243"/>
                  </a:lnTo>
                  <a:lnTo>
                    <a:pt x="4470" y="17438"/>
                  </a:lnTo>
                  <a:lnTo>
                    <a:pt x="4372" y="17609"/>
                  </a:lnTo>
                  <a:lnTo>
                    <a:pt x="4250" y="17780"/>
                  </a:lnTo>
                  <a:lnTo>
                    <a:pt x="4104" y="17927"/>
                  </a:lnTo>
                  <a:lnTo>
                    <a:pt x="3957" y="18073"/>
                  </a:lnTo>
                  <a:lnTo>
                    <a:pt x="3811" y="18196"/>
                  </a:lnTo>
                  <a:lnTo>
                    <a:pt x="3615" y="18293"/>
                  </a:lnTo>
                  <a:lnTo>
                    <a:pt x="3444" y="18391"/>
                  </a:lnTo>
                  <a:lnTo>
                    <a:pt x="3249" y="18464"/>
                  </a:lnTo>
                  <a:lnTo>
                    <a:pt x="3029" y="18513"/>
                  </a:lnTo>
                  <a:lnTo>
                    <a:pt x="2834" y="18538"/>
                  </a:lnTo>
                  <a:lnTo>
                    <a:pt x="2614" y="18562"/>
                  </a:lnTo>
                  <a:lnTo>
                    <a:pt x="2394" y="18538"/>
                  </a:lnTo>
                  <a:lnTo>
                    <a:pt x="2174" y="18513"/>
                  </a:lnTo>
                  <a:lnTo>
                    <a:pt x="1979" y="18464"/>
                  </a:lnTo>
                  <a:lnTo>
                    <a:pt x="1784" y="18391"/>
                  </a:lnTo>
                  <a:lnTo>
                    <a:pt x="1613" y="18293"/>
                  </a:lnTo>
                  <a:lnTo>
                    <a:pt x="1417" y="18196"/>
                  </a:lnTo>
                  <a:lnTo>
                    <a:pt x="1271" y="18073"/>
                  </a:lnTo>
                  <a:lnTo>
                    <a:pt x="1124" y="17927"/>
                  </a:lnTo>
                  <a:lnTo>
                    <a:pt x="978" y="17780"/>
                  </a:lnTo>
                  <a:lnTo>
                    <a:pt x="855" y="17609"/>
                  </a:lnTo>
                  <a:lnTo>
                    <a:pt x="758" y="17438"/>
                  </a:lnTo>
                  <a:lnTo>
                    <a:pt x="660" y="17243"/>
                  </a:lnTo>
                  <a:lnTo>
                    <a:pt x="587" y="17048"/>
                  </a:lnTo>
                  <a:lnTo>
                    <a:pt x="538" y="16852"/>
                  </a:lnTo>
                  <a:lnTo>
                    <a:pt x="514" y="16633"/>
                  </a:lnTo>
                  <a:lnTo>
                    <a:pt x="489" y="16437"/>
                  </a:lnTo>
                  <a:lnTo>
                    <a:pt x="514" y="16193"/>
                  </a:lnTo>
                  <a:lnTo>
                    <a:pt x="538" y="15973"/>
                  </a:lnTo>
                  <a:lnTo>
                    <a:pt x="587" y="15778"/>
                  </a:lnTo>
                  <a:lnTo>
                    <a:pt x="684" y="15558"/>
                  </a:lnTo>
                  <a:lnTo>
                    <a:pt x="782" y="15363"/>
                  </a:lnTo>
                  <a:lnTo>
                    <a:pt x="904" y="15167"/>
                  </a:lnTo>
                  <a:lnTo>
                    <a:pt x="1051" y="14996"/>
                  </a:lnTo>
                  <a:lnTo>
                    <a:pt x="1197" y="14850"/>
                  </a:lnTo>
                  <a:lnTo>
                    <a:pt x="1271" y="14776"/>
                  </a:lnTo>
                  <a:lnTo>
                    <a:pt x="1319" y="14679"/>
                  </a:lnTo>
                  <a:lnTo>
                    <a:pt x="1344" y="14581"/>
                  </a:lnTo>
                  <a:lnTo>
                    <a:pt x="1368" y="14483"/>
                  </a:lnTo>
                  <a:lnTo>
                    <a:pt x="1368" y="1759"/>
                  </a:lnTo>
                  <a:lnTo>
                    <a:pt x="1393" y="1490"/>
                  </a:lnTo>
                  <a:lnTo>
                    <a:pt x="1466" y="1270"/>
                  </a:lnTo>
                  <a:lnTo>
                    <a:pt x="1564" y="1051"/>
                  </a:lnTo>
                  <a:lnTo>
                    <a:pt x="1735" y="880"/>
                  </a:lnTo>
                  <a:lnTo>
                    <a:pt x="1906" y="709"/>
                  </a:lnTo>
                  <a:lnTo>
                    <a:pt x="2125" y="611"/>
                  </a:lnTo>
                  <a:lnTo>
                    <a:pt x="2370" y="538"/>
                  </a:lnTo>
                  <a:lnTo>
                    <a:pt x="2614" y="489"/>
                  </a:lnTo>
                  <a:close/>
                  <a:moveTo>
                    <a:pt x="2614" y="0"/>
                  </a:moveTo>
                  <a:lnTo>
                    <a:pt x="2443" y="25"/>
                  </a:lnTo>
                  <a:lnTo>
                    <a:pt x="2272" y="49"/>
                  </a:lnTo>
                  <a:lnTo>
                    <a:pt x="2101" y="98"/>
                  </a:lnTo>
                  <a:lnTo>
                    <a:pt x="1930" y="147"/>
                  </a:lnTo>
                  <a:lnTo>
                    <a:pt x="1784" y="220"/>
                  </a:lnTo>
                  <a:lnTo>
                    <a:pt x="1637" y="318"/>
                  </a:lnTo>
                  <a:lnTo>
                    <a:pt x="1515" y="416"/>
                  </a:lnTo>
                  <a:lnTo>
                    <a:pt x="1393" y="513"/>
                  </a:lnTo>
                  <a:lnTo>
                    <a:pt x="1271" y="635"/>
                  </a:lnTo>
                  <a:lnTo>
                    <a:pt x="1173" y="782"/>
                  </a:lnTo>
                  <a:lnTo>
                    <a:pt x="1075" y="928"/>
                  </a:lnTo>
                  <a:lnTo>
                    <a:pt x="1002" y="1075"/>
                  </a:lnTo>
                  <a:lnTo>
                    <a:pt x="953" y="1246"/>
                  </a:lnTo>
                  <a:lnTo>
                    <a:pt x="904" y="1393"/>
                  </a:lnTo>
                  <a:lnTo>
                    <a:pt x="880" y="1588"/>
                  </a:lnTo>
                  <a:lnTo>
                    <a:pt x="880" y="1759"/>
                  </a:lnTo>
                  <a:lnTo>
                    <a:pt x="880" y="14483"/>
                  </a:lnTo>
                  <a:lnTo>
                    <a:pt x="684" y="14679"/>
                  </a:lnTo>
                  <a:lnTo>
                    <a:pt x="514" y="14874"/>
                  </a:lnTo>
                  <a:lnTo>
                    <a:pt x="367" y="15094"/>
                  </a:lnTo>
                  <a:lnTo>
                    <a:pt x="245" y="15338"/>
                  </a:lnTo>
                  <a:lnTo>
                    <a:pt x="147" y="15607"/>
                  </a:lnTo>
                  <a:lnTo>
                    <a:pt x="74" y="15875"/>
                  </a:lnTo>
                  <a:lnTo>
                    <a:pt x="25" y="16144"/>
                  </a:lnTo>
                  <a:lnTo>
                    <a:pt x="1" y="16437"/>
                  </a:lnTo>
                  <a:lnTo>
                    <a:pt x="25" y="16681"/>
                  </a:lnTo>
                  <a:lnTo>
                    <a:pt x="49" y="16950"/>
                  </a:lnTo>
                  <a:lnTo>
                    <a:pt x="123" y="17194"/>
                  </a:lnTo>
                  <a:lnTo>
                    <a:pt x="196" y="17438"/>
                  </a:lnTo>
                  <a:lnTo>
                    <a:pt x="318" y="17683"/>
                  </a:lnTo>
                  <a:lnTo>
                    <a:pt x="440" y="17878"/>
                  </a:lnTo>
                  <a:lnTo>
                    <a:pt x="611" y="18098"/>
                  </a:lnTo>
                  <a:lnTo>
                    <a:pt x="758" y="18269"/>
                  </a:lnTo>
                  <a:lnTo>
                    <a:pt x="953" y="18440"/>
                  </a:lnTo>
                  <a:lnTo>
                    <a:pt x="1149" y="18586"/>
                  </a:lnTo>
                  <a:lnTo>
                    <a:pt x="1368" y="18733"/>
                  </a:lnTo>
                  <a:lnTo>
                    <a:pt x="1588" y="18831"/>
                  </a:lnTo>
                  <a:lnTo>
                    <a:pt x="1832" y="18928"/>
                  </a:lnTo>
                  <a:lnTo>
                    <a:pt x="2077" y="18977"/>
                  </a:lnTo>
                  <a:lnTo>
                    <a:pt x="2345" y="19026"/>
                  </a:lnTo>
                  <a:lnTo>
                    <a:pt x="2614" y="19050"/>
                  </a:lnTo>
                  <a:lnTo>
                    <a:pt x="2883" y="19026"/>
                  </a:lnTo>
                  <a:lnTo>
                    <a:pt x="3151" y="18977"/>
                  </a:lnTo>
                  <a:lnTo>
                    <a:pt x="3395" y="18928"/>
                  </a:lnTo>
                  <a:lnTo>
                    <a:pt x="3640" y="18831"/>
                  </a:lnTo>
                  <a:lnTo>
                    <a:pt x="3859" y="18733"/>
                  </a:lnTo>
                  <a:lnTo>
                    <a:pt x="4079" y="18586"/>
                  </a:lnTo>
                  <a:lnTo>
                    <a:pt x="4275" y="18440"/>
                  </a:lnTo>
                  <a:lnTo>
                    <a:pt x="4470" y="18269"/>
                  </a:lnTo>
                  <a:lnTo>
                    <a:pt x="4617" y="18098"/>
                  </a:lnTo>
                  <a:lnTo>
                    <a:pt x="4788" y="17878"/>
                  </a:lnTo>
                  <a:lnTo>
                    <a:pt x="4910" y="17683"/>
                  </a:lnTo>
                  <a:lnTo>
                    <a:pt x="5032" y="17438"/>
                  </a:lnTo>
                  <a:lnTo>
                    <a:pt x="5105" y="17194"/>
                  </a:lnTo>
                  <a:lnTo>
                    <a:pt x="5178" y="16950"/>
                  </a:lnTo>
                  <a:lnTo>
                    <a:pt x="5203" y="16681"/>
                  </a:lnTo>
                  <a:lnTo>
                    <a:pt x="5227" y="16437"/>
                  </a:lnTo>
                  <a:lnTo>
                    <a:pt x="5203" y="16144"/>
                  </a:lnTo>
                  <a:lnTo>
                    <a:pt x="5154" y="15875"/>
                  </a:lnTo>
                  <a:lnTo>
                    <a:pt x="5081" y="15607"/>
                  </a:lnTo>
                  <a:lnTo>
                    <a:pt x="4983" y="15338"/>
                  </a:lnTo>
                  <a:lnTo>
                    <a:pt x="4861" y="15094"/>
                  </a:lnTo>
                  <a:lnTo>
                    <a:pt x="4714" y="14874"/>
                  </a:lnTo>
                  <a:lnTo>
                    <a:pt x="4543" y="14679"/>
                  </a:lnTo>
                  <a:lnTo>
                    <a:pt x="4348" y="14483"/>
                  </a:lnTo>
                  <a:lnTo>
                    <a:pt x="4348" y="1759"/>
                  </a:lnTo>
                  <a:lnTo>
                    <a:pt x="4348" y="1588"/>
                  </a:lnTo>
                  <a:lnTo>
                    <a:pt x="4324" y="1393"/>
                  </a:lnTo>
                  <a:lnTo>
                    <a:pt x="4275" y="1246"/>
                  </a:lnTo>
                  <a:lnTo>
                    <a:pt x="4226" y="1075"/>
                  </a:lnTo>
                  <a:lnTo>
                    <a:pt x="4153" y="928"/>
                  </a:lnTo>
                  <a:lnTo>
                    <a:pt x="4055" y="782"/>
                  </a:lnTo>
                  <a:lnTo>
                    <a:pt x="3957" y="635"/>
                  </a:lnTo>
                  <a:lnTo>
                    <a:pt x="3835" y="513"/>
                  </a:lnTo>
                  <a:lnTo>
                    <a:pt x="3713" y="416"/>
                  </a:lnTo>
                  <a:lnTo>
                    <a:pt x="3591" y="318"/>
                  </a:lnTo>
                  <a:lnTo>
                    <a:pt x="3444" y="220"/>
                  </a:lnTo>
                  <a:lnTo>
                    <a:pt x="3298" y="147"/>
                  </a:lnTo>
                  <a:lnTo>
                    <a:pt x="3127" y="98"/>
                  </a:lnTo>
                  <a:lnTo>
                    <a:pt x="2956" y="49"/>
                  </a:lnTo>
                  <a:lnTo>
                    <a:pt x="2785"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8"/>
            <p:cNvSpPr/>
            <p:nvPr/>
          </p:nvSpPr>
          <p:spPr>
            <a:xfrm>
              <a:off x="751600" y="3090125"/>
              <a:ext cx="81850" cy="319350"/>
            </a:xfrm>
            <a:custGeom>
              <a:avLst/>
              <a:gdLst/>
              <a:ahLst/>
              <a:cxnLst/>
              <a:rect l="l" t="t" r="r" b="b"/>
              <a:pathLst>
                <a:path w="3274" h="12774" extrusionOk="0">
                  <a:moveTo>
                    <a:pt x="880" y="0"/>
                  </a:moveTo>
                  <a:lnTo>
                    <a:pt x="880" y="9183"/>
                  </a:lnTo>
                  <a:lnTo>
                    <a:pt x="855" y="9379"/>
                  </a:lnTo>
                  <a:lnTo>
                    <a:pt x="782" y="9574"/>
                  </a:lnTo>
                  <a:lnTo>
                    <a:pt x="684" y="9745"/>
                  </a:lnTo>
                  <a:lnTo>
                    <a:pt x="538" y="9916"/>
                  </a:lnTo>
                  <a:lnTo>
                    <a:pt x="416" y="10038"/>
                  </a:lnTo>
                  <a:lnTo>
                    <a:pt x="318" y="10160"/>
                  </a:lnTo>
                  <a:lnTo>
                    <a:pt x="220" y="10307"/>
                  </a:lnTo>
                  <a:lnTo>
                    <a:pt x="147" y="10453"/>
                  </a:lnTo>
                  <a:lnTo>
                    <a:pt x="74" y="10624"/>
                  </a:lnTo>
                  <a:lnTo>
                    <a:pt x="49" y="10795"/>
                  </a:lnTo>
                  <a:lnTo>
                    <a:pt x="1" y="10966"/>
                  </a:lnTo>
                  <a:lnTo>
                    <a:pt x="1" y="11137"/>
                  </a:lnTo>
                  <a:lnTo>
                    <a:pt x="1" y="11284"/>
                  </a:lnTo>
                  <a:lnTo>
                    <a:pt x="25" y="11455"/>
                  </a:lnTo>
                  <a:lnTo>
                    <a:pt x="74" y="11601"/>
                  </a:lnTo>
                  <a:lnTo>
                    <a:pt x="123" y="11772"/>
                  </a:lnTo>
                  <a:lnTo>
                    <a:pt x="196" y="11894"/>
                  </a:lnTo>
                  <a:lnTo>
                    <a:pt x="294" y="12041"/>
                  </a:lnTo>
                  <a:lnTo>
                    <a:pt x="367" y="12163"/>
                  </a:lnTo>
                  <a:lnTo>
                    <a:pt x="489" y="12285"/>
                  </a:lnTo>
                  <a:lnTo>
                    <a:pt x="587" y="12383"/>
                  </a:lnTo>
                  <a:lnTo>
                    <a:pt x="733" y="12480"/>
                  </a:lnTo>
                  <a:lnTo>
                    <a:pt x="855" y="12554"/>
                  </a:lnTo>
                  <a:lnTo>
                    <a:pt x="1002" y="12627"/>
                  </a:lnTo>
                  <a:lnTo>
                    <a:pt x="1148" y="12700"/>
                  </a:lnTo>
                  <a:lnTo>
                    <a:pt x="1319" y="12725"/>
                  </a:lnTo>
                  <a:lnTo>
                    <a:pt x="1466" y="12749"/>
                  </a:lnTo>
                  <a:lnTo>
                    <a:pt x="1637" y="12773"/>
                  </a:lnTo>
                  <a:lnTo>
                    <a:pt x="1808" y="12749"/>
                  </a:lnTo>
                  <a:lnTo>
                    <a:pt x="1954" y="12725"/>
                  </a:lnTo>
                  <a:lnTo>
                    <a:pt x="2125" y="12700"/>
                  </a:lnTo>
                  <a:lnTo>
                    <a:pt x="2272" y="12627"/>
                  </a:lnTo>
                  <a:lnTo>
                    <a:pt x="2418" y="12554"/>
                  </a:lnTo>
                  <a:lnTo>
                    <a:pt x="2541" y="12480"/>
                  </a:lnTo>
                  <a:lnTo>
                    <a:pt x="2687" y="12383"/>
                  </a:lnTo>
                  <a:lnTo>
                    <a:pt x="2785" y="12285"/>
                  </a:lnTo>
                  <a:lnTo>
                    <a:pt x="2907" y="12163"/>
                  </a:lnTo>
                  <a:lnTo>
                    <a:pt x="2980" y="12041"/>
                  </a:lnTo>
                  <a:lnTo>
                    <a:pt x="3078" y="11894"/>
                  </a:lnTo>
                  <a:lnTo>
                    <a:pt x="3151" y="11772"/>
                  </a:lnTo>
                  <a:lnTo>
                    <a:pt x="3200" y="11601"/>
                  </a:lnTo>
                  <a:lnTo>
                    <a:pt x="3249" y="11455"/>
                  </a:lnTo>
                  <a:lnTo>
                    <a:pt x="3273" y="11284"/>
                  </a:lnTo>
                  <a:lnTo>
                    <a:pt x="3273" y="11137"/>
                  </a:lnTo>
                  <a:lnTo>
                    <a:pt x="3273" y="10966"/>
                  </a:lnTo>
                  <a:lnTo>
                    <a:pt x="3224" y="10795"/>
                  </a:lnTo>
                  <a:lnTo>
                    <a:pt x="3200" y="10624"/>
                  </a:lnTo>
                  <a:lnTo>
                    <a:pt x="3127" y="10453"/>
                  </a:lnTo>
                  <a:lnTo>
                    <a:pt x="3053" y="10307"/>
                  </a:lnTo>
                  <a:lnTo>
                    <a:pt x="2956" y="10160"/>
                  </a:lnTo>
                  <a:lnTo>
                    <a:pt x="2858" y="10038"/>
                  </a:lnTo>
                  <a:lnTo>
                    <a:pt x="2736" y="9916"/>
                  </a:lnTo>
                  <a:lnTo>
                    <a:pt x="2589" y="9745"/>
                  </a:lnTo>
                  <a:lnTo>
                    <a:pt x="2492" y="9574"/>
                  </a:lnTo>
                  <a:lnTo>
                    <a:pt x="2418" y="9379"/>
                  </a:lnTo>
                  <a:lnTo>
                    <a:pt x="2394" y="9183"/>
                  </a:lnTo>
                  <a:lnTo>
                    <a:pt x="2394" y="8255"/>
                  </a:lnTo>
                  <a:lnTo>
                    <a:pt x="2052" y="8255"/>
                  </a:lnTo>
                  <a:lnTo>
                    <a:pt x="1954" y="8231"/>
                  </a:lnTo>
                  <a:lnTo>
                    <a:pt x="1881" y="8182"/>
                  </a:lnTo>
                  <a:lnTo>
                    <a:pt x="1832" y="8109"/>
                  </a:lnTo>
                  <a:lnTo>
                    <a:pt x="1808" y="8011"/>
                  </a:lnTo>
                  <a:lnTo>
                    <a:pt x="1832" y="7913"/>
                  </a:lnTo>
                  <a:lnTo>
                    <a:pt x="1881" y="7840"/>
                  </a:lnTo>
                  <a:lnTo>
                    <a:pt x="1954" y="7791"/>
                  </a:lnTo>
                  <a:lnTo>
                    <a:pt x="2052" y="7767"/>
                  </a:lnTo>
                  <a:lnTo>
                    <a:pt x="2394" y="7767"/>
                  </a:lnTo>
                  <a:lnTo>
                    <a:pt x="2394" y="6912"/>
                  </a:lnTo>
                  <a:lnTo>
                    <a:pt x="2052" y="6912"/>
                  </a:lnTo>
                  <a:lnTo>
                    <a:pt x="1954" y="6888"/>
                  </a:lnTo>
                  <a:lnTo>
                    <a:pt x="1881" y="6839"/>
                  </a:lnTo>
                  <a:lnTo>
                    <a:pt x="1832" y="6765"/>
                  </a:lnTo>
                  <a:lnTo>
                    <a:pt x="1808" y="6668"/>
                  </a:lnTo>
                  <a:lnTo>
                    <a:pt x="1832" y="6570"/>
                  </a:lnTo>
                  <a:lnTo>
                    <a:pt x="1881" y="6497"/>
                  </a:lnTo>
                  <a:lnTo>
                    <a:pt x="1954" y="6448"/>
                  </a:lnTo>
                  <a:lnTo>
                    <a:pt x="2052" y="6423"/>
                  </a:lnTo>
                  <a:lnTo>
                    <a:pt x="2394" y="6423"/>
                  </a:lnTo>
                  <a:lnTo>
                    <a:pt x="2394" y="5569"/>
                  </a:lnTo>
                  <a:lnTo>
                    <a:pt x="2052" y="5569"/>
                  </a:lnTo>
                  <a:lnTo>
                    <a:pt x="1954" y="5544"/>
                  </a:lnTo>
                  <a:lnTo>
                    <a:pt x="1881" y="5495"/>
                  </a:lnTo>
                  <a:lnTo>
                    <a:pt x="1832" y="5422"/>
                  </a:lnTo>
                  <a:lnTo>
                    <a:pt x="1808" y="5324"/>
                  </a:lnTo>
                  <a:lnTo>
                    <a:pt x="1832" y="5227"/>
                  </a:lnTo>
                  <a:lnTo>
                    <a:pt x="1881" y="5153"/>
                  </a:lnTo>
                  <a:lnTo>
                    <a:pt x="1954" y="5105"/>
                  </a:lnTo>
                  <a:lnTo>
                    <a:pt x="2052" y="5080"/>
                  </a:lnTo>
                  <a:lnTo>
                    <a:pt x="2394" y="5080"/>
                  </a:lnTo>
                  <a:lnTo>
                    <a:pt x="2394" y="4225"/>
                  </a:lnTo>
                  <a:lnTo>
                    <a:pt x="2052" y="4225"/>
                  </a:lnTo>
                  <a:lnTo>
                    <a:pt x="1954" y="4201"/>
                  </a:lnTo>
                  <a:lnTo>
                    <a:pt x="1881" y="4152"/>
                  </a:lnTo>
                  <a:lnTo>
                    <a:pt x="1832" y="4079"/>
                  </a:lnTo>
                  <a:lnTo>
                    <a:pt x="1808" y="3981"/>
                  </a:lnTo>
                  <a:lnTo>
                    <a:pt x="1832" y="3883"/>
                  </a:lnTo>
                  <a:lnTo>
                    <a:pt x="1881" y="3810"/>
                  </a:lnTo>
                  <a:lnTo>
                    <a:pt x="1954" y="3761"/>
                  </a:lnTo>
                  <a:lnTo>
                    <a:pt x="2052" y="3737"/>
                  </a:lnTo>
                  <a:lnTo>
                    <a:pt x="2394" y="3737"/>
                  </a:lnTo>
                  <a:lnTo>
                    <a:pt x="2394" y="2882"/>
                  </a:lnTo>
                  <a:lnTo>
                    <a:pt x="2052" y="2882"/>
                  </a:lnTo>
                  <a:lnTo>
                    <a:pt x="1954" y="2858"/>
                  </a:lnTo>
                  <a:lnTo>
                    <a:pt x="1881" y="2809"/>
                  </a:lnTo>
                  <a:lnTo>
                    <a:pt x="1832" y="2736"/>
                  </a:lnTo>
                  <a:lnTo>
                    <a:pt x="1808" y="2638"/>
                  </a:lnTo>
                  <a:lnTo>
                    <a:pt x="1832" y="2540"/>
                  </a:lnTo>
                  <a:lnTo>
                    <a:pt x="1881" y="2467"/>
                  </a:lnTo>
                  <a:lnTo>
                    <a:pt x="1954" y="2418"/>
                  </a:lnTo>
                  <a:lnTo>
                    <a:pt x="2052" y="2394"/>
                  </a:lnTo>
                  <a:lnTo>
                    <a:pt x="2394" y="2394"/>
                  </a:lnTo>
                  <a:lnTo>
                    <a:pt x="2394" y="1539"/>
                  </a:lnTo>
                  <a:lnTo>
                    <a:pt x="2052" y="1539"/>
                  </a:lnTo>
                  <a:lnTo>
                    <a:pt x="1954" y="1514"/>
                  </a:lnTo>
                  <a:lnTo>
                    <a:pt x="1881" y="1466"/>
                  </a:lnTo>
                  <a:lnTo>
                    <a:pt x="1832" y="1392"/>
                  </a:lnTo>
                  <a:lnTo>
                    <a:pt x="1808" y="1295"/>
                  </a:lnTo>
                  <a:lnTo>
                    <a:pt x="1832" y="1197"/>
                  </a:lnTo>
                  <a:lnTo>
                    <a:pt x="1881" y="1124"/>
                  </a:lnTo>
                  <a:lnTo>
                    <a:pt x="1954" y="1075"/>
                  </a:lnTo>
                  <a:lnTo>
                    <a:pt x="2052" y="1050"/>
                  </a:lnTo>
                  <a:lnTo>
                    <a:pt x="2394" y="1050"/>
                  </a:lnTo>
                  <a:lnTo>
                    <a:pt x="23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5" name="Google Shape;505;p38"/>
          <p:cNvSpPr/>
          <p:nvPr/>
        </p:nvSpPr>
        <p:spPr>
          <a:xfrm>
            <a:off x="1492208" y="3512114"/>
            <a:ext cx="334860" cy="429808"/>
          </a:xfrm>
          <a:custGeom>
            <a:avLst/>
            <a:gdLst/>
            <a:ahLst/>
            <a:cxnLst/>
            <a:rect l="l" t="t" r="r" b="b"/>
            <a:pathLst>
              <a:path w="16022" h="20565" extrusionOk="0">
                <a:moveTo>
                  <a:pt x="14434" y="1588"/>
                </a:moveTo>
                <a:lnTo>
                  <a:pt x="14434" y="17683"/>
                </a:lnTo>
                <a:lnTo>
                  <a:pt x="1588" y="17683"/>
                </a:lnTo>
                <a:lnTo>
                  <a:pt x="1588" y="1588"/>
                </a:lnTo>
                <a:close/>
                <a:moveTo>
                  <a:pt x="8011" y="18293"/>
                </a:moveTo>
                <a:lnTo>
                  <a:pt x="8182" y="18318"/>
                </a:lnTo>
                <a:lnTo>
                  <a:pt x="8328" y="18366"/>
                </a:lnTo>
                <a:lnTo>
                  <a:pt x="8475" y="18440"/>
                </a:lnTo>
                <a:lnTo>
                  <a:pt x="8597" y="18537"/>
                </a:lnTo>
                <a:lnTo>
                  <a:pt x="8695" y="18660"/>
                </a:lnTo>
                <a:lnTo>
                  <a:pt x="8768" y="18806"/>
                </a:lnTo>
                <a:lnTo>
                  <a:pt x="8817" y="18953"/>
                </a:lnTo>
                <a:lnTo>
                  <a:pt x="8841" y="19124"/>
                </a:lnTo>
                <a:lnTo>
                  <a:pt x="8817" y="19295"/>
                </a:lnTo>
                <a:lnTo>
                  <a:pt x="8768" y="19441"/>
                </a:lnTo>
                <a:lnTo>
                  <a:pt x="8695" y="19588"/>
                </a:lnTo>
                <a:lnTo>
                  <a:pt x="8597" y="19710"/>
                </a:lnTo>
                <a:lnTo>
                  <a:pt x="8475" y="19807"/>
                </a:lnTo>
                <a:lnTo>
                  <a:pt x="8328" y="19881"/>
                </a:lnTo>
                <a:lnTo>
                  <a:pt x="8182" y="19930"/>
                </a:lnTo>
                <a:lnTo>
                  <a:pt x="8011" y="19954"/>
                </a:lnTo>
                <a:lnTo>
                  <a:pt x="7840" y="19930"/>
                </a:lnTo>
                <a:lnTo>
                  <a:pt x="7693" y="19881"/>
                </a:lnTo>
                <a:lnTo>
                  <a:pt x="7547" y="19807"/>
                </a:lnTo>
                <a:lnTo>
                  <a:pt x="7425" y="19710"/>
                </a:lnTo>
                <a:lnTo>
                  <a:pt x="7327" y="19588"/>
                </a:lnTo>
                <a:lnTo>
                  <a:pt x="7254" y="19441"/>
                </a:lnTo>
                <a:lnTo>
                  <a:pt x="7205" y="19295"/>
                </a:lnTo>
                <a:lnTo>
                  <a:pt x="7181" y="19124"/>
                </a:lnTo>
                <a:lnTo>
                  <a:pt x="7205" y="18953"/>
                </a:lnTo>
                <a:lnTo>
                  <a:pt x="7254" y="18806"/>
                </a:lnTo>
                <a:lnTo>
                  <a:pt x="7327" y="18660"/>
                </a:lnTo>
                <a:lnTo>
                  <a:pt x="7425" y="18537"/>
                </a:lnTo>
                <a:lnTo>
                  <a:pt x="7547" y="18440"/>
                </a:lnTo>
                <a:lnTo>
                  <a:pt x="7693" y="18366"/>
                </a:lnTo>
                <a:lnTo>
                  <a:pt x="7840" y="18318"/>
                </a:lnTo>
                <a:lnTo>
                  <a:pt x="8011" y="18293"/>
                </a:lnTo>
                <a:close/>
                <a:moveTo>
                  <a:pt x="1270" y="0"/>
                </a:moveTo>
                <a:lnTo>
                  <a:pt x="1026" y="25"/>
                </a:lnTo>
                <a:lnTo>
                  <a:pt x="782" y="98"/>
                </a:lnTo>
                <a:lnTo>
                  <a:pt x="562" y="220"/>
                </a:lnTo>
                <a:lnTo>
                  <a:pt x="367" y="367"/>
                </a:lnTo>
                <a:lnTo>
                  <a:pt x="220" y="562"/>
                </a:lnTo>
                <a:lnTo>
                  <a:pt x="98" y="782"/>
                </a:lnTo>
                <a:lnTo>
                  <a:pt x="25" y="1026"/>
                </a:lnTo>
                <a:lnTo>
                  <a:pt x="0" y="1295"/>
                </a:lnTo>
                <a:lnTo>
                  <a:pt x="0" y="19270"/>
                </a:lnTo>
                <a:lnTo>
                  <a:pt x="25" y="19539"/>
                </a:lnTo>
                <a:lnTo>
                  <a:pt x="98" y="19783"/>
                </a:lnTo>
                <a:lnTo>
                  <a:pt x="220" y="20003"/>
                </a:lnTo>
                <a:lnTo>
                  <a:pt x="367" y="20198"/>
                </a:lnTo>
                <a:lnTo>
                  <a:pt x="562" y="20345"/>
                </a:lnTo>
                <a:lnTo>
                  <a:pt x="782" y="20467"/>
                </a:lnTo>
                <a:lnTo>
                  <a:pt x="1026" y="20540"/>
                </a:lnTo>
                <a:lnTo>
                  <a:pt x="1270" y="20565"/>
                </a:lnTo>
                <a:lnTo>
                  <a:pt x="14752" y="20565"/>
                </a:lnTo>
                <a:lnTo>
                  <a:pt x="14996" y="20540"/>
                </a:lnTo>
                <a:lnTo>
                  <a:pt x="15240" y="20467"/>
                </a:lnTo>
                <a:lnTo>
                  <a:pt x="15460" y="20345"/>
                </a:lnTo>
                <a:lnTo>
                  <a:pt x="15655" y="20198"/>
                </a:lnTo>
                <a:lnTo>
                  <a:pt x="15802" y="20003"/>
                </a:lnTo>
                <a:lnTo>
                  <a:pt x="15924" y="19783"/>
                </a:lnTo>
                <a:lnTo>
                  <a:pt x="15997" y="19539"/>
                </a:lnTo>
                <a:lnTo>
                  <a:pt x="16022" y="19270"/>
                </a:lnTo>
                <a:lnTo>
                  <a:pt x="16022" y="1295"/>
                </a:lnTo>
                <a:lnTo>
                  <a:pt x="15997" y="1026"/>
                </a:lnTo>
                <a:lnTo>
                  <a:pt x="15924" y="782"/>
                </a:lnTo>
                <a:lnTo>
                  <a:pt x="15802" y="562"/>
                </a:lnTo>
                <a:lnTo>
                  <a:pt x="15655" y="367"/>
                </a:lnTo>
                <a:lnTo>
                  <a:pt x="15460" y="220"/>
                </a:lnTo>
                <a:lnTo>
                  <a:pt x="15240" y="98"/>
                </a:lnTo>
                <a:lnTo>
                  <a:pt x="14996" y="25"/>
                </a:lnTo>
                <a:lnTo>
                  <a:pt x="147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8"/>
          <p:cNvSpPr/>
          <p:nvPr/>
        </p:nvSpPr>
        <p:spPr>
          <a:xfrm>
            <a:off x="972049" y="3512114"/>
            <a:ext cx="248083" cy="429808"/>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7" name="Google Shape;507;p38"/>
          <p:cNvGrpSpPr/>
          <p:nvPr/>
        </p:nvGrpSpPr>
        <p:grpSpPr>
          <a:xfrm>
            <a:off x="2029631" y="3540589"/>
            <a:ext cx="386943" cy="372647"/>
            <a:chOff x="2583325" y="2972875"/>
            <a:chExt cx="462850" cy="445750"/>
          </a:xfrm>
        </p:grpSpPr>
        <p:sp>
          <p:nvSpPr>
            <p:cNvPr id="508" name="Google Shape;508;p38"/>
            <p:cNvSpPr/>
            <p:nvPr/>
          </p:nvSpPr>
          <p:spPr>
            <a:xfrm>
              <a:off x="2701775" y="3323350"/>
              <a:ext cx="225950" cy="95275"/>
            </a:xfrm>
            <a:custGeom>
              <a:avLst/>
              <a:gdLst/>
              <a:ahLst/>
              <a:cxnLst/>
              <a:rect l="l" t="t" r="r" b="b"/>
              <a:pathLst>
                <a:path w="9038" h="3811" extrusionOk="0">
                  <a:moveTo>
                    <a:pt x="2956" y="1"/>
                  </a:moveTo>
                  <a:lnTo>
                    <a:pt x="2956" y="2956"/>
                  </a:lnTo>
                  <a:lnTo>
                    <a:pt x="685" y="2956"/>
                  </a:lnTo>
                  <a:lnTo>
                    <a:pt x="514" y="3005"/>
                  </a:lnTo>
                  <a:lnTo>
                    <a:pt x="367" y="3103"/>
                  </a:lnTo>
                  <a:lnTo>
                    <a:pt x="245" y="3200"/>
                  </a:lnTo>
                  <a:lnTo>
                    <a:pt x="147" y="3322"/>
                  </a:lnTo>
                  <a:lnTo>
                    <a:pt x="50" y="3469"/>
                  </a:lnTo>
                  <a:lnTo>
                    <a:pt x="1" y="3640"/>
                  </a:lnTo>
                  <a:lnTo>
                    <a:pt x="1" y="3811"/>
                  </a:lnTo>
                  <a:lnTo>
                    <a:pt x="9037" y="3811"/>
                  </a:lnTo>
                  <a:lnTo>
                    <a:pt x="9037" y="3640"/>
                  </a:lnTo>
                  <a:lnTo>
                    <a:pt x="8988" y="3469"/>
                  </a:lnTo>
                  <a:lnTo>
                    <a:pt x="8891" y="3322"/>
                  </a:lnTo>
                  <a:lnTo>
                    <a:pt x="8793" y="3200"/>
                  </a:lnTo>
                  <a:lnTo>
                    <a:pt x="8671" y="3103"/>
                  </a:lnTo>
                  <a:lnTo>
                    <a:pt x="8524" y="3005"/>
                  </a:lnTo>
                  <a:lnTo>
                    <a:pt x="8353" y="2956"/>
                  </a:lnTo>
                  <a:lnTo>
                    <a:pt x="6082" y="2956"/>
                  </a:lnTo>
                  <a:lnTo>
                    <a:pt x="60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8"/>
            <p:cNvSpPr/>
            <p:nvPr/>
          </p:nvSpPr>
          <p:spPr>
            <a:xfrm>
              <a:off x="2583325" y="2972875"/>
              <a:ext cx="462850" cy="337075"/>
            </a:xfrm>
            <a:custGeom>
              <a:avLst/>
              <a:gdLst/>
              <a:ahLst/>
              <a:cxnLst/>
              <a:rect l="l" t="t" r="r" b="b"/>
              <a:pathLst>
                <a:path w="18514" h="13483" extrusionOk="0">
                  <a:moveTo>
                    <a:pt x="17048" y="1466"/>
                  </a:moveTo>
                  <a:lnTo>
                    <a:pt x="17048" y="12017"/>
                  </a:lnTo>
                  <a:lnTo>
                    <a:pt x="1466" y="12017"/>
                  </a:lnTo>
                  <a:lnTo>
                    <a:pt x="1466" y="1466"/>
                  </a:lnTo>
                  <a:close/>
                  <a:moveTo>
                    <a:pt x="391" y="1"/>
                  </a:moveTo>
                  <a:lnTo>
                    <a:pt x="318" y="50"/>
                  </a:lnTo>
                  <a:lnTo>
                    <a:pt x="220" y="74"/>
                  </a:lnTo>
                  <a:lnTo>
                    <a:pt x="147" y="148"/>
                  </a:lnTo>
                  <a:lnTo>
                    <a:pt x="98" y="221"/>
                  </a:lnTo>
                  <a:lnTo>
                    <a:pt x="49" y="294"/>
                  </a:lnTo>
                  <a:lnTo>
                    <a:pt x="25" y="392"/>
                  </a:lnTo>
                  <a:lnTo>
                    <a:pt x="1" y="489"/>
                  </a:lnTo>
                  <a:lnTo>
                    <a:pt x="1" y="12994"/>
                  </a:lnTo>
                  <a:lnTo>
                    <a:pt x="25" y="13092"/>
                  </a:lnTo>
                  <a:lnTo>
                    <a:pt x="49" y="13189"/>
                  </a:lnTo>
                  <a:lnTo>
                    <a:pt x="98" y="13263"/>
                  </a:lnTo>
                  <a:lnTo>
                    <a:pt x="147" y="13336"/>
                  </a:lnTo>
                  <a:lnTo>
                    <a:pt x="220" y="13409"/>
                  </a:lnTo>
                  <a:lnTo>
                    <a:pt x="318" y="13434"/>
                  </a:lnTo>
                  <a:lnTo>
                    <a:pt x="391" y="13483"/>
                  </a:lnTo>
                  <a:lnTo>
                    <a:pt x="18123" y="13483"/>
                  </a:lnTo>
                  <a:lnTo>
                    <a:pt x="18196" y="13434"/>
                  </a:lnTo>
                  <a:lnTo>
                    <a:pt x="18293" y="13409"/>
                  </a:lnTo>
                  <a:lnTo>
                    <a:pt x="18367" y="13336"/>
                  </a:lnTo>
                  <a:lnTo>
                    <a:pt x="18416" y="13263"/>
                  </a:lnTo>
                  <a:lnTo>
                    <a:pt x="18464" y="13189"/>
                  </a:lnTo>
                  <a:lnTo>
                    <a:pt x="18489" y="13092"/>
                  </a:lnTo>
                  <a:lnTo>
                    <a:pt x="18513" y="12994"/>
                  </a:lnTo>
                  <a:lnTo>
                    <a:pt x="18513" y="489"/>
                  </a:lnTo>
                  <a:lnTo>
                    <a:pt x="18489" y="392"/>
                  </a:lnTo>
                  <a:lnTo>
                    <a:pt x="18464" y="294"/>
                  </a:lnTo>
                  <a:lnTo>
                    <a:pt x="18416" y="221"/>
                  </a:lnTo>
                  <a:lnTo>
                    <a:pt x="18367" y="148"/>
                  </a:lnTo>
                  <a:lnTo>
                    <a:pt x="18293" y="74"/>
                  </a:lnTo>
                  <a:lnTo>
                    <a:pt x="18196" y="50"/>
                  </a:lnTo>
                  <a:lnTo>
                    <a:pt x="1812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0" name="Google Shape;510;p38"/>
          <p:cNvGrpSpPr/>
          <p:nvPr/>
        </p:nvGrpSpPr>
        <p:grpSpPr>
          <a:xfrm>
            <a:off x="2579886" y="3596246"/>
            <a:ext cx="413486" cy="261354"/>
            <a:chOff x="3241525" y="3039450"/>
            <a:chExt cx="494600" cy="312625"/>
          </a:xfrm>
        </p:grpSpPr>
        <p:sp>
          <p:nvSpPr>
            <p:cNvPr id="511" name="Google Shape;511;p38"/>
            <p:cNvSpPr/>
            <p:nvPr/>
          </p:nvSpPr>
          <p:spPr>
            <a:xfrm>
              <a:off x="3241525" y="3039450"/>
              <a:ext cx="494600" cy="312625"/>
            </a:xfrm>
            <a:custGeom>
              <a:avLst/>
              <a:gdLst/>
              <a:ahLst/>
              <a:cxnLst/>
              <a:rect l="l" t="t" r="r" b="b"/>
              <a:pathLst>
                <a:path w="19784" h="12505" extrusionOk="0">
                  <a:moveTo>
                    <a:pt x="9892" y="977"/>
                  </a:moveTo>
                  <a:lnTo>
                    <a:pt x="10356" y="1001"/>
                  </a:lnTo>
                  <a:lnTo>
                    <a:pt x="10796" y="1050"/>
                  </a:lnTo>
                  <a:lnTo>
                    <a:pt x="11235" y="1124"/>
                  </a:lnTo>
                  <a:lnTo>
                    <a:pt x="11675" y="1221"/>
                  </a:lnTo>
                  <a:lnTo>
                    <a:pt x="12090" y="1343"/>
                  </a:lnTo>
                  <a:lnTo>
                    <a:pt x="12505" y="1490"/>
                  </a:lnTo>
                  <a:lnTo>
                    <a:pt x="12920" y="1661"/>
                  </a:lnTo>
                  <a:lnTo>
                    <a:pt x="13311" y="1832"/>
                  </a:lnTo>
                  <a:lnTo>
                    <a:pt x="13702" y="2027"/>
                  </a:lnTo>
                  <a:lnTo>
                    <a:pt x="14068" y="2223"/>
                  </a:lnTo>
                  <a:lnTo>
                    <a:pt x="14752" y="2662"/>
                  </a:lnTo>
                  <a:lnTo>
                    <a:pt x="15412" y="3126"/>
                  </a:lnTo>
                  <a:lnTo>
                    <a:pt x="15973" y="3590"/>
                  </a:lnTo>
                  <a:lnTo>
                    <a:pt x="16462" y="4005"/>
                  </a:lnTo>
                  <a:lnTo>
                    <a:pt x="16901" y="4421"/>
                  </a:lnTo>
                  <a:lnTo>
                    <a:pt x="17292" y="4811"/>
                  </a:lnTo>
                  <a:lnTo>
                    <a:pt x="17634" y="5178"/>
                  </a:lnTo>
                  <a:lnTo>
                    <a:pt x="18196" y="5813"/>
                  </a:lnTo>
                  <a:lnTo>
                    <a:pt x="18562" y="6252"/>
                  </a:lnTo>
                  <a:lnTo>
                    <a:pt x="18196" y="6692"/>
                  </a:lnTo>
                  <a:lnTo>
                    <a:pt x="17634" y="7327"/>
                  </a:lnTo>
                  <a:lnTo>
                    <a:pt x="17292" y="7693"/>
                  </a:lnTo>
                  <a:lnTo>
                    <a:pt x="16901" y="8084"/>
                  </a:lnTo>
                  <a:lnTo>
                    <a:pt x="16462" y="8499"/>
                  </a:lnTo>
                  <a:lnTo>
                    <a:pt x="15973" y="8915"/>
                  </a:lnTo>
                  <a:lnTo>
                    <a:pt x="15412" y="9379"/>
                  </a:lnTo>
                  <a:lnTo>
                    <a:pt x="14752" y="9843"/>
                  </a:lnTo>
                  <a:lnTo>
                    <a:pt x="14068" y="10282"/>
                  </a:lnTo>
                  <a:lnTo>
                    <a:pt x="13702" y="10478"/>
                  </a:lnTo>
                  <a:lnTo>
                    <a:pt x="13311" y="10673"/>
                  </a:lnTo>
                  <a:lnTo>
                    <a:pt x="12920" y="10844"/>
                  </a:lnTo>
                  <a:lnTo>
                    <a:pt x="12505" y="11015"/>
                  </a:lnTo>
                  <a:lnTo>
                    <a:pt x="12090" y="11161"/>
                  </a:lnTo>
                  <a:lnTo>
                    <a:pt x="11675" y="11284"/>
                  </a:lnTo>
                  <a:lnTo>
                    <a:pt x="11235" y="11381"/>
                  </a:lnTo>
                  <a:lnTo>
                    <a:pt x="10796" y="11455"/>
                  </a:lnTo>
                  <a:lnTo>
                    <a:pt x="10356" y="11503"/>
                  </a:lnTo>
                  <a:lnTo>
                    <a:pt x="9892" y="11528"/>
                  </a:lnTo>
                  <a:lnTo>
                    <a:pt x="9477" y="11528"/>
                  </a:lnTo>
                  <a:lnTo>
                    <a:pt x="9086" y="11479"/>
                  </a:lnTo>
                  <a:lnTo>
                    <a:pt x="8695" y="11430"/>
                  </a:lnTo>
                  <a:lnTo>
                    <a:pt x="8304" y="11332"/>
                  </a:lnTo>
                  <a:lnTo>
                    <a:pt x="7914" y="11235"/>
                  </a:lnTo>
                  <a:lnTo>
                    <a:pt x="7523" y="11113"/>
                  </a:lnTo>
                  <a:lnTo>
                    <a:pt x="7157" y="10990"/>
                  </a:lnTo>
                  <a:lnTo>
                    <a:pt x="6790" y="10844"/>
                  </a:lnTo>
                  <a:lnTo>
                    <a:pt x="6448" y="10673"/>
                  </a:lnTo>
                  <a:lnTo>
                    <a:pt x="6082" y="10502"/>
                  </a:lnTo>
                  <a:lnTo>
                    <a:pt x="5423" y="10111"/>
                  </a:lnTo>
                  <a:lnTo>
                    <a:pt x="4788" y="9696"/>
                  </a:lnTo>
                  <a:lnTo>
                    <a:pt x="4201" y="9232"/>
                  </a:lnTo>
                  <a:lnTo>
                    <a:pt x="3640" y="8792"/>
                  </a:lnTo>
                  <a:lnTo>
                    <a:pt x="3127" y="8328"/>
                  </a:lnTo>
                  <a:lnTo>
                    <a:pt x="2663" y="7889"/>
                  </a:lnTo>
                  <a:lnTo>
                    <a:pt x="2272" y="7474"/>
                  </a:lnTo>
                  <a:lnTo>
                    <a:pt x="1613" y="6741"/>
                  </a:lnTo>
                  <a:lnTo>
                    <a:pt x="1222" y="6252"/>
                  </a:lnTo>
                  <a:lnTo>
                    <a:pt x="1613" y="5764"/>
                  </a:lnTo>
                  <a:lnTo>
                    <a:pt x="2272" y="5031"/>
                  </a:lnTo>
                  <a:lnTo>
                    <a:pt x="2663" y="4616"/>
                  </a:lnTo>
                  <a:lnTo>
                    <a:pt x="3127" y="4176"/>
                  </a:lnTo>
                  <a:lnTo>
                    <a:pt x="3640" y="3712"/>
                  </a:lnTo>
                  <a:lnTo>
                    <a:pt x="4201" y="3273"/>
                  </a:lnTo>
                  <a:lnTo>
                    <a:pt x="4788" y="2833"/>
                  </a:lnTo>
                  <a:lnTo>
                    <a:pt x="5423" y="2394"/>
                  </a:lnTo>
                  <a:lnTo>
                    <a:pt x="6082" y="2003"/>
                  </a:lnTo>
                  <a:lnTo>
                    <a:pt x="6448" y="1832"/>
                  </a:lnTo>
                  <a:lnTo>
                    <a:pt x="6790" y="1661"/>
                  </a:lnTo>
                  <a:lnTo>
                    <a:pt x="7157" y="1514"/>
                  </a:lnTo>
                  <a:lnTo>
                    <a:pt x="7523" y="1392"/>
                  </a:lnTo>
                  <a:lnTo>
                    <a:pt x="7914" y="1270"/>
                  </a:lnTo>
                  <a:lnTo>
                    <a:pt x="8304" y="1172"/>
                  </a:lnTo>
                  <a:lnTo>
                    <a:pt x="8695" y="1075"/>
                  </a:lnTo>
                  <a:lnTo>
                    <a:pt x="9086" y="1026"/>
                  </a:lnTo>
                  <a:lnTo>
                    <a:pt x="9477" y="977"/>
                  </a:lnTo>
                  <a:close/>
                  <a:moveTo>
                    <a:pt x="9892" y="0"/>
                  </a:moveTo>
                  <a:lnTo>
                    <a:pt x="9404" y="25"/>
                  </a:lnTo>
                  <a:lnTo>
                    <a:pt x="8915" y="73"/>
                  </a:lnTo>
                  <a:lnTo>
                    <a:pt x="8451" y="147"/>
                  </a:lnTo>
                  <a:lnTo>
                    <a:pt x="7963" y="244"/>
                  </a:lnTo>
                  <a:lnTo>
                    <a:pt x="7523" y="366"/>
                  </a:lnTo>
                  <a:lnTo>
                    <a:pt x="7059" y="513"/>
                  </a:lnTo>
                  <a:lnTo>
                    <a:pt x="6619" y="684"/>
                  </a:lnTo>
                  <a:lnTo>
                    <a:pt x="6204" y="879"/>
                  </a:lnTo>
                  <a:lnTo>
                    <a:pt x="5765" y="1075"/>
                  </a:lnTo>
                  <a:lnTo>
                    <a:pt x="5374" y="1295"/>
                  </a:lnTo>
                  <a:lnTo>
                    <a:pt x="4959" y="1539"/>
                  </a:lnTo>
                  <a:lnTo>
                    <a:pt x="4592" y="1783"/>
                  </a:lnTo>
                  <a:lnTo>
                    <a:pt x="3860" y="2296"/>
                  </a:lnTo>
                  <a:lnTo>
                    <a:pt x="3176" y="2833"/>
                  </a:lnTo>
                  <a:lnTo>
                    <a:pt x="2565" y="3370"/>
                  </a:lnTo>
                  <a:lnTo>
                    <a:pt x="2028" y="3883"/>
                  </a:lnTo>
                  <a:lnTo>
                    <a:pt x="1539" y="4372"/>
                  </a:lnTo>
                  <a:lnTo>
                    <a:pt x="1149" y="4836"/>
                  </a:lnTo>
                  <a:lnTo>
                    <a:pt x="562" y="5520"/>
                  </a:lnTo>
                  <a:lnTo>
                    <a:pt x="318" y="5837"/>
                  </a:lnTo>
                  <a:lnTo>
                    <a:pt x="1" y="6252"/>
                  </a:lnTo>
                  <a:lnTo>
                    <a:pt x="318" y="6668"/>
                  </a:lnTo>
                  <a:lnTo>
                    <a:pt x="562" y="6985"/>
                  </a:lnTo>
                  <a:lnTo>
                    <a:pt x="1149" y="7669"/>
                  </a:lnTo>
                  <a:lnTo>
                    <a:pt x="1539" y="8133"/>
                  </a:lnTo>
                  <a:lnTo>
                    <a:pt x="2028" y="8621"/>
                  </a:lnTo>
                  <a:lnTo>
                    <a:pt x="2565" y="9134"/>
                  </a:lnTo>
                  <a:lnTo>
                    <a:pt x="3176" y="9672"/>
                  </a:lnTo>
                  <a:lnTo>
                    <a:pt x="3860" y="10209"/>
                  </a:lnTo>
                  <a:lnTo>
                    <a:pt x="4592" y="10722"/>
                  </a:lnTo>
                  <a:lnTo>
                    <a:pt x="4959" y="10966"/>
                  </a:lnTo>
                  <a:lnTo>
                    <a:pt x="5374" y="11210"/>
                  </a:lnTo>
                  <a:lnTo>
                    <a:pt x="5765" y="11430"/>
                  </a:lnTo>
                  <a:lnTo>
                    <a:pt x="6204" y="11625"/>
                  </a:lnTo>
                  <a:lnTo>
                    <a:pt x="6619" y="11821"/>
                  </a:lnTo>
                  <a:lnTo>
                    <a:pt x="7059" y="11992"/>
                  </a:lnTo>
                  <a:lnTo>
                    <a:pt x="7523" y="12138"/>
                  </a:lnTo>
                  <a:lnTo>
                    <a:pt x="7963" y="12260"/>
                  </a:lnTo>
                  <a:lnTo>
                    <a:pt x="8451" y="12358"/>
                  </a:lnTo>
                  <a:lnTo>
                    <a:pt x="8915" y="12431"/>
                  </a:lnTo>
                  <a:lnTo>
                    <a:pt x="9404" y="12480"/>
                  </a:lnTo>
                  <a:lnTo>
                    <a:pt x="9892" y="12505"/>
                  </a:lnTo>
                  <a:lnTo>
                    <a:pt x="10380" y="12480"/>
                  </a:lnTo>
                  <a:lnTo>
                    <a:pt x="10869" y="12431"/>
                  </a:lnTo>
                  <a:lnTo>
                    <a:pt x="11333" y="12358"/>
                  </a:lnTo>
                  <a:lnTo>
                    <a:pt x="11821" y="12260"/>
                  </a:lnTo>
                  <a:lnTo>
                    <a:pt x="12261" y="12138"/>
                  </a:lnTo>
                  <a:lnTo>
                    <a:pt x="12725" y="11992"/>
                  </a:lnTo>
                  <a:lnTo>
                    <a:pt x="13165" y="11821"/>
                  </a:lnTo>
                  <a:lnTo>
                    <a:pt x="13580" y="11625"/>
                  </a:lnTo>
                  <a:lnTo>
                    <a:pt x="14019" y="11430"/>
                  </a:lnTo>
                  <a:lnTo>
                    <a:pt x="14410" y="11210"/>
                  </a:lnTo>
                  <a:lnTo>
                    <a:pt x="14825" y="10966"/>
                  </a:lnTo>
                  <a:lnTo>
                    <a:pt x="15192" y="10722"/>
                  </a:lnTo>
                  <a:lnTo>
                    <a:pt x="15924" y="10209"/>
                  </a:lnTo>
                  <a:lnTo>
                    <a:pt x="16608" y="9672"/>
                  </a:lnTo>
                  <a:lnTo>
                    <a:pt x="17219" y="9134"/>
                  </a:lnTo>
                  <a:lnTo>
                    <a:pt x="17756" y="8621"/>
                  </a:lnTo>
                  <a:lnTo>
                    <a:pt x="18245" y="8133"/>
                  </a:lnTo>
                  <a:lnTo>
                    <a:pt x="18635" y="7669"/>
                  </a:lnTo>
                  <a:lnTo>
                    <a:pt x="19222" y="6985"/>
                  </a:lnTo>
                  <a:lnTo>
                    <a:pt x="19466" y="6668"/>
                  </a:lnTo>
                  <a:lnTo>
                    <a:pt x="19783" y="6252"/>
                  </a:lnTo>
                  <a:lnTo>
                    <a:pt x="19466" y="5837"/>
                  </a:lnTo>
                  <a:lnTo>
                    <a:pt x="19222" y="5520"/>
                  </a:lnTo>
                  <a:lnTo>
                    <a:pt x="18635" y="4836"/>
                  </a:lnTo>
                  <a:lnTo>
                    <a:pt x="18245" y="4372"/>
                  </a:lnTo>
                  <a:lnTo>
                    <a:pt x="17756" y="3883"/>
                  </a:lnTo>
                  <a:lnTo>
                    <a:pt x="17219" y="3370"/>
                  </a:lnTo>
                  <a:lnTo>
                    <a:pt x="16608" y="2833"/>
                  </a:lnTo>
                  <a:lnTo>
                    <a:pt x="15924" y="2296"/>
                  </a:lnTo>
                  <a:lnTo>
                    <a:pt x="15192" y="1783"/>
                  </a:lnTo>
                  <a:lnTo>
                    <a:pt x="14825" y="1539"/>
                  </a:lnTo>
                  <a:lnTo>
                    <a:pt x="14410" y="1295"/>
                  </a:lnTo>
                  <a:lnTo>
                    <a:pt x="14019" y="1075"/>
                  </a:lnTo>
                  <a:lnTo>
                    <a:pt x="13580" y="879"/>
                  </a:lnTo>
                  <a:lnTo>
                    <a:pt x="13165" y="684"/>
                  </a:lnTo>
                  <a:lnTo>
                    <a:pt x="12725" y="513"/>
                  </a:lnTo>
                  <a:lnTo>
                    <a:pt x="12261" y="366"/>
                  </a:lnTo>
                  <a:lnTo>
                    <a:pt x="11821" y="244"/>
                  </a:lnTo>
                  <a:lnTo>
                    <a:pt x="11333" y="147"/>
                  </a:lnTo>
                  <a:lnTo>
                    <a:pt x="10869" y="73"/>
                  </a:lnTo>
                  <a:lnTo>
                    <a:pt x="10380" y="25"/>
                  </a:lnTo>
                  <a:lnTo>
                    <a:pt x="98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8"/>
            <p:cNvSpPr/>
            <p:nvPr/>
          </p:nvSpPr>
          <p:spPr>
            <a:xfrm>
              <a:off x="3384400" y="3091350"/>
              <a:ext cx="208850" cy="208825"/>
            </a:xfrm>
            <a:custGeom>
              <a:avLst/>
              <a:gdLst/>
              <a:ahLst/>
              <a:cxnLst/>
              <a:rect l="l" t="t" r="r" b="b"/>
              <a:pathLst>
                <a:path w="8354" h="8353" extrusionOk="0">
                  <a:moveTo>
                    <a:pt x="4177" y="0"/>
                  </a:moveTo>
                  <a:lnTo>
                    <a:pt x="3762" y="24"/>
                  </a:lnTo>
                  <a:lnTo>
                    <a:pt x="3347" y="73"/>
                  </a:lnTo>
                  <a:lnTo>
                    <a:pt x="2931" y="195"/>
                  </a:lnTo>
                  <a:lnTo>
                    <a:pt x="2541" y="318"/>
                  </a:lnTo>
                  <a:lnTo>
                    <a:pt x="2174" y="513"/>
                  </a:lnTo>
                  <a:lnTo>
                    <a:pt x="1832" y="708"/>
                  </a:lnTo>
                  <a:lnTo>
                    <a:pt x="1515" y="953"/>
                  </a:lnTo>
                  <a:lnTo>
                    <a:pt x="1222" y="1221"/>
                  </a:lnTo>
                  <a:lnTo>
                    <a:pt x="953" y="1514"/>
                  </a:lnTo>
                  <a:lnTo>
                    <a:pt x="709" y="1832"/>
                  </a:lnTo>
                  <a:lnTo>
                    <a:pt x="514" y="2174"/>
                  </a:lnTo>
                  <a:lnTo>
                    <a:pt x="318" y="2540"/>
                  </a:lnTo>
                  <a:lnTo>
                    <a:pt x="196" y="2931"/>
                  </a:lnTo>
                  <a:lnTo>
                    <a:pt x="74" y="3346"/>
                  </a:lnTo>
                  <a:lnTo>
                    <a:pt x="25" y="3761"/>
                  </a:lnTo>
                  <a:lnTo>
                    <a:pt x="1" y="4176"/>
                  </a:lnTo>
                  <a:lnTo>
                    <a:pt x="25" y="4592"/>
                  </a:lnTo>
                  <a:lnTo>
                    <a:pt x="74" y="5007"/>
                  </a:lnTo>
                  <a:lnTo>
                    <a:pt x="196" y="5422"/>
                  </a:lnTo>
                  <a:lnTo>
                    <a:pt x="318" y="5813"/>
                  </a:lnTo>
                  <a:lnTo>
                    <a:pt x="514" y="6179"/>
                  </a:lnTo>
                  <a:lnTo>
                    <a:pt x="709" y="6521"/>
                  </a:lnTo>
                  <a:lnTo>
                    <a:pt x="953" y="6839"/>
                  </a:lnTo>
                  <a:lnTo>
                    <a:pt x="1222" y="7132"/>
                  </a:lnTo>
                  <a:lnTo>
                    <a:pt x="1515" y="7400"/>
                  </a:lnTo>
                  <a:lnTo>
                    <a:pt x="1832" y="7644"/>
                  </a:lnTo>
                  <a:lnTo>
                    <a:pt x="2174" y="7840"/>
                  </a:lnTo>
                  <a:lnTo>
                    <a:pt x="2541" y="8035"/>
                  </a:lnTo>
                  <a:lnTo>
                    <a:pt x="2931" y="8157"/>
                  </a:lnTo>
                  <a:lnTo>
                    <a:pt x="3347" y="8279"/>
                  </a:lnTo>
                  <a:lnTo>
                    <a:pt x="3762" y="8328"/>
                  </a:lnTo>
                  <a:lnTo>
                    <a:pt x="4177" y="8353"/>
                  </a:lnTo>
                  <a:lnTo>
                    <a:pt x="4592" y="8328"/>
                  </a:lnTo>
                  <a:lnTo>
                    <a:pt x="5007" y="8279"/>
                  </a:lnTo>
                  <a:lnTo>
                    <a:pt x="5423" y="8157"/>
                  </a:lnTo>
                  <a:lnTo>
                    <a:pt x="5813" y="8035"/>
                  </a:lnTo>
                  <a:lnTo>
                    <a:pt x="6180" y="7840"/>
                  </a:lnTo>
                  <a:lnTo>
                    <a:pt x="6522" y="7644"/>
                  </a:lnTo>
                  <a:lnTo>
                    <a:pt x="6839" y="7400"/>
                  </a:lnTo>
                  <a:lnTo>
                    <a:pt x="7132" y="7132"/>
                  </a:lnTo>
                  <a:lnTo>
                    <a:pt x="7401" y="6839"/>
                  </a:lnTo>
                  <a:lnTo>
                    <a:pt x="7645" y="6521"/>
                  </a:lnTo>
                  <a:lnTo>
                    <a:pt x="7840" y="6179"/>
                  </a:lnTo>
                  <a:lnTo>
                    <a:pt x="8036" y="5813"/>
                  </a:lnTo>
                  <a:lnTo>
                    <a:pt x="8158" y="5422"/>
                  </a:lnTo>
                  <a:lnTo>
                    <a:pt x="8280" y="5007"/>
                  </a:lnTo>
                  <a:lnTo>
                    <a:pt x="8329" y="4592"/>
                  </a:lnTo>
                  <a:lnTo>
                    <a:pt x="8353" y="4176"/>
                  </a:lnTo>
                  <a:lnTo>
                    <a:pt x="8329" y="3737"/>
                  </a:lnTo>
                  <a:lnTo>
                    <a:pt x="8256" y="3297"/>
                  </a:lnTo>
                  <a:lnTo>
                    <a:pt x="8134" y="3517"/>
                  </a:lnTo>
                  <a:lnTo>
                    <a:pt x="8011" y="3688"/>
                  </a:lnTo>
                  <a:lnTo>
                    <a:pt x="7840" y="3859"/>
                  </a:lnTo>
                  <a:lnTo>
                    <a:pt x="7645" y="4005"/>
                  </a:lnTo>
                  <a:lnTo>
                    <a:pt x="7425" y="4128"/>
                  </a:lnTo>
                  <a:lnTo>
                    <a:pt x="7205" y="4201"/>
                  </a:lnTo>
                  <a:lnTo>
                    <a:pt x="6961" y="4250"/>
                  </a:lnTo>
                  <a:lnTo>
                    <a:pt x="6717" y="4274"/>
                  </a:lnTo>
                  <a:lnTo>
                    <a:pt x="6546" y="4274"/>
                  </a:lnTo>
                  <a:lnTo>
                    <a:pt x="6375" y="4250"/>
                  </a:lnTo>
                  <a:lnTo>
                    <a:pt x="6204" y="4201"/>
                  </a:lnTo>
                  <a:lnTo>
                    <a:pt x="6058" y="4152"/>
                  </a:lnTo>
                  <a:lnTo>
                    <a:pt x="5887" y="4079"/>
                  </a:lnTo>
                  <a:lnTo>
                    <a:pt x="5764" y="3981"/>
                  </a:lnTo>
                  <a:lnTo>
                    <a:pt x="5618" y="3883"/>
                  </a:lnTo>
                  <a:lnTo>
                    <a:pt x="5496" y="3786"/>
                  </a:lnTo>
                  <a:lnTo>
                    <a:pt x="5398" y="3664"/>
                  </a:lnTo>
                  <a:lnTo>
                    <a:pt x="5300" y="3517"/>
                  </a:lnTo>
                  <a:lnTo>
                    <a:pt x="5203" y="3395"/>
                  </a:lnTo>
                  <a:lnTo>
                    <a:pt x="5129" y="3224"/>
                  </a:lnTo>
                  <a:lnTo>
                    <a:pt x="5081" y="3077"/>
                  </a:lnTo>
                  <a:lnTo>
                    <a:pt x="5032" y="2906"/>
                  </a:lnTo>
                  <a:lnTo>
                    <a:pt x="5007" y="2735"/>
                  </a:lnTo>
                  <a:lnTo>
                    <a:pt x="5007" y="2564"/>
                  </a:lnTo>
                  <a:lnTo>
                    <a:pt x="5007" y="2394"/>
                  </a:lnTo>
                  <a:lnTo>
                    <a:pt x="5032" y="2223"/>
                  </a:lnTo>
                  <a:lnTo>
                    <a:pt x="5081" y="2052"/>
                  </a:lnTo>
                  <a:lnTo>
                    <a:pt x="5129" y="1905"/>
                  </a:lnTo>
                  <a:lnTo>
                    <a:pt x="5203" y="1759"/>
                  </a:lnTo>
                  <a:lnTo>
                    <a:pt x="5300" y="1612"/>
                  </a:lnTo>
                  <a:lnTo>
                    <a:pt x="5398" y="1490"/>
                  </a:lnTo>
                  <a:lnTo>
                    <a:pt x="5496" y="1368"/>
                  </a:lnTo>
                  <a:lnTo>
                    <a:pt x="5618" y="1246"/>
                  </a:lnTo>
                  <a:lnTo>
                    <a:pt x="5764" y="1148"/>
                  </a:lnTo>
                  <a:lnTo>
                    <a:pt x="5887" y="1075"/>
                  </a:lnTo>
                  <a:lnTo>
                    <a:pt x="6033" y="1001"/>
                  </a:lnTo>
                  <a:lnTo>
                    <a:pt x="6204" y="928"/>
                  </a:lnTo>
                  <a:lnTo>
                    <a:pt x="6375" y="879"/>
                  </a:lnTo>
                  <a:lnTo>
                    <a:pt x="6522" y="855"/>
                  </a:lnTo>
                  <a:lnTo>
                    <a:pt x="6717" y="855"/>
                  </a:lnTo>
                  <a:lnTo>
                    <a:pt x="6448" y="659"/>
                  </a:lnTo>
                  <a:lnTo>
                    <a:pt x="6155" y="489"/>
                  </a:lnTo>
                  <a:lnTo>
                    <a:pt x="5838" y="342"/>
                  </a:lnTo>
                  <a:lnTo>
                    <a:pt x="5545" y="220"/>
                  </a:lnTo>
                  <a:lnTo>
                    <a:pt x="5203" y="122"/>
                  </a:lnTo>
                  <a:lnTo>
                    <a:pt x="4885" y="49"/>
                  </a:lnTo>
                  <a:lnTo>
                    <a:pt x="4519" y="24"/>
                  </a:lnTo>
                  <a:lnTo>
                    <a:pt x="41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38"/>
          <p:cNvSpPr/>
          <p:nvPr/>
        </p:nvSpPr>
        <p:spPr>
          <a:xfrm>
            <a:off x="3736180" y="3549380"/>
            <a:ext cx="355300" cy="355279"/>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8"/>
          <p:cNvGrpSpPr/>
          <p:nvPr/>
        </p:nvGrpSpPr>
        <p:grpSpPr>
          <a:xfrm>
            <a:off x="4263318" y="3568679"/>
            <a:ext cx="427781" cy="316489"/>
            <a:chOff x="5255200" y="3006475"/>
            <a:chExt cx="511700" cy="378575"/>
          </a:xfrm>
        </p:grpSpPr>
        <p:sp>
          <p:nvSpPr>
            <p:cNvPr id="515" name="Google Shape;515;p38"/>
            <p:cNvSpPr/>
            <p:nvPr/>
          </p:nvSpPr>
          <p:spPr>
            <a:xfrm>
              <a:off x="5255200" y="3006475"/>
              <a:ext cx="349900" cy="349875"/>
            </a:xfrm>
            <a:custGeom>
              <a:avLst/>
              <a:gdLst/>
              <a:ahLst/>
              <a:cxnLst/>
              <a:rect l="l" t="t" r="r" b="b"/>
              <a:pathLst>
                <a:path w="13996" h="13995" extrusionOk="0">
                  <a:moveTo>
                    <a:pt x="6986" y="4714"/>
                  </a:moveTo>
                  <a:lnTo>
                    <a:pt x="7206" y="4738"/>
                  </a:lnTo>
                  <a:lnTo>
                    <a:pt x="7425" y="4763"/>
                  </a:lnTo>
                  <a:lnTo>
                    <a:pt x="7645" y="4812"/>
                  </a:lnTo>
                  <a:lnTo>
                    <a:pt x="7841" y="4885"/>
                  </a:lnTo>
                  <a:lnTo>
                    <a:pt x="8060" y="4983"/>
                  </a:lnTo>
                  <a:lnTo>
                    <a:pt x="8256" y="5105"/>
                  </a:lnTo>
                  <a:lnTo>
                    <a:pt x="8427" y="5227"/>
                  </a:lnTo>
                  <a:lnTo>
                    <a:pt x="8598" y="5398"/>
                  </a:lnTo>
                  <a:lnTo>
                    <a:pt x="8769" y="5569"/>
                  </a:lnTo>
                  <a:lnTo>
                    <a:pt x="8891" y="5740"/>
                  </a:lnTo>
                  <a:lnTo>
                    <a:pt x="9013" y="5935"/>
                  </a:lnTo>
                  <a:lnTo>
                    <a:pt x="9111" y="6155"/>
                  </a:lnTo>
                  <a:lnTo>
                    <a:pt x="9184" y="6350"/>
                  </a:lnTo>
                  <a:lnTo>
                    <a:pt x="9233" y="6570"/>
                  </a:lnTo>
                  <a:lnTo>
                    <a:pt x="9257" y="6790"/>
                  </a:lnTo>
                  <a:lnTo>
                    <a:pt x="9257" y="7010"/>
                  </a:lnTo>
                  <a:lnTo>
                    <a:pt x="9257" y="7229"/>
                  </a:lnTo>
                  <a:lnTo>
                    <a:pt x="9233" y="7425"/>
                  </a:lnTo>
                  <a:lnTo>
                    <a:pt x="9184" y="7645"/>
                  </a:lnTo>
                  <a:lnTo>
                    <a:pt x="9111" y="7864"/>
                  </a:lnTo>
                  <a:lnTo>
                    <a:pt x="9013" y="8060"/>
                  </a:lnTo>
                  <a:lnTo>
                    <a:pt x="8891" y="8255"/>
                  </a:lnTo>
                  <a:lnTo>
                    <a:pt x="8769" y="8451"/>
                  </a:lnTo>
                  <a:lnTo>
                    <a:pt x="8598" y="8622"/>
                  </a:lnTo>
                  <a:lnTo>
                    <a:pt x="8427" y="8768"/>
                  </a:lnTo>
                  <a:lnTo>
                    <a:pt x="8256" y="8915"/>
                  </a:lnTo>
                  <a:lnTo>
                    <a:pt x="8060" y="9012"/>
                  </a:lnTo>
                  <a:lnTo>
                    <a:pt x="7841" y="9110"/>
                  </a:lnTo>
                  <a:lnTo>
                    <a:pt x="7645" y="9183"/>
                  </a:lnTo>
                  <a:lnTo>
                    <a:pt x="7425" y="9232"/>
                  </a:lnTo>
                  <a:lnTo>
                    <a:pt x="7206" y="9257"/>
                  </a:lnTo>
                  <a:lnTo>
                    <a:pt x="6986" y="9281"/>
                  </a:lnTo>
                  <a:lnTo>
                    <a:pt x="6766" y="9257"/>
                  </a:lnTo>
                  <a:lnTo>
                    <a:pt x="6546" y="9232"/>
                  </a:lnTo>
                  <a:lnTo>
                    <a:pt x="6351" y="9183"/>
                  </a:lnTo>
                  <a:lnTo>
                    <a:pt x="6131" y="9110"/>
                  </a:lnTo>
                  <a:lnTo>
                    <a:pt x="5936" y="9012"/>
                  </a:lnTo>
                  <a:lnTo>
                    <a:pt x="5740" y="8915"/>
                  </a:lnTo>
                  <a:lnTo>
                    <a:pt x="5545" y="8768"/>
                  </a:lnTo>
                  <a:lnTo>
                    <a:pt x="5374" y="8622"/>
                  </a:lnTo>
                  <a:lnTo>
                    <a:pt x="5227" y="8451"/>
                  </a:lnTo>
                  <a:lnTo>
                    <a:pt x="5081" y="8255"/>
                  </a:lnTo>
                  <a:lnTo>
                    <a:pt x="4983" y="8060"/>
                  </a:lnTo>
                  <a:lnTo>
                    <a:pt x="4885" y="7864"/>
                  </a:lnTo>
                  <a:lnTo>
                    <a:pt x="4812" y="7645"/>
                  </a:lnTo>
                  <a:lnTo>
                    <a:pt x="4763" y="7425"/>
                  </a:lnTo>
                  <a:lnTo>
                    <a:pt x="4714" y="7229"/>
                  </a:lnTo>
                  <a:lnTo>
                    <a:pt x="4714" y="7010"/>
                  </a:lnTo>
                  <a:lnTo>
                    <a:pt x="4714" y="6790"/>
                  </a:lnTo>
                  <a:lnTo>
                    <a:pt x="4763" y="6570"/>
                  </a:lnTo>
                  <a:lnTo>
                    <a:pt x="4812" y="6350"/>
                  </a:lnTo>
                  <a:lnTo>
                    <a:pt x="4885" y="6155"/>
                  </a:lnTo>
                  <a:lnTo>
                    <a:pt x="4983" y="5935"/>
                  </a:lnTo>
                  <a:lnTo>
                    <a:pt x="5081" y="5740"/>
                  </a:lnTo>
                  <a:lnTo>
                    <a:pt x="5227" y="5569"/>
                  </a:lnTo>
                  <a:lnTo>
                    <a:pt x="5374" y="5398"/>
                  </a:lnTo>
                  <a:lnTo>
                    <a:pt x="5545" y="5227"/>
                  </a:lnTo>
                  <a:lnTo>
                    <a:pt x="5740" y="5105"/>
                  </a:lnTo>
                  <a:lnTo>
                    <a:pt x="5936" y="4983"/>
                  </a:lnTo>
                  <a:lnTo>
                    <a:pt x="6131" y="4885"/>
                  </a:lnTo>
                  <a:lnTo>
                    <a:pt x="6351" y="4812"/>
                  </a:lnTo>
                  <a:lnTo>
                    <a:pt x="6546" y="4763"/>
                  </a:lnTo>
                  <a:lnTo>
                    <a:pt x="6766" y="4738"/>
                  </a:lnTo>
                  <a:lnTo>
                    <a:pt x="6986" y="4714"/>
                  </a:lnTo>
                  <a:close/>
                  <a:moveTo>
                    <a:pt x="6497" y="0"/>
                  </a:moveTo>
                  <a:lnTo>
                    <a:pt x="6375" y="25"/>
                  </a:lnTo>
                  <a:lnTo>
                    <a:pt x="6253" y="49"/>
                  </a:lnTo>
                  <a:lnTo>
                    <a:pt x="6131" y="122"/>
                  </a:lnTo>
                  <a:lnTo>
                    <a:pt x="6033" y="196"/>
                  </a:lnTo>
                  <a:lnTo>
                    <a:pt x="5936" y="293"/>
                  </a:lnTo>
                  <a:lnTo>
                    <a:pt x="5862" y="391"/>
                  </a:lnTo>
                  <a:lnTo>
                    <a:pt x="5813" y="513"/>
                  </a:lnTo>
                  <a:lnTo>
                    <a:pt x="5789" y="635"/>
                  </a:lnTo>
                  <a:lnTo>
                    <a:pt x="5618" y="2076"/>
                  </a:lnTo>
                  <a:lnTo>
                    <a:pt x="5325" y="2174"/>
                  </a:lnTo>
                  <a:lnTo>
                    <a:pt x="5032" y="2296"/>
                  </a:lnTo>
                  <a:lnTo>
                    <a:pt x="4763" y="2418"/>
                  </a:lnTo>
                  <a:lnTo>
                    <a:pt x="4495" y="2565"/>
                  </a:lnTo>
                  <a:lnTo>
                    <a:pt x="3347" y="1661"/>
                  </a:lnTo>
                  <a:lnTo>
                    <a:pt x="3225" y="1588"/>
                  </a:lnTo>
                  <a:lnTo>
                    <a:pt x="3103" y="1539"/>
                  </a:lnTo>
                  <a:lnTo>
                    <a:pt x="2980" y="1514"/>
                  </a:lnTo>
                  <a:lnTo>
                    <a:pt x="2736" y="1514"/>
                  </a:lnTo>
                  <a:lnTo>
                    <a:pt x="2590" y="1563"/>
                  </a:lnTo>
                  <a:lnTo>
                    <a:pt x="2492" y="1637"/>
                  </a:lnTo>
                  <a:lnTo>
                    <a:pt x="2394" y="1710"/>
                  </a:lnTo>
                  <a:lnTo>
                    <a:pt x="1710" y="2394"/>
                  </a:lnTo>
                  <a:lnTo>
                    <a:pt x="1613" y="2491"/>
                  </a:lnTo>
                  <a:lnTo>
                    <a:pt x="1564" y="2614"/>
                  </a:lnTo>
                  <a:lnTo>
                    <a:pt x="1515" y="2736"/>
                  </a:lnTo>
                  <a:lnTo>
                    <a:pt x="1491" y="2858"/>
                  </a:lnTo>
                  <a:lnTo>
                    <a:pt x="1491" y="3004"/>
                  </a:lnTo>
                  <a:lnTo>
                    <a:pt x="1515" y="3126"/>
                  </a:lnTo>
                  <a:lnTo>
                    <a:pt x="1564" y="3249"/>
                  </a:lnTo>
                  <a:lnTo>
                    <a:pt x="1637" y="3346"/>
                  </a:lnTo>
                  <a:lnTo>
                    <a:pt x="2541" y="4494"/>
                  </a:lnTo>
                  <a:lnTo>
                    <a:pt x="2394" y="4763"/>
                  </a:lnTo>
                  <a:lnTo>
                    <a:pt x="2272" y="5056"/>
                  </a:lnTo>
                  <a:lnTo>
                    <a:pt x="2174" y="5349"/>
                  </a:lnTo>
                  <a:lnTo>
                    <a:pt x="2077" y="5642"/>
                  </a:lnTo>
                  <a:lnTo>
                    <a:pt x="636" y="5789"/>
                  </a:lnTo>
                  <a:lnTo>
                    <a:pt x="514" y="5837"/>
                  </a:lnTo>
                  <a:lnTo>
                    <a:pt x="392" y="5886"/>
                  </a:lnTo>
                  <a:lnTo>
                    <a:pt x="269" y="5959"/>
                  </a:lnTo>
                  <a:lnTo>
                    <a:pt x="172" y="6033"/>
                  </a:lnTo>
                  <a:lnTo>
                    <a:pt x="99" y="6155"/>
                  </a:lnTo>
                  <a:lnTo>
                    <a:pt x="50" y="6253"/>
                  </a:lnTo>
                  <a:lnTo>
                    <a:pt x="1" y="6399"/>
                  </a:lnTo>
                  <a:lnTo>
                    <a:pt x="1" y="6521"/>
                  </a:lnTo>
                  <a:lnTo>
                    <a:pt x="1" y="7474"/>
                  </a:lnTo>
                  <a:lnTo>
                    <a:pt x="1" y="7620"/>
                  </a:lnTo>
                  <a:lnTo>
                    <a:pt x="50" y="7742"/>
                  </a:lnTo>
                  <a:lnTo>
                    <a:pt x="99" y="7864"/>
                  </a:lnTo>
                  <a:lnTo>
                    <a:pt x="172" y="7962"/>
                  </a:lnTo>
                  <a:lnTo>
                    <a:pt x="269" y="8060"/>
                  </a:lnTo>
                  <a:lnTo>
                    <a:pt x="392" y="8133"/>
                  </a:lnTo>
                  <a:lnTo>
                    <a:pt x="514" y="8182"/>
                  </a:lnTo>
                  <a:lnTo>
                    <a:pt x="636" y="8206"/>
                  </a:lnTo>
                  <a:lnTo>
                    <a:pt x="2077" y="8377"/>
                  </a:lnTo>
                  <a:lnTo>
                    <a:pt x="2174" y="8670"/>
                  </a:lnTo>
                  <a:lnTo>
                    <a:pt x="2272" y="8939"/>
                  </a:lnTo>
                  <a:lnTo>
                    <a:pt x="2394" y="9232"/>
                  </a:lnTo>
                  <a:lnTo>
                    <a:pt x="2541" y="9501"/>
                  </a:lnTo>
                  <a:lnTo>
                    <a:pt x="1637" y="10649"/>
                  </a:lnTo>
                  <a:lnTo>
                    <a:pt x="1564" y="10771"/>
                  </a:lnTo>
                  <a:lnTo>
                    <a:pt x="1515" y="10893"/>
                  </a:lnTo>
                  <a:lnTo>
                    <a:pt x="1491" y="11015"/>
                  </a:lnTo>
                  <a:lnTo>
                    <a:pt x="1491" y="11137"/>
                  </a:lnTo>
                  <a:lnTo>
                    <a:pt x="1515" y="11259"/>
                  </a:lnTo>
                  <a:lnTo>
                    <a:pt x="1564" y="11381"/>
                  </a:lnTo>
                  <a:lnTo>
                    <a:pt x="1613" y="11504"/>
                  </a:lnTo>
                  <a:lnTo>
                    <a:pt x="1710" y="11601"/>
                  </a:lnTo>
                  <a:lnTo>
                    <a:pt x="2394" y="12285"/>
                  </a:lnTo>
                  <a:lnTo>
                    <a:pt x="2492" y="12383"/>
                  </a:lnTo>
                  <a:lnTo>
                    <a:pt x="2590" y="12432"/>
                  </a:lnTo>
                  <a:lnTo>
                    <a:pt x="2736" y="12480"/>
                  </a:lnTo>
                  <a:lnTo>
                    <a:pt x="2858" y="12505"/>
                  </a:lnTo>
                  <a:lnTo>
                    <a:pt x="2980" y="12505"/>
                  </a:lnTo>
                  <a:lnTo>
                    <a:pt x="3103" y="12456"/>
                  </a:lnTo>
                  <a:lnTo>
                    <a:pt x="3225" y="12407"/>
                  </a:lnTo>
                  <a:lnTo>
                    <a:pt x="3347" y="12358"/>
                  </a:lnTo>
                  <a:lnTo>
                    <a:pt x="4495" y="11455"/>
                  </a:lnTo>
                  <a:lnTo>
                    <a:pt x="4763" y="11577"/>
                  </a:lnTo>
                  <a:lnTo>
                    <a:pt x="5032" y="11723"/>
                  </a:lnTo>
                  <a:lnTo>
                    <a:pt x="5325" y="11821"/>
                  </a:lnTo>
                  <a:lnTo>
                    <a:pt x="5618" y="11919"/>
                  </a:lnTo>
                  <a:lnTo>
                    <a:pt x="5789" y="13360"/>
                  </a:lnTo>
                  <a:lnTo>
                    <a:pt x="5813" y="13482"/>
                  </a:lnTo>
                  <a:lnTo>
                    <a:pt x="5862" y="13604"/>
                  </a:lnTo>
                  <a:lnTo>
                    <a:pt x="5936" y="13726"/>
                  </a:lnTo>
                  <a:lnTo>
                    <a:pt x="6033" y="13824"/>
                  </a:lnTo>
                  <a:lnTo>
                    <a:pt x="6131" y="13897"/>
                  </a:lnTo>
                  <a:lnTo>
                    <a:pt x="6253" y="13946"/>
                  </a:lnTo>
                  <a:lnTo>
                    <a:pt x="6375" y="13995"/>
                  </a:lnTo>
                  <a:lnTo>
                    <a:pt x="7596" y="13995"/>
                  </a:lnTo>
                  <a:lnTo>
                    <a:pt x="7743" y="13946"/>
                  </a:lnTo>
                  <a:lnTo>
                    <a:pt x="7841" y="13897"/>
                  </a:lnTo>
                  <a:lnTo>
                    <a:pt x="7963" y="13824"/>
                  </a:lnTo>
                  <a:lnTo>
                    <a:pt x="8036" y="13726"/>
                  </a:lnTo>
                  <a:lnTo>
                    <a:pt x="8109" y="13604"/>
                  </a:lnTo>
                  <a:lnTo>
                    <a:pt x="8158" y="13482"/>
                  </a:lnTo>
                  <a:lnTo>
                    <a:pt x="8183" y="13360"/>
                  </a:lnTo>
                  <a:lnTo>
                    <a:pt x="8353" y="11919"/>
                  </a:lnTo>
                  <a:lnTo>
                    <a:pt x="8647" y="11821"/>
                  </a:lnTo>
                  <a:lnTo>
                    <a:pt x="8940" y="11723"/>
                  </a:lnTo>
                  <a:lnTo>
                    <a:pt x="9233" y="11577"/>
                  </a:lnTo>
                  <a:lnTo>
                    <a:pt x="9501" y="11455"/>
                  </a:lnTo>
                  <a:lnTo>
                    <a:pt x="10649" y="12358"/>
                  </a:lnTo>
                  <a:lnTo>
                    <a:pt x="10747" y="12407"/>
                  </a:lnTo>
                  <a:lnTo>
                    <a:pt x="10869" y="12456"/>
                  </a:lnTo>
                  <a:lnTo>
                    <a:pt x="10991" y="12505"/>
                  </a:lnTo>
                  <a:lnTo>
                    <a:pt x="11138" y="12505"/>
                  </a:lnTo>
                  <a:lnTo>
                    <a:pt x="11260" y="12480"/>
                  </a:lnTo>
                  <a:lnTo>
                    <a:pt x="11382" y="12432"/>
                  </a:lnTo>
                  <a:lnTo>
                    <a:pt x="11504" y="12383"/>
                  </a:lnTo>
                  <a:lnTo>
                    <a:pt x="11602" y="12285"/>
                  </a:lnTo>
                  <a:lnTo>
                    <a:pt x="12286" y="11601"/>
                  </a:lnTo>
                  <a:lnTo>
                    <a:pt x="12359" y="11504"/>
                  </a:lnTo>
                  <a:lnTo>
                    <a:pt x="12432" y="11381"/>
                  </a:lnTo>
                  <a:lnTo>
                    <a:pt x="12457" y="11259"/>
                  </a:lnTo>
                  <a:lnTo>
                    <a:pt x="12481" y="11137"/>
                  </a:lnTo>
                  <a:lnTo>
                    <a:pt x="12481" y="11015"/>
                  </a:lnTo>
                  <a:lnTo>
                    <a:pt x="12457" y="10893"/>
                  </a:lnTo>
                  <a:lnTo>
                    <a:pt x="12408" y="10771"/>
                  </a:lnTo>
                  <a:lnTo>
                    <a:pt x="12334" y="10649"/>
                  </a:lnTo>
                  <a:lnTo>
                    <a:pt x="11431" y="9501"/>
                  </a:lnTo>
                  <a:lnTo>
                    <a:pt x="11577" y="9232"/>
                  </a:lnTo>
                  <a:lnTo>
                    <a:pt x="11699" y="8939"/>
                  </a:lnTo>
                  <a:lnTo>
                    <a:pt x="11822" y="8670"/>
                  </a:lnTo>
                  <a:lnTo>
                    <a:pt x="11895" y="8377"/>
                  </a:lnTo>
                  <a:lnTo>
                    <a:pt x="13360" y="8206"/>
                  </a:lnTo>
                  <a:lnTo>
                    <a:pt x="13482" y="8182"/>
                  </a:lnTo>
                  <a:lnTo>
                    <a:pt x="13604" y="8133"/>
                  </a:lnTo>
                  <a:lnTo>
                    <a:pt x="13702" y="8060"/>
                  </a:lnTo>
                  <a:lnTo>
                    <a:pt x="13800" y="7962"/>
                  </a:lnTo>
                  <a:lnTo>
                    <a:pt x="13873" y="7864"/>
                  </a:lnTo>
                  <a:lnTo>
                    <a:pt x="13946" y="7742"/>
                  </a:lnTo>
                  <a:lnTo>
                    <a:pt x="13971" y="7620"/>
                  </a:lnTo>
                  <a:lnTo>
                    <a:pt x="13995" y="7474"/>
                  </a:lnTo>
                  <a:lnTo>
                    <a:pt x="13995" y="6521"/>
                  </a:lnTo>
                  <a:lnTo>
                    <a:pt x="13971" y="6399"/>
                  </a:lnTo>
                  <a:lnTo>
                    <a:pt x="13946" y="6253"/>
                  </a:lnTo>
                  <a:lnTo>
                    <a:pt x="13873" y="6155"/>
                  </a:lnTo>
                  <a:lnTo>
                    <a:pt x="13800" y="6033"/>
                  </a:lnTo>
                  <a:lnTo>
                    <a:pt x="13702" y="5959"/>
                  </a:lnTo>
                  <a:lnTo>
                    <a:pt x="13604" y="5886"/>
                  </a:lnTo>
                  <a:lnTo>
                    <a:pt x="13482" y="5837"/>
                  </a:lnTo>
                  <a:lnTo>
                    <a:pt x="13360" y="5789"/>
                  </a:lnTo>
                  <a:lnTo>
                    <a:pt x="11895" y="5642"/>
                  </a:lnTo>
                  <a:lnTo>
                    <a:pt x="11822" y="5349"/>
                  </a:lnTo>
                  <a:lnTo>
                    <a:pt x="11699" y="5056"/>
                  </a:lnTo>
                  <a:lnTo>
                    <a:pt x="11577" y="4763"/>
                  </a:lnTo>
                  <a:lnTo>
                    <a:pt x="11431" y="4494"/>
                  </a:lnTo>
                  <a:lnTo>
                    <a:pt x="12334" y="3346"/>
                  </a:lnTo>
                  <a:lnTo>
                    <a:pt x="12408" y="3249"/>
                  </a:lnTo>
                  <a:lnTo>
                    <a:pt x="12457" y="3126"/>
                  </a:lnTo>
                  <a:lnTo>
                    <a:pt x="12481" y="3004"/>
                  </a:lnTo>
                  <a:lnTo>
                    <a:pt x="12481" y="2858"/>
                  </a:lnTo>
                  <a:lnTo>
                    <a:pt x="12457" y="2736"/>
                  </a:lnTo>
                  <a:lnTo>
                    <a:pt x="12432" y="2614"/>
                  </a:lnTo>
                  <a:lnTo>
                    <a:pt x="12359" y="2491"/>
                  </a:lnTo>
                  <a:lnTo>
                    <a:pt x="12286" y="2394"/>
                  </a:lnTo>
                  <a:lnTo>
                    <a:pt x="11602" y="1710"/>
                  </a:lnTo>
                  <a:lnTo>
                    <a:pt x="11504" y="1637"/>
                  </a:lnTo>
                  <a:lnTo>
                    <a:pt x="11382" y="1563"/>
                  </a:lnTo>
                  <a:lnTo>
                    <a:pt x="11260" y="1514"/>
                  </a:lnTo>
                  <a:lnTo>
                    <a:pt x="10991" y="1514"/>
                  </a:lnTo>
                  <a:lnTo>
                    <a:pt x="10869" y="1539"/>
                  </a:lnTo>
                  <a:lnTo>
                    <a:pt x="10747" y="1588"/>
                  </a:lnTo>
                  <a:lnTo>
                    <a:pt x="10649" y="1661"/>
                  </a:lnTo>
                  <a:lnTo>
                    <a:pt x="9501" y="2565"/>
                  </a:lnTo>
                  <a:lnTo>
                    <a:pt x="9233" y="2418"/>
                  </a:lnTo>
                  <a:lnTo>
                    <a:pt x="8940" y="2296"/>
                  </a:lnTo>
                  <a:lnTo>
                    <a:pt x="8647" y="2174"/>
                  </a:lnTo>
                  <a:lnTo>
                    <a:pt x="8353" y="2076"/>
                  </a:lnTo>
                  <a:lnTo>
                    <a:pt x="8183" y="635"/>
                  </a:lnTo>
                  <a:lnTo>
                    <a:pt x="8158" y="513"/>
                  </a:lnTo>
                  <a:lnTo>
                    <a:pt x="8109" y="391"/>
                  </a:lnTo>
                  <a:lnTo>
                    <a:pt x="8036" y="293"/>
                  </a:lnTo>
                  <a:lnTo>
                    <a:pt x="7963" y="196"/>
                  </a:lnTo>
                  <a:lnTo>
                    <a:pt x="7841" y="122"/>
                  </a:lnTo>
                  <a:lnTo>
                    <a:pt x="7743" y="49"/>
                  </a:lnTo>
                  <a:lnTo>
                    <a:pt x="7596" y="25"/>
                  </a:lnTo>
                  <a:lnTo>
                    <a:pt x="74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8"/>
            <p:cNvSpPr/>
            <p:nvPr/>
          </p:nvSpPr>
          <p:spPr>
            <a:xfrm>
              <a:off x="5567825" y="3185975"/>
              <a:ext cx="199075" cy="199075"/>
            </a:xfrm>
            <a:custGeom>
              <a:avLst/>
              <a:gdLst/>
              <a:ahLst/>
              <a:cxnLst/>
              <a:rect l="l" t="t" r="r" b="b"/>
              <a:pathLst>
                <a:path w="7963" h="7963" extrusionOk="0">
                  <a:moveTo>
                    <a:pt x="3933" y="2296"/>
                  </a:moveTo>
                  <a:lnTo>
                    <a:pt x="4103" y="2321"/>
                  </a:lnTo>
                  <a:lnTo>
                    <a:pt x="4274" y="2321"/>
                  </a:lnTo>
                  <a:lnTo>
                    <a:pt x="4421" y="2370"/>
                  </a:lnTo>
                  <a:lnTo>
                    <a:pt x="4592" y="2419"/>
                  </a:lnTo>
                  <a:lnTo>
                    <a:pt x="4738" y="2492"/>
                  </a:lnTo>
                  <a:lnTo>
                    <a:pt x="4885" y="2565"/>
                  </a:lnTo>
                  <a:lnTo>
                    <a:pt x="5032" y="2663"/>
                  </a:lnTo>
                  <a:lnTo>
                    <a:pt x="5154" y="2785"/>
                  </a:lnTo>
                  <a:lnTo>
                    <a:pt x="5276" y="2883"/>
                  </a:lnTo>
                  <a:lnTo>
                    <a:pt x="5373" y="3029"/>
                  </a:lnTo>
                  <a:lnTo>
                    <a:pt x="5447" y="3151"/>
                  </a:lnTo>
                  <a:lnTo>
                    <a:pt x="5520" y="3298"/>
                  </a:lnTo>
                  <a:lnTo>
                    <a:pt x="5593" y="3444"/>
                  </a:lnTo>
                  <a:lnTo>
                    <a:pt x="5618" y="3615"/>
                  </a:lnTo>
                  <a:lnTo>
                    <a:pt x="5642" y="3762"/>
                  </a:lnTo>
                  <a:lnTo>
                    <a:pt x="5667" y="3933"/>
                  </a:lnTo>
                  <a:lnTo>
                    <a:pt x="5667" y="4079"/>
                  </a:lnTo>
                  <a:lnTo>
                    <a:pt x="5642" y="4250"/>
                  </a:lnTo>
                  <a:lnTo>
                    <a:pt x="5618" y="4421"/>
                  </a:lnTo>
                  <a:lnTo>
                    <a:pt x="5569" y="4568"/>
                  </a:lnTo>
                  <a:lnTo>
                    <a:pt x="5496" y="4739"/>
                  </a:lnTo>
                  <a:lnTo>
                    <a:pt x="5398" y="4885"/>
                  </a:lnTo>
                  <a:lnTo>
                    <a:pt x="5300" y="5007"/>
                  </a:lnTo>
                  <a:lnTo>
                    <a:pt x="5203" y="5154"/>
                  </a:lnTo>
                  <a:lnTo>
                    <a:pt x="5080" y="5252"/>
                  </a:lnTo>
                  <a:lnTo>
                    <a:pt x="4958" y="5349"/>
                  </a:lnTo>
                  <a:lnTo>
                    <a:pt x="4812" y="5447"/>
                  </a:lnTo>
                  <a:lnTo>
                    <a:pt x="4665" y="5520"/>
                  </a:lnTo>
                  <a:lnTo>
                    <a:pt x="4519" y="5569"/>
                  </a:lnTo>
                  <a:lnTo>
                    <a:pt x="4372" y="5618"/>
                  </a:lnTo>
                  <a:lnTo>
                    <a:pt x="4201" y="5642"/>
                  </a:lnTo>
                  <a:lnTo>
                    <a:pt x="4055" y="5667"/>
                  </a:lnTo>
                  <a:lnTo>
                    <a:pt x="3884" y="5642"/>
                  </a:lnTo>
                  <a:lnTo>
                    <a:pt x="3713" y="5642"/>
                  </a:lnTo>
                  <a:lnTo>
                    <a:pt x="3566" y="5594"/>
                  </a:lnTo>
                  <a:lnTo>
                    <a:pt x="3395" y="5545"/>
                  </a:lnTo>
                  <a:lnTo>
                    <a:pt x="3249" y="5471"/>
                  </a:lnTo>
                  <a:lnTo>
                    <a:pt x="3102" y="5398"/>
                  </a:lnTo>
                  <a:lnTo>
                    <a:pt x="2956" y="5300"/>
                  </a:lnTo>
                  <a:lnTo>
                    <a:pt x="2833" y="5178"/>
                  </a:lnTo>
                  <a:lnTo>
                    <a:pt x="2711" y="5081"/>
                  </a:lnTo>
                  <a:lnTo>
                    <a:pt x="2614" y="4934"/>
                  </a:lnTo>
                  <a:lnTo>
                    <a:pt x="2540" y="4812"/>
                  </a:lnTo>
                  <a:lnTo>
                    <a:pt x="2467" y="4665"/>
                  </a:lnTo>
                  <a:lnTo>
                    <a:pt x="2394" y="4519"/>
                  </a:lnTo>
                  <a:lnTo>
                    <a:pt x="2369" y="4348"/>
                  </a:lnTo>
                  <a:lnTo>
                    <a:pt x="2321" y="4201"/>
                  </a:lnTo>
                  <a:lnTo>
                    <a:pt x="2321" y="4030"/>
                  </a:lnTo>
                  <a:lnTo>
                    <a:pt x="2321" y="3884"/>
                  </a:lnTo>
                  <a:lnTo>
                    <a:pt x="2345" y="3713"/>
                  </a:lnTo>
                  <a:lnTo>
                    <a:pt x="2369" y="3542"/>
                  </a:lnTo>
                  <a:lnTo>
                    <a:pt x="2418" y="3395"/>
                  </a:lnTo>
                  <a:lnTo>
                    <a:pt x="2492" y="3224"/>
                  </a:lnTo>
                  <a:lnTo>
                    <a:pt x="2589" y="3078"/>
                  </a:lnTo>
                  <a:lnTo>
                    <a:pt x="2687" y="2956"/>
                  </a:lnTo>
                  <a:lnTo>
                    <a:pt x="2785" y="2809"/>
                  </a:lnTo>
                  <a:lnTo>
                    <a:pt x="2907" y="2712"/>
                  </a:lnTo>
                  <a:lnTo>
                    <a:pt x="3029" y="2614"/>
                  </a:lnTo>
                  <a:lnTo>
                    <a:pt x="3175" y="2516"/>
                  </a:lnTo>
                  <a:lnTo>
                    <a:pt x="3322" y="2443"/>
                  </a:lnTo>
                  <a:lnTo>
                    <a:pt x="3468" y="2394"/>
                  </a:lnTo>
                  <a:lnTo>
                    <a:pt x="3615" y="2345"/>
                  </a:lnTo>
                  <a:lnTo>
                    <a:pt x="3786" y="2321"/>
                  </a:lnTo>
                  <a:lnTo>
                    <a:pt x="3933" y="2296"/>
                  </a:lnTo>
                  <a:close/>
                  <a:moveTo>
                    <a:pt x="3053" y="1"/>
                  </a:moveTo>
                  <a:lnTo>
                    <a:pt x="2980" y="25"/>
                  </a:lnTo>
                  <a:lnTo>
                    <a:pt x="2443" y="196"/>
                  </a:lnTo>
                  <a:lnTo>
                    <a:pt x="2369" y="220"/>
                  </a:lnTo>
                  <a:lnTo>
                    <a:pt x="2296" y="269"/>
                  </a:lnTo>
                  <a:lnTo>
                    <a:pt x="2198" y="391"/>
                  </a:lnTo>
                  <a:lnTo>
                    <a:pt x="2150" y="538"/>
                  </a:lnTo>
                  <a:lnTo>
                    <a:pt x="2150" y="611"/>
                  </a:lnTo>
                  <a:lnTo>
                    <a:pt x="2150" y="684"/>
                  </a:lnTo>
                  <a:lnTo>
                    <a:pt x="2394" y="1832"/>
                  </a:lnTo>
                  <a:lnTo>
                    <a:pt x="2223" y="1954"/>
                  </a:lnTo>
                  <a:lnTo>
                    <a:pt x="2076" y="2101"/>
                  </a:lnTo>
                  <a:lnTo>
                    <a:pt x="1002" y="1686"/>
                  </a:lnTo>
                  <a:lnTo>
                    <a:pt x="928" y="1686"/>
                  </a:lnTo>
                  <a:lnTo>
                    <a:pt x="831" y="1661"/>
                  </a:lnTo>
                  <a:lnTo>
                    <a:pt x="684" y="1710"/>
                  </a:lnTo>
                  <a:lnTo>
                    <a:pt x="562" y="1784"/>
                  </a:lnTo>
                  <a:lnTo>
                    <a:pt x="513" y="1832"/>
                  </a:lnTo>
                  <a:lnTo>
                    <a:pt x="464" y="1906"/>
                  </a:lnTo>
                  <a:lnTo>
                    <a:pt x="220" y="2394"/>
                  </a:lnTo>
                  <a:lnTo>
                    <a:pt x="196" y="2467"/>
                  </a:lnTo>
                  <a:lnTo>
                    <a:pt x="171" y="2541"/>
                  </a:lnTo>
                  <a:lnTo>
                    <a:pt x="196" y="2712"/>
                  </a:lnTo>
                  <a:lnTo>
                    <a:pt x="245" y="2834"/>
                  </a:lnTo>
                  <a:lnTo>
                    <a:pt x="293" y="2907"/>
                  </a:lnTo>
                  <a:lnTo>
                    <a:pt x="367" y="2956"/>
                  </a:lnTo>
                  <a:lnTo>
                    <a:pt x="1344" y="3591"/>
                  </a:lnTo>
                  <a:lnTo>
                    <a:pt x="1319" y="3786"/>
                  </a:lnTo>
                  <a:lnTo>
                    <a:pt x="1295" y="4006"/>
                  </a:lnTo>
                  <a:lnTo>
                    <a:pt x="245" y="4494"/>
                  </a:lnTo>
                  <a:lnTo>
                    <a:pt x="196" y="4519"/>
                  </a:lnTo>
                  <a:lnTo>
                    <a:pt x="123" y="4568"/>
                  </a:lnTo>
                  <a:lnTo>
                    <a:pt x="49" y="4714"/>
                  </a:lnTo>
                  <a:lnTo>
                    <a:pt x="0" y="4861"/>
                  </a:lnTo>
                  <a:lnTo>
                    <a:pt x="25" y="4934"/>
                  </a:lnTo>
                  <a:lnTo>
                    <a:pt x="25" y="5007"/>
                  </a:lnTo>
                  <a:lnTo>
                    <a:pt x="220" y="5545"/>
                  </a:lnTo>
                  <a:lnTo>
                    <a:pt x="245" y="5594"/>
                  </a:lnTo>
                  <a:lnTo>
                    <a:pt x="293" y="5667"/>
                  </a:lnTo>
                  <a:lnTo>
                    <a:pt x="391" y="5764"/>
                  </a:lnTo>
                  <a:lnTo>
                    <a:pt x="538" y="5813"/>
                  </a:lnTo>
                  <a:lnTo>
                    <a:pt x="684" y="5813"/>
                  </a:lnTo>
                  <a:lnTo>
                    <a:pt x="1832" y="5569"/>
                  </a:lnTo>
                  <a:lnTo>
                    <a:pt x="1954" y="5740"/>
                  </a:lnTo>
                  <a:lnTo>
                    <a:pt x="2101" y="5887"/>
                  </a:lnTo>
                  <a:lnTo>
                    <a:pt x="1710" y="6986"/>
                  </a:lnTo>
                  <a:lnTo>
                    <a:pt x="1686" y="7059"/>
                  </a:lnTo>
                  <a:lnTo>
                    <a:pt x="1686" y="7132"/>
                  </a:lnTo>
                  <a:lnTo>
                    <a:pt x="1710" y="7279"/>
                  </a:lnTo>
                  <a:lnTo>
                    <a:pt x="1783" y="7401"/>
                  </a:lnTo>
                  <a:lnTo>
                    <a:pt x="1857" y="7450"/>
                  </a:lnTo>
                  <a:lnTo>
                    <a:pt x="1905" y="7499"/>
                  </a:lnTo>
                  <a:lnTo>
                    <a:pt x="2418" y="7743"/>
                  </a:lnTo>
                  <a:lnTo>
                    <a:pt x="2492" y="7792"/>
                  </a:lnTo>
                  <a:lnTo>
                    <a:pt x="2711" y="7792"/>
                  </a:lnTo>
                  <a:lnTo>
                    <a:pt x="2858" y="7718"/>
                  </a:lnTo>
                  <a:lnTo>
                    <a:pt x="2907" y="7669"/>
                  </a:lnTo>
                  <a:lnTo>
                    <a:pt x="2956" y="7621"/>
                  </a:lnTo>
                  <a:lnTo>
                    <a:pt x="3591" y="6644"/>
                  </a:lnTo>
                  <a:lnTo>
                    <a:pt x="3810" y="6668"/>
                  </a:lnTo>
                  <a:lnTo>
                    <a:pt x="4006" y="6668"/>
                  </a:lnTo>
                  <a:lnTo>
                    <a:pt x="4494" y="7718"/>
                  </a:lnTo>
                  <a:lnTo>
                    <a:pt x="4543" y="7792"/>
                  </a:lnTo>
                  <a:lnTo>
                    <a:pt x="4592" y="7840"/>
                  </a:lnTo>
                  <a:lnTo>
                    <a:pt x="4714" y="7914"/>
                  </a:lnTo>
                  <a:lnTo>
                    <a:pt x="4861" y="7963"/>
                  </a:lnTo>
                  <a:lnTo>
                    <a:pt x="4934" y="7963"/>
                  </a:lnTo>
                  <a:lnTo>
                    <a:pt x="5007" y="7938"/>
                  </a:lnTo>
                  <a:lnTo>
                    <a:pt x="5544" y="7767"/>
                  </a:lnTo>
                  <a:lnTo>
                    <a:pt x="5618" y="7743"/>
                  </a:lnTo>
                  <a:lnTo>
                    <a:pt x="5667" y="7694"/>
                  </a:lnTo>
                  <a:lnTo>
                    <a:pt x="5764" y="7572"/>
                  </a:lnTo>
                  <a:lnTo>
                    <a:pt x="5838" y="7425"/>
                  </a:lnTo>
                  <a:lnTo>
                    <a:pt x="5838" y="7352"/>
                  </a:lnTo>
                  <a:lnTo>
                    <a:pt x="5838" y="7279"/>
                  </a:lnTo>
                  <a:lnTo>
                    <a:pt x="5593" y="6131"/>
                  </a:lnTo>
                  <a:lnTo>
                    <a:pt x="5740" y="6009"/>
                  </a:lnTo>
                  <a:lnTo>
                    <a:pt x="5911" y="5862"/>
                  </a:lnTo>
                  <a:lnTo>
                    <a:pt x="6985" y="6277"/>
                  </a:lnTo>
                  <a:lnTo>
                    <a:pt x="7059" y="6277"/>
                  </a:lnTo>
                  <a:lnTo>
                    <a:pt x="7132" y="6302"/>
                  </a:lnTo>
                  <a:lnTo>
                    <a:pt x="7278" y="6253"/>
                  </a:lnTo>
                  <a:lnTo>
                    <a:pt x="7425" y="6180"/>
                  </a:lnTo>
                  <a:lnTo>
                    <a:pt x="7474" y="6131"/>
                  </a:lnTo>
                  <a:lnTo>
                    <a:pt x="7523" y="6058"/>
                  </a:lnTo>
                  <a:lnTo>
                    <a:pt x="7767" y="5545"/>
                  </a:lnTo>
                  <a:lnTo>
                    <a:pt x="7791" y="5496"/>
                  </a:lnTo>
                  <a:lnTo>
                    <a:pt x="7816" y="5398"/>
                  </a:lnTo>
                  <a:lnTo>
                    <a:pt x="7791" y="5252"/>
                  </a:lnTo>
                  <a:lnTo>
                    <a:pt x="7718" y="5129"/>
                  </a:lnTo>
                  <a:lnTo>
                    <a:pt x="7669" y="5056"/>
                  </a:lnTo>
                  <a:lnTo>
                    <a:pt x="7620" y="5007"/>
                  </a:lnTo>
                  <a:lnTo>
                    <a:pt x="6643" y="4372"/>
                  </a:lnTo>
                  <a:lnTo>
                    <a:pt x="6668" y="4177"/>
                  </a:lnTo>
                  <a:lnTo>
                    <a:pt x="6668" y="3957"/>
                  </a:lnTo>
                  <a:lnTo>
                    <a:pt x="7718" y="3469"/>
                  </a:lnTo>
                  <a:lnTo>
                    <a:pt x="7791" y="3444"/>
                  </a:lnTo>
                  <a:lnTo>
                    <a:pt x="7865" y="3395"/>
                  </a:lnTo>
                  <a:lnTo>
                    <a:pt x="7938" y="3249"/>
                  </a:lnTo>
                  <a:lnTo>
                    <a:pt x="7962" y="3102"/>
                  </a:lnTo>
                  <a:lnTo>
                    <a:pt x="7962" y="3029"/>
                  </a:lnTo>
                  <a:lnTo>
                    <a:pt x="7962" y="2956"/>
                  </a:lnTo>
                  <a:lnTo>
                    <a:pt x="7767" y="2419"/>
                  </a:lnTo>
                  <a:lnTo>
                    <a:pt x="7743" y="2345"/>
                  </a:lnTo>
                  <a:lnTo>
                    <a:pt x="7694" y="2296"/>
                  </a:lnTo>
                  <a:lnTo>
                    <a:pt x="7572" y="2199"/>
                  </a:lnTo>
                  <a:lnTo>
                    <a:pt x="7449" y="2150"/>
                  </a:lnTo>
                  <a:lnTo>
                    <a:pt x="7278" y="2150"/>
                  </a:lnTo>
                  <a:lnTo>
                    <a:pt x="6155" y="2394"/>
                  </a:lnTo>
                  <a:lnTo>
                    <a:pt x="6033" y="2223"/>
                  </a:lnTo>
                  <a:lnTo>
                    <a:pt x="5886" y="2077"/>
                  </a:lnTo>
                  <a:lnTo>
                    <a:pt x="6277" y="978"/>
                  </a:lnTo>
                  <a:lnTo>
                    <a:pt x="6302" y="904"/>
                  </a:lnTo>
                  <a:lnTo>
                    <a:pt x="6302" y="831"/>
                  </a:lnTo>
                  <a:lnTo>
                    <a:pt x="6277" y="684"/>
                  </a:lnTo>
                  <a:lnTo>
                    <a:pt x="6179" y="562"/>
                  </a:lnTo>
                  <a:lnTo>
                    <a:pt x="6131" y="489"/>
                  </a:lnTo>
                  <a:lnTo>
                    <a:pt x="6082" y="465"/>
                  </a:lnTo>
                  <a:lnTo>
                    <a:pt x="5569" y="196"/>
                  </a:lnTo>
                  <a:lnTo>
                    <a:pt x="5496" y="172"/>
                  </a:lnTo>
                  <a:lnTo>
                    <a:pt x="5276" y="172"/>
                  </a:lnTo>
                  <a:lnTo>
                    <a:pt x="5129" y="245"/>
                  </a:lnTo>
                  <a:lnTo>
                    <a:pt x="5080" y="294"/>
                  </a:lnTo>
                  <a:lnTo>
                    <a:pt x="5032" y="343"/>
                  </a:lnTo>
                  <a:lnTo>
                    <a:pt x="4397" y="1319"/>
                  </a:lnTo>
                  <a:lnTo>
                    <a:pt x="4177" y="1295"/>
                  </a:lnTo>
                  <a:lnTo>
                    <a:pt x="3981" y="1295"/>
                  </a:lnTo>
                  <a:lnTo>
                    <a:pt x="3493" y="245"/>
                  </a:lnTo>
                  <a:lnTo>
                    <a:pt x="3444" y="172"/>
                  </a:lnTo>
                  <a:lnTo>
                    <a:pt x="3395" y="123"/>
                  </a:lnTo>
                  <a:lnTo>
                    <a:pt x="3273" y="49"/>
                  </a:lnTo>
                  <a:lnTo>
                    <a:pt x="312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7" name="Google Shape;517;p38"/>
          <p:cNvGrpSpPr/>
          <p:nvPr/>
        </p:nvGrpSpPr>
        <p:grpSpPr>
          <a:xfrm>
            <a:off x="3177104" y="3550307"/>
            <a:ext cx="346104" cy="353231"/>
            <a:chOff x="3955900" y="2984500"/>
            <a:chExt cx="414000" cy="422525"/>
          </a:xfrm>
        </p:grpSpPr>
        <p:sp>
          <p:nvSpPr>
            <p:cNvPr id="518" name="Google Shape;518;p38"/>
            <p:cNvSpPr/>
            <p:nvPr/>
          </p:nvSpPr>
          <p:spPr>
            <a:xfrm>
              <a:off x="3955900" y="2984500"/>
              <a:ext cx="315700" cy="315675"/>
            </a:xfrm>
            <a:custGeom>
              <a:avLst/>
              <a:gdLst/>
              <a:ahLst/>
              <a:cxnLst/>
              <a:rect l="l" t="t" r="r" b="b"/>
              <a:pathLst>
                <a:path w="12628" h="12627" extrusionOk="0">
                  <a:moveTo>
                    <a:pt x="6302" y="977"/>
                  </a:moveTo>
                  <a:lnTo>
                    <a:pt x="6863" y="1026"/>
                  </a:lnTo>
                  <a:lnTo>
                    <a:pt x="7376" y="1099"/>
                  </a:lnTo>
                  <a:lnTo>
                    <a:pt x="7889" y="1221"/>
                  </a:lnTo>
                  <a:lnTo>
                    <a:pt x="8378" y="1417"/>
                  </a:lnTo>
                  <a:lnTo>
                    <a:pt x="8842" y="1636"/>
                  </a:lnTo>
                  <a:lnTo>
                    <a:pt x="9281" y="1905"/>
                  </a:lnTo>
                  <a:lnTo>
                    <a:pt x="9697" y="2198"/>
                  </a:lnTo>
                  <a:lnTo>
                    <a:pt x="10087" y="2540"/>
                  </a:lnTo>
                  <a:lnTo>
                    <a:pt x="10429" y="2931"/>
                  </a:lnTo>
                  <a:lnTo>
                    <a:pt x="10722" y="3346"/>
                  </a:lnTo>
                  <a:lnTo>
                    <a:pt x="10991" y="3786"/>
                  </a:lnTo>
                  <a:lnTo>
                    <a:pt x="11211" y="4250"/>
                  </a:lnTo>
                  <a:lnTo>
                    <a:pt x="11406" y="4738"/>
                  </a:lnTo>
                  <a:lnTo>
                    <a:pt x="11528" y="5251"/>
                  </a:lnTo>
                  <a:lnTo>
                    <a:pt x="11626" y="5764"/>
                  </a:lnTo>
                  <a:lnTo>
                    <a:pt x="11650" y="6326"/>
                  </a:lnTo>
                  <a:lnTo>
                    <a:pt x="11626" y="6863"/>
                  </a:lnTo>
                  <a:lnTo>
                    <a:pt x="11528" y="7400"/>
                  </a:lnTo>
                  <a:lnTo>
                    <a:pt x="11406" y="7913"/>
                  </a:lnTo>
                  <a:lnTo>
                    <a:pt x="11211" y="8402"/>
                  </a:lnTo>
                  <a:lnTo>
                    <a:pt x="10991" y="8866"/>
                  </a:lnTo>
                  <a:lnTo>
                    <a:pt x="10722" y="9305"/>
                  </a:lnTo>
                  <a:lnTo>
                    <a:pt x="10429" y="9696"/>
                  </a:lnTo>
                  <a:lnTo>
                    <a:pt x="10087" y="10087"/>
                  </a:lnTo>
                  <a:lnTo>
                    <a:pt x="9697" y="10429"/>
                  </a:lnTo>
                  <a:lnTo>
                    <a:pt x="9281" y="10746"/>
                  </a:lnTo>
                  <a:lnTo>
                    <a:pt x="8842" y="11015"/>
                  </a:lnTo>
                  <a:lnTo>
                    <a:pt x="8378" y="11235"/>
                  </a:lnTo>
                  <a:lnTo>
                    <a:pt x="7889" y="11406"/>
                  </a:lnTo>
                  <a:lnTo>
                    <a:pt x="7376" y="11552"/>
                  </a:lnTo>
                  <a:lnTo>
                    <a:pt x="6863" y="11625"/>
                  </a:lnTo>
                  <a:lnTo>
                    <a:pt x="6302" y="11650"/>
                  </a:lnTo>
                  <a:lnTo>
                    <a:pt x="5764" y="11625"/>
                  </a:lnTo>
                  <a:lnTo>
                    <a:pt x="5227" y="11552"/>
                  </a:lnTo>
                  <a:lnTo>
                    <a:pt x="4714" y="11406"/>
                  </a:lnTo>
                  <a:lnTo>
                    <a:pt x="4226" y="11235"/>
                  </a:lnTo>
                  <a:lnTo>
                    <a:pt x="3762" y="11015"/>
                  </a:lnTo>
                  <a:lnTo>
                    <a:pt x="3322" y="10746"/>
                  </a:lnTo>
                  <a:lnTo>
                    <a:pt x="2931" y="10429"/>
                  </a:lnTo>
                  <a:lnTo>
                    <a:pt x="2541" y="10087"/>
                  </a:lnTo>
                  <a:lnTo>
                    <a:pt x="2199" y="9696"/>
                  </a:lnTo>
                  <a:lnTo>
                    <a:pt x="1881" y="9305"/>
                  </a:lnTo>
                  <a:lnTo>
                    <a:pt x="1613" y="8866"/>
                  </a:lnTo>
                  <a:lnTo>
                    <a:pt x="1393" y="8402"/>
                  </a:lnTo>
                  <a:lnTo>
                    <a:pt x="1222" y="7913"/>
                  </a:lnTo>
                  <a:lnTo>
                    <a:pt x="1075" y="7400"/>
                  </a:lnTo>
                  <a:lnTo>
                    <a:pt x="1002" y="6863"/>
                  </a:lnTo>
                  <a:lnTo>
                    <a:pt x="978" y="6326"/>
                  </a:lnTo>
                  <a:lnTo>
                    <a:pt x="1002" y="5764"/>
                  </a:lnTo>
                  <a:lnTo>
                    <a:pt x="1075" y="5251"/>
                  </a:lnTo>
                  <a:lnTo>
                    <a:pt x="1222" y="4738"/>
                  </a:lnTo>
                  <a:lnTo>
                    <a:pt x="1393" y="4250"/>
                  </a:lnTo>
                  <a:lnTo>
                    <a:pt x="1613" y="3786"/>
                  </a:lnTo>
                  <a:lnTo>
                    <a:pt x="1881" y="3346"/>
                  </a:lnTo>
                  <a:lnTo>
                    <a:pt x="2199" y="2931"/>
                  </a:lnTo>
                  <a:lnTo>
                    <a:pt x="2541" y="2540"/>
                  </a:lnTo>
                  <a:lnTo>
                    <a:pt x="2931" y="2198"/>
                  </a:lnTo>
                  <a:lnTo>
                    <a:pt x="3322" y="1905"/>
                  </a:lnTo>
                  <a:lnTo>
                    <a:pt x="3762" y="1636"/>
                  </a:lnTo>
                  <a:lnTo>
                    <a:pt x="4226" y="1417"/>
                  </a:lnTo>
                  <a:lnTo>
                    <a:pt x="4714" y="1221"/>
                  </a:lnTo>
                  <a:lnTo>
                    <a:pt x="5227" y="1099"/>
                  </a:lnTo>
                  <a:lnTo>
                    <a:pt x="5764" y="1026"/>
                  </a:lnTo>
                  <a:lnTo>
                    <a:pt x="6302" y="977"/>
                  </a:lnTo>
                  <a:close/>
                  <a:moveTo>
                    <a:pt x="6302" y="0"/>
                  </a:moveTo>
                  <a:lnTo>
                    <a:pt x="5984" y="24"/>
                  </a:lnTo>
                  <a:lnTo>
                    <a:pt x="5667" y="49"/>
                  </a:lnTo>
                  <a:lnTo>
                    <a:pt x="5349" y="73"/>
                  </a:lnTo>
                  <a:lnTo>
                    <a:pt x="5032" y="147"/>
                  </a:lnTo>
                  <a:lnTo>
                    <a:pt x="4739" y="220"/>
                  </a:lnTo>
                  <a:lnTo>
                    <a:pt x="4446" y="293"/>
                  </a:lnTo>
                  <a:lnTo>
                    <a:pt x="4153" y="391"/>
                  </a:lnTo>
                  <a:lnTo>
                    <a:pt x="3859" y="513"/>
                  </a:lnTo>
                  <a:lnTo>
                    <a:pt x="3566" y="635"/>
                  </a:lnTo>
                  <a:lnTo>
                    <a:pt x="3298" y="782"/>
                  </a:lnTo>
                  <a:lnTo>
                    <a:pt x="3029" y="928"/>
                  </a:lnTo>
                  <a:lnTo>
                    <a:pt x="2785" y="1075"/>
                  </a:lnTo>
                  <a:lnTo>
                    <a:pt x="2296" y="1441"/>
                  </a:lnTo>
                  <a:lnTo>
                    <a:pt x="1857" y="1856"/>
                  </a:lnTo>
                  <a:lnTo>
                    <a:pt x="1442" y="2296"/>
                  </a:lnTo>
                  <a:lnTo>
                    <a:pt x="1075" y="2784"/>
                  </a:lnTo>
                  <a:lnTo>
                    <a:pt x="904" y="3053"/>
                  </a:lnTo>
                  <a:lnTo>
                    <a:pt x="758" y="3322"/>
                  </a:lnTo>
                  <a:lnTo>
                    <a:pt x="611" y="3590"/>
                  </a:lnTo>
                  <a:lnTo>
                    <a:pt x="489" y="3859"/>
                  </a:lnTo>
                  <a:lnTo>
                    <a:pt x="391" y="4152"/>
                  </a:lnTo>
                  <a:lnTo>
                    <a:pt x="294" y="4445"/>
                  </a:lnTo>
                  <a:lnTo>
                    <a:pt x="196" y="4738"/>
                  </a:lnTo>
                  <a:lnTo>
                    <a:pt x="123" y="5056"/>
                  </a:lnTo>
                  <a:lnTo>
                    <a:pt x="74" y="5349"/>
                  </a:lnTo>
                  <a:lnTo>
                    <a:pt x="25" y="5666"/>
                  </a:lnTo>
                  <a:lnTo>
                    <a:pt x="1" y="5984"/>
                  </a:lnTo>
                  <a:lnTo>
                    <a:pt x="1" y="6326"/>
                  </a:lnTo>
                  <a:lnTo>
                    <a:pt x="1" y="6643"/>
                  </a:lnTo>
                  <a:lnTo>
                    <a:pt x="25" y="6961"/>
                  </a:lnTo>
                  <a:lnTo>
                    <a:pt x="74" y="7278"/>
                  </a:lnTo>
                  <a:lnTo>
                    <a:pt x="123" y="7596"/>
                  </a:lnTo>
                  <a:lnTo>
                    <a:pt x="196" y="7889"/>
                  </a:lnTo>
                  <a:lnTo>
                    <a:pt x="294" y="8206"/>
                  </a:lnTo>
                  <a:lnTo>
                    <a:pt x="391" y="8499"/>
                  </a:lnTo>
                  <a:lnTo>
                    <a:pt x="489" y="8768"/>
                  </a:lnTo>
                  <a:lnTo>
                    <a:pt x="611" y="9061"/>
                  </a:lnTo>
                  <a:lnTo>
                    <a:pt x="758" y="9330"/>
                  </a:lnTo>
                  <a:lnTo>
                    <a:pt x="904" y="9598"/>
                  </a:lnTo>
                  <a:lnTo>
                    <a:pt x="1075" y="9843"/>
                  </a:lnTo>
                  <a:lnTo>
                    <a:pt x="1442" y="10331"/>
                  </a:lnTo>
                  <a:lnTo>
                    <a:pt x="1857" y="10771"/>
                  </a:lnTo>
                  <a:lnTo>
                    <a:pt x="2296" y="11186"/>
                  </a:lnTo>
                  <a:lnTo>
                    <a:pt x="2785" y="11552"/>
                  </a:lnTo>
                  <a:lnTo>
                    <a:pt x="3029" y="11723"/>
                  </a:lnTo>
                  <a:lnTo>
                    <a:pt x="3298" y="11870"/>
                  </a:lnTo>
                  <a:lnTo>
                    <a:pt x="3566" y="12016"/>
                  </a:lnTo>
                  <a:lnTo>
                    <a:pt x="3859" y="12138"/>
                  </a:lnTo>
                  <a:lnTo>
                    <a:pt x="4153" y="12236"/>
                  </a:lnTo>
                  <a:lnTo>
                    <a:pt x="4446" y="12334"/>
                  </a:lnTo>
                  <a:lnTo>
                    <a:pt x="4739" y="12431"/>
                  </a:lnTo>
                  <a:lnTo>
                    <a:pt x="5032" y="12505"/>
                  </a:lnTo>
                  <a:lnTo>
                    <a:pt x="5349" y="12553"/>
                  </a:lnTo>
                  <a:lnTo>
                    <a:pt x="5667" y="12602"/>
                  </a:lnTo>
                  <a:lnTo>
                    <a:pt x="5984" y="12627"/>
                  </a:lnTo>
                  <a:lnTo>
                    <a:pt x="6644" y="12627"/>
                  </a:lnTo>
                  <a:lnTo>
                    <a:pt x="6961" y="12602"/>
                  </a:lnTo>
                  <a:lnTo>
                    <a:pt x="7279" y="12553"/>
                  </a:lnTo>
                  <a:lnTo>
                    <a:pt x="7572" y="12505"/>
                  </a:lnTo>
                  <a:lnTo>
                    <a:pt x="7889" y="12431"/>
                  </a:lnTo>
                  <a:lnTo>
                    <a:pt x="8182" y="12334"/>
                  </a:lnTo>
                  <a:lnTo>
                    <a:pt x="8475" y="12236"/>
                  </a:lnTo>
                  <a:lnTo>
                    <a:pt x="8768" y="12138"/>
                  </a:lnTo>
                  <a:lnTo>
                    <a:pt x="9037" y="12016"/>
                  </a:lnTo>
                  <a:lnTo>
                    <a:pt x="9306" y="11870"/>
                  </a:lnTo>
                  <a:lnTo>
                    <a:pt x="9574" y="11723"/>
                  </a:lnTo>
                  <a:lnTo>
                    <a:pt x="9843" y="11552"/>
                  </a:lnTo>
                  <a:lnTo>
                    <a:pt x="10332" y="11186"/>
                  </a:lnTo>
                  <a:lnTo>
                    <a:pt x="10771" y="10771"/>
                  </a:lnTo>
                  <a:lnTo>
                    <a:pt x="11186" y="10331"/>
                  </a:lnTo>
                  <a:lnTo>
                    <a:pt x="11553" y="9843"/>
                  </a:lnTo>
                  <a:lnTo>
                    <a:pt x="11699" y="9598"/>
                  </a:lnTo>
                  <a:lnTo>
                    <a:pt x="11846" y="9330"/>
                  </a:lnTo>
                  <a:lnTo>
                    <a:pt x="11992" y="9061"/>
                  </a:lnTo>
                  <a:lnTo>
                    <a:pt x="12114" y="8768"/>
                  </a:lnTo>
                  <a:lnTo>
                    <a:pt x="12237" y="8499"/>
                  </a:lnTo>
                  <a:lnTo>
                    <a:pt x="12334" y="8206"/>
                  </a:lnTo>
                  <a:lnTo>
                    <a:pt x="12432" y="7889"/>
                  </a:lnTo>
                  <a:lnTo>
                    <a:pt x="12481" y="7596"/>
                  </a:lnTo>
                  <a:lnTo>
                    <a:pt x="12554" y="7278"/>
                  </a:lnTo>
                  <a:lnTo>
                    <a:pt x="12578" y="6961"/>
                  </a:lnTo>
                  <a:lnTo>
                    <a:pt x="12603" y="6643"/>
                  </a:lnTo>
                  <a:lnTo>
                    <a:pt x="12627" y="6326"/>
                  </a:lnTo>
                  <a:lnTo>
                    <a:pt x="12603" y="5984"/>
                  </a:lnTo>
                  <a:lnTo>
                    <a:pt x="12578" y="5666"/>
                  </a:lnTo>
                  <a:lnTo>
                    <a:pt x="12554" y="5349"/>
                  </a:lnTo>
                  <a:lnTo>
                    <a:pt x="12481" y="5056"/>
                  </a:lnTo>
                  <a:lnTo>
                    <a:pt x="12432" y="4738"/>
                  </a:lnTo>
                  <a:lnTo>
                    <a:pt x="12334" y="4445"/>
                  </a:lnTo>
                  <a:lnTo>
                    <a:pt x="12237" y="4152"/>
                  </a:lnTo>
                  <a:lnTo>
                    <a:pt x="12114" y="3859"/>
                  </a:lnTo>
                  <a:lnTo>
                    <a:pt x="11992" y="3590"/>
                  </a:lnTo>
                  <a:lnTo>
                    <a:pt x="11846" y="3322"/>
                  </a:lnTo>
                  <a:lnTo>
                    <a:pt x="11699" y="3053"/>
                  </a:lnTo>
                  <a:lnTo>
                    <a:pt x="11553" y="2784"/>
                  </a:lnTo>
                  <a:lnTo>
                    <a:pt x="11186" y="2296"/>
                  </a:lnTo>
                  <a:lnTo>
                    <a:pt x="10771" y="1856"/>
                  </a:lnTo>
                  <a:lnTo>
                    <a:pt x="10332" y="1441"/>
                  </a:lnTo>
                  <a:lnTo>
                    <a:pt x="9843" y="1075"/>
                  </a:lnTo>
                  <a:lnTo>
                    <a:pt x="9574" y="928"/>
                  </a:lnTo>
                  <a:lnTo>
                    <a:pt x="9306" y="782"/>
                  </a:lnTo>
                  <a:lnTo>
                    <a:pt x="9037" y="635"/>
                  </a:lnTo>
                  <a:lnTo>
                    <a:pt x="8768" y="513"/>
                  </a:lnTo>
                  <a:lnTo>
                    <a:pt x="8475" y="391"/>
                  </a:lnTo>
                  <a:lnTo>
                    <a:pt x="8182" y="293"/>
                  </a:lnTo>
                  <a:lnTo>
                    <a:pt x="7889" y="220"/>
                  </a:lnTo>
                  <a:lnTo>
                    <a:pt x="7572" y="147"/>
                  </a:lnTo>
                  <a:lnTo>
                    <a:pt x="7279" y="73"/>
                  </a:lnTo>
                  <a:lnTo>
                    <a:pt x="6961" y="49"/>
                  </a:lnTo>
                  <a:lnTo>
                    <a:pt x="6644" y="24"/>
                  </a:lnTo>
                  <a:lnTo>
                    <a:pt x="630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a:off x="3992525" y="3021125"/>
              <a:ext cx="242425" cy="242425"/>
            </a:xfrm>
            <a:custGeom>
              <a:avLst/>
              <a:gdLst/>
              <a:ahLst/>
              <a:cxnLst/>
              <a:rect l="l" t="t" r="r" b="b"/>
              <a:pathLst>
                <a:path w="9697" h="9697" extrusionOk="0">
                  <a:moveTo>
                    <a:pt x="4934" y="1466"/>
                  </a:moveTo>
                  <a:lnTo>
                    <a:pt x="5008" y="1490"/>
                  </a:lnTo>
                  <a:lnTo>
                    <a:pt x="5081" y="1539"/>
                  </a:lnTo>
                  <a:lnTo>
                    <a:pt x="5154" y="1588"/>
                  </a:lnTo>
                  <a:lnTo>
                    <a:pt x="5203" y="1637"/>
                  </a:lnTo>
                  <a:lnTo>
                    <a:pt x="5252" y="1734"/>
                  </a:lnTo>
                  <a:lnTo>
                    <a:pt x="5276" y="1808"/>
                  </a:lnTo>
                  <a:lnTo>
                    <a:pt x="5276" y="1905"/>
                  </a:lnTo>
                  <a:lnTo>
                    <a:pt x="5276" y="1979"/>
                  </a:lnTo>
                  <a:lnTo>
                    <a:pt x="5252" y="2076"/>
                  </a:lnTo>
                  <a:lnTo>
                    <a:pt x="5203" y="2150"/>
                  </a:lnTo>
                  <a:lnTo>
                    <a:pt x="5154" y="2198"/>
                  </a:lnTo>
                  <a:lnTo>
                    <a:pt x="5081" y="2247"/>
                  </a:lnTo>
                  <a:lnTo>
                    <a:pt x="5008" y="2296"/>
                  </a:lnTo>
                  <a:lnTo>
                    <a:pt x="4934" y="2321"/>
                  </a:lnTo>
                  <a:lnTo>
                    <a:pt x="4837" y="2345"/>
                  </a:lnTo>
                  <a:lnTo>
                    <a:pt x="4593" y="2345"/>
                  </a:lnTo>
                  <a:lnTo>
                    <a:pt x="4348" y="2394"/>
                  </a:lnTo>
                  <a:lnTo>
                    <a:pt x="4104" y="2443"/>
                  </a:lnTo>
                  <a:lnTo>
                    <a:pt x="3860" y="2540"/>
                  </a:lnTo>
                  <a:lnTo>
                    <a:pt x="3640" y="2638"/>
                  </a:lnTo>
                  <a:lnTo>
                    <a:pt x="3445" y="2760"/>
                  </a:lnTo>
                  <a:lnTo>
                    <a:pt x="3249" y="2907"/>
                  </a:lnTo>
                  <a:lnTo>
                    <a:pt x="3054" y="3078"/>
                  </a:lnTo>
                  <a:lnTo>
                    <a:pt x="2907" y="3249"/>
                  </a:lnTo>
                  <a:lnTo>
                    <a:pt x="2761" y="3444"/>
                  </a:lnTo>
                  <a:lnTo>
                    <a:pt x="2639" y="3664"/>
                  </a:lnTo>
                  <a:lnTo>
                    <a:pt x="2517" y="3884"/>
                  </a:lnTo>
                  <a:lnTo>
                    <a:pt x="2443" y="4103"/>
                  </a:lnTo>
                  <a:lnTo>
                    <a:pt x="2370" y="4348"/>
                  </a:lnTo>
                  <a:lnTo>
                    <a:pt x="2346" y="4592"/>
                  </a:lnTo>
                  <a:lnTo>
                    <a:pt x="2321" y="4861"/>
                  </a:lnTo>
                  <a:lnTo>
                    <a:pt x="2321" y="4934"/>
                  </a:lnTo>
                  <a:lnTo>
                    <a:pt x="2297" y="5032"/>
                  </a:lnTo>
                  <a:lnTo>
                    <a:pt x="2248" y="5105"/>
                  </a:lnTo>
                  <a:lnTo>
                    <a:pt x="2199" y="5154"/>
                  </a:lnTo>
                  <a:lnTo>
                    <a:pt x="2126" y="5227"/>
                  </a:lnTo>
                  <a:lnTo>
                    <a:pt x="2053" y="5251"/>
                  </a:lnTo>
                  <a:lnTo>
                    <a:pt x="1979" y="5276"/>
                  </a:lnTo>
                  <a:lnTo>
                    <a:pt x="1882" y="5300"/>
                  </a:lnTo>
                  <a:lnTo>
                    <a:pt x="1808" y="5276"/>
                  </a:lnTo>
                  <a:lnTo>
                    <a:pt x="1711" y="5251"/>
                  </a:lnTo>
                  <a:lnTo>
                    <a:pt x="1637" y="5227"/>
                  </a:lnTo>
                  <a:lnTo>
                    <a:pt x="1564" y="5154"/>
                  </a:lnTo>
                  <a:lnTo>
                    <a:pt x="1515" y="5105"/>
                  </a:lnTo>
                  <a:lnTo>
                    <a:pt x="1491" y="5032"/>
                  </a:lnTo>
                  <a:lnTo>
                    <a:pt x="1466" y="4934"/>
                  </a:lnTo>
                  <a:lnTo>
                    <a:pt x="1442" y="4861"/>
                  </a:lnTo>
                  <a:lnTo>
                    <a:pt x="1466" y="4494"/>
                  </a:lnTo>
                  <a:lnTo>
                    <a:pt x="1515" y="4177"/>
                  </a:lnTo>
                  <a:lnTo>
                    <a:pt x="1588" y="3835"/>
                  </a:lnTo>
                  <a:lnTo>
                    <a:pt x="1711" y="3542"/>
                  </a:lnTo>
                  <a:lnTo>
                    <a:pt x="1857" y="3224"/>
                  </a:lnTo>
                  <a:lnTo>
                    <a:pt x="2028" y="2956"/>
                  </a:lnTo>
                  <a:lnTo>
                    <a:pt x="2223" y="2687"/>
                  </a:lnTo>
                  <a:lnTo>
                    <a:pt x="2443" y="2443"/>
                  </a:lnTo>
                  <a:lnTo>
                    <a:pt x="2688" y="2223"/>
                  </a:lnTo>
                  <a:lnTo>
                    <a:pt x="2956" y="2028"/>
                  </a:lnTo>
                  <a:lnTo>
                    <a:pt x="3225" y="1857"/>
                  </a:lnTo>
                  <a:lnTo>
                    <a:pt x="3518" y="1710"/>
                  </a:lnTo>
                  <a:lnTo>
                    <a:pt x="3835" y="1612"/>
                  </a:lnTo>
                  <a:lnTo>
                    <a:pt x="4153" y="1515"/>
                  </a:lnTo>
                  <a:lnTo>
                    <a:pt x="4495" y="1466"/>
                  </a:lnTo>
                  <a:close/>
                  <a:moveTo>
                    <a:pt x="4837" y="0"/>
                  </a:moveTo>
                  <a:lnTo>
                    <a:pt x="4348" y="25"/>
                  </a:lnTo>
                  <a:lnTo>
                    <a:pt x="3860" y="98"/>
                  </a:lnTo>
                  <a:lnTo>
                    <a:pt x="3396" y="220"/>
                  </a:lnTo>
                  <a:lnTo>
                    <a:pt x="2956" y="391"/>
                  </a:lnTo>
                  <a:lnTo>
                    <a:pt x="2541" y="587"/>
                  </a:lnTo>
                  <a:lnTo>
                    <a:pt x="2150" y="831"/>
                  </a:lnTo>
                  <a:lnTo>
                    <a:pt x="1759" y="1124"/>
                  </a:lnTo>
                  <a:lnTo>
                    <a:pt x="1418" y="1441"/>
                  </a:lnTo>
                  <a:lnTo>
                    <a:pt x="1100" y="1783"/>
                  </a:lnTo>
                  <a:lnTo>
                    <a:pt x="831" y="2150"/>
                  </a:lnTo>
                  <a:lnTo>
                    <a:pt x="587" y="2540"/>
                  </a:lnTo>
                  <a:lnTo>
                    <a:pt x="392" y="2980"/>
                  </a:lnTo>
                  <a:lnTo>
                    <a:pt x="221" y="3420"/>
                  </a:lnTo>
                  <a:lnTo>
                    <a:pt x="99" y="3884"/>
                  </a:lnTo>
                  <a:lnTo>
                    <a:pt x="25" y="4348"/>
                  </a:lnTo>
                  <a:lnTo>
                    <a:pt x="1" y="4861"/>
                  </a:lnTo>
                  <a:lnTo>
                    <a:pt x="25" y="5349"/>
                  </a:lnTo>
                  <a:lnTo>
                    <a:pt x="99" y="5838"/>
                  </a:lnTo>
                  <a:lnTo>
                    <a:pt x="221" y="6302"/>
                  </a:lnTo>
                  <a:lnTo>
                    <a:pt x="392" y="6741"/>
                  </a:lnTo>
                  <a:lnTo>
                    <a:pt x="587" y="7156"/>
                  </a:lnTo>
                  <a:lnTo>
                    <a:pt x="831" y="7547"/>
                  </a:lnTo>
                  <a:lnTo>
                    <a:pt x="1100" y="7938"/>
                  </a:lnTo>
                  <a:lnTo>
                    <a:pt x="1418" y="8280"/>
                  </a:lnTo>
                  <a:lnTo>
                    <a:pt x="1759" y="8597"/>
                  </a:lnTo>
                  <a:lnTo>
                    <a:pt x="2150" y="8866"/>
                  </a:lnTo>
                  <a:lnTo>
                    <a:pt x="2541" y="9110"/>
                  </a:lnTo>
                  <a:lnTo>
                    <a:pt x="2956" y="9306"/>
                  </a:lnTo>
                  <a:lnTo>
                    <a:pt x="3396" y="9477"/>
                  </a:lnTo>
                  <a:lnTo>
                    <a:pt x="3860" y="9599"/>
                  </a:lnTo>
                  <a:lnTo>
                    <a:pt x="4348" y="9672"/>
                  </a:lnTo>
                  <a:lnTo>
                    <a:pt x="4837" y="9696"/>
                  </a:lnTo>
                  <a:lnTo>
                    <a:pt x="5350" y="9672"/>
                  </a:lnTo>
                  <a:lnTo>
                    <a:pt x="5814" y="9599"/>
                  </a:lnTo>
                  <a:lnTo>
                    <a:pt x="6278" y="9477"/>
                  </a:lnTo>
                  <a:lnTo>
                    <a:pt x="6717" y="9306"/>
                  </a:lnTo>
                  <a:lnTo>
                    <a:pt x="7157" y="9110"/>
                  </a:lnTo>
                  <a:lnTo>
                    <a:pt x="7548" y="8866"/>
                  </a:lnTo>
                  <a:lnTo>
                    <a:pt x="7914" y="8597"/>
                  </a:lnTo>
                  <a:lnTo>
                    <a:pt x="8256" y="8280"/>
                  </a:lnTo>
                  <a:lnTo>
                    <a:pt x="8573" y="7938"/>
                  </a:lnTo>
                  <a:lnTo>
                    <a:pt x="8867" y="7547"/>
                  </a:lnTo>
                  <a:lnTo>
                    <a:pt x="9111" y="7156"/>
                  </a:lnTo>
                  <a:lnTo>
                    <a:pt x="9306" y="6741"/>
                  </a:lnTo>
                  <a:lnTo>
                    <a:pt x="9477" y="6302"/>
                  </a:lnTo>
                  <a:lnTo>
                    <a:pt x="9599" y="5838"/>
                  </a:lnTo>
                  <a:lnTo>
                    <a:pt x="9673" y="5349"/>
                  </a:lnTo>
                  <a:lnTo>
                    <a:pt x="9697" y="4861"/>
                  </a:lnTo>
                  <a:lnTo>
                    <a:pt x="9673" y="4348"/>
                  </a:lnTo>
                  <a:lnTo>
                    <a:pt x="9599" y="3884"/>
                  </a:lnTo>
                  <a:lnTo>
                    <a:pt x="9477" y="3420"/>
                  </a:lnTo>
                  <a:lnTo>
                    <a:pt x="9306" y="2980"/>
                  </a:lnTo>
                  <a:lnTo>
                    <a:pt x="9111" y="2540"/>
                  </a:lnTo>
                  <a:lnTo>
                    <a:pt x="8867" y="2150"/>
                  </a:lnTo>
                  <a:lnTo>
                    <a:pt x="8573" y="1783"/>
                  </a:lnTo>
                  <a:lnTo>
                    <a:pt x="8256" y="1441"/>
                  </a:lnTo>
                  <a:lnTo>
                    <a:pt x="7914" y="1124"/>
                  </a:lnTo>
                  <a:lnTo>
                    <a:pt x="7548" y="831"/>
                  </a:lnTo>
                  <a:lnTo>
                    <a:pt x="7157" y="587"/>
                  </a:lnTo>
                  <a:lnTo>
                    <a:pt x="6717" y="391"/>
                  </a:lnTo>
                  <a:lnTo>
                    <a:pt x="6278" y="220"/>
                  </a:lnTo>
                  <a:lnTo>
                    <a:pt x="5814" y="98"/>
                  </a:lnTo>
                  <a:lnTo>
                    <a:pt x="5350" y="25"/>
                  </a:lnTo>
                  <a:lnTo>
                    <a:pt x="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a:off x="4215400" y="3253150"/>
              <a:ext cx="154500" cy="153875"/>
            </a:xfrm>
            <a:custGeom>
              <a:avLst/>
              <a:gdLst/>
              <a:ahLst/>
              <a:cxnLst/>
              <a:rect l="l" t="t" r="r" b="b"/>
              <a:pathLst>
                <a:path w="6180" h="6155" extrusionOk="0">
                  <a:moveTo>
                    <a:pt x="1075" y="0"/>
                  </a:moveTo>
                  <a:lnTo>
                    <a:pt x="831" y="269"/>
                  </a:lnTo>
                  <a:lnTo>
                    <a:pt x="562" y="537"/>
                  </a:lnTo>
                  <a:lnTo>
                    <a:pt x="293" y="782"/>
                  </a:lnTo>
                  <a:lnTo>
                    <a:pt x="0" y="1026"/>
                  </a:lnTo>
                  <a:lnTo>
                    <a:pt x="4983" y="6008"/>
                  </a:lnTo>
                  <a:lnTo>
                    <a:pt x="5056" y="6057"/>
                  </a:lnTo>
                  <a:lnTo>
                    <a:pt x="5129" y="6106"/>
                  </a:lnTo>
                  <a:lnTo>
                    <a:pt x="5227" y="6130"/>
                  </a:lnTo>
                  <a:lnTo>
                    <a:pt x="5325" y="6155"/>
                  </a:lnTo>
                  <a:lnTo>
                    <a:pt x="5422" y="6130"/>
                  </a:lnTo>
                  <a:lnTo>
                    <a:pt x="5496" y="6106"/>
                  </a:lnTo>
                  <a:lnTo>
                    <a:pt x="5593" y="6057"/>
                  </a:lnTo>
                  <a:lnTo>
                    <a:pt x="5667" y="6008"/>
                  </a:lnTo>
                  <a:lnTo>
                    <a:pt x="6033" y="5642"/>
                  </a:lnTo>
                  <a:lnTo>
                    <a:pt x="6106" y="5569"/>
                  </a:lnTo>
                  <a:lnTo>
                    <a:pt x="6155" y="5471"/>
                  </a:lnTo>
                  <a:lnTo>
                    <a:pt x="6179" y="5373"/>
                  </a:lnTo>
                  <a:lnTo>
                    <a:pt x="6179" y="5300"/>
                  </a:lnTo>
                  <a:lnTo>
                    <a:pt x="6179" y="5202"/>
                  </a:lnTo>
                  <a:lnTo>
                    <a:pt x="6155" y="5105"/>
                  </a:lnTo>
                  <a:lnTo>
                    <a:pt x="6106" y="5031"/>
                  </a:lnTo>
                  <a:lnTo>
                    <a:pt x="6033" y="4934"/>
                  </a:lnTo>
                  <a:lnTo>
                    <a:pt x="107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1" name="Google Shape;521;p38"/>
          <p:cNvSpPr/>
          <p:nvPr/>
        </p:nvSpPr>
        <p:spPr>
          <a:xfrm>
            <a:off x="341117" y="4138448"/>
            <a:ext cx="386922" cy="304241"/>
          </a:xfrm>
          <a:custGeom>
            <a:avLst/>
            <a:gdLst/>
            <a:ahLst/>
            <a:cxnLst/>
            <a:rect l="l" t="t" r="r" b="b"/>
            <a:pathLst>
              <a:path w="18513" h="14557" extrusionOk="0">
                <a:moveTo>
                  <a:pt x="9159" y="2125"/>
                </a:moveTo>
                <a:lnTo>
                  <a:pt x="9403" y="2150"/>
                </a:lnTo>
                <a:lnTo>
                  <a:pt x="9672" y="2198"/>
                </a:lnTo>
                <a:lnTo>
                  <a:pt x="9916" y="2272"/>
                </a:lnTo>
                <a:lnTo>
                  <a:pt x="10160" y="2345"/>
                </a:lnTo>
                <a:lnTo>
                  <a:pt x="10404" y="2443"/>
                </a:lnTo>
                <a:lnTo>
                  <a:pt x="10624" y="2565"/>
                </a:lnTo>
                <a:lnTo>
                  <a:pt x="10820" y="2687"/>
                </a:lnTo>
                <a:lnTo>
                  <a:pt x="10893" y="2760"/>
                </a:lnTo>
                <a:lnTo>
                  <a:pt x="10942" y="2858"/>
                </a:lnTo>
                <a:lnTo>
                  <a:pt x="10942" y="2956"/>
                </a:lnTo>
                <a:lnTo>
                  <a:pt x="10917" y="3078"/>
                </a:lnTo>
                <a:lnTo>
                  <a:pt x="10844" y="3151"/>
                </a:lnTo>
                <a:lnTo>
                  <a:pt x="10771" y="3200"/>
                </a:lnTo>
                <a:lnTo>
                  <a:pt x="10698" y="3224"/>
                </a:lnTo>
                <a:lnTo>
                  <a:pt x="10600" y="3175"/>
                </a:lnTo>
                <a:lnTo>
                  <a:pt x="10404" y="3053"/>
                </a:lnTo>
                <a:lnTo>
                  <a:pt x="10209" y="2956"/>
                </a:lnTo>
                <a:lnTo>
                  <a:pt x="10014" y="2882"/>
                </a:lnTo>
                <a:lnTo>
                  <a:pt x="9794" y="2809"/>
                </a:lnTo>
                <a:lnTo>
                  <a:pt x="9574" y="2760"/>
                </a:lnTo>
                <a:lnTo>
                  <a:pt x="9354" y="2711"/>
                </a:lnTo>
                <a:lnTo>
                  <a:pt x="9110" y="2687"/>
                </a:lnTo>
                <a:lnTo>
                  <a:pt x="8646" y="2687"/>
                </a:lnTo>
                <a:lnTo>
                  <a:pt x="8426" y="2711"/>
                </a:lnTo>
                <a:lnTo>
                  <a:pt x="8206" y="2760"/>
                </a:lnTo>
                <a:lnTo>
                  <a:pt x="7987" y="2809"/>
                </a:lnTo>
                <a:lnTo>
                  <a:pt x="7767" y="2882"/>
                </a:lnTo>
                <a:lnTo>
                  <a:pt x="7547" y="2956"/>
                </a:lnTo>
                <a:lnTo>
                  <a:pt x="7352" y="3053"/>
                </a:lnTo>
                <a:lnTo>
                  <a:pt x="7181" y="3175"/>
                </a:lnTo>
                <a:lnTo>
                  <a:pt x="7107" y="3200"/>
                </a:lnTo>
                <a:lnTo>
                  <a:pt x="7059" y="3224"/>
                </a:lnTo>
                <a:lnTo>
                  <a:pt x="7010" y="3200"/>
                </a:lnTo>
                <a:lnTo>
                  <a:pt x="6936" y="3175"/>
                </a:lnTo>
                <a:lnTo>
                  <a:pt x="6888" y="3127"/>
                </a:lnTo>
                <a:lnTo>
                  <a:pt x="6863" y="3078"/>
                </a:lnTo>
                <a:lnTo>
                  <a:pt x="6839" y="2956"/>
                </a:lnTo>
                <a:lnTo>
                  <a:pt x="6839" y="2858"/>
                </a:lnTo>
                <a:lnTo>
                  <a:pt x="6888" y="2760"/>
                </a:lnTo>
                <a:lnTo>
                  <a:pt x="6936" y="2687"/>
                </a:lnTo>
                <a:lnTo>
                  <a:pt x="7156" y="2565"/>
                </a:lnTo>
                <a:lnTo>
                  <a:pt x="7376" y="2443"/>
                </a:lnTo>
                <a:lnTo>
                  <a:pt x="7620" y="2345"/>
                </a:lnTo>
                <a:lnTo>
                  <a:pt x="7864" y="2272"/>
                </a:lnTo>
                <a:lnTo>
                  <a:pt x="8109" y="2198"/>
                </a:lnTo>
                <a:lnTo>
                  <a:pt x="8377" y="2150"/>
                </a:lnTo>
                <a:lnTo>
                  <a:pt x="8622" y="2125"/>
                </a:lnTo>
                <a:close/>
                <a:moveTo>
                  <a:pt x="3761" y="5373"/>
                </a:moveTo>
                <a:lnTo>
                  <a:pt x="3884" y="5398"/>
                </a:lnTo>
                <a:lnTo>
                  <a:pt x="4030" y="5447"/>
                </a:lnTo>
                <a:lnTo>
                  <a:pt x="4128" y="5496"/>
                </a:lnTo>
                <a:lnTo>
                  <a:pt x="4250" y="5569"/>
                </a:lnTo>
                <a:lnTo>
                  <a:pt x="4323" y="5691"/>
                </a:lnTo>
                <a:lnTo>
                  <a:pt x="4372" y="5789"/>
                </a:lnTo>
                <a:lnTo>
                  <a:pt x="4421" y="5911"/>
                </a:lnTo>
                <a:lnTo>
                  <a:pt x="4445" y="6057"/>
                </a:lnTo>
                <a:lnTo>
                  <a:pt x="4421" y="6204"/>
                </a:lnTo>
                <a:lnTo>
                  <a:pt x="4372" y="6326"/>
                </a:lnTo>
                <a:lnTo>
                  <a:pt x="4323" y="6448"/>
                </a:lnTo>
                <a:lnTo>
                  <a:pt x="4250" y="6546"/>
                </a:lnTo>
                <a:lnTo>
                  <a:pt x="4128" y="6619"/>
                </a:lnTo>
                <a:lnTo>
                  <a:pt x="4030" y="6692"/>
                </a:lnTo>
                <a:lnTo>
                  <a:pt x="3884" y="6717"/>
                </a:lnTo>
                <a:lnTo>
                  <a:pt x="3761" y="6741"/>
                </a:lnTo>
                <a:lnTo>
                  <a:pt x="3615" y="6717"/>
                </a:lnTo>
                <a:lnTo>
                  <a:pt x="3493" y="6692"/>
                </a:lnTo>
                <a:lnTo>
                  <a:pt x="3371" y="6619"/>
                </a:lnTo>
                <a:lnTo>
                  <a:pt x="3273" y="6546"/>
                </a:lnTo>
                <a:lnTo>
                  <a:pt x="3200" y="6448"/>
                </a:lnTo>
                <a:lnTo>
                  <a:pt x="3126" y="6326"/>
                </a:lnTo>
                <a:lnTo>
                  <a:pt x="3102" y="6204"/>
                </a:lnTo>
                <a:lnTo>
                  <a:pt x="3078" y="6057"/>
                </a:lnTo>
                <a:lnTo>
                  <a:pt x="3102" y="5911"/>
                </a:lnTo>
                <a:lnTo>
                  <a:pt x="3126" y="5789"/>
                </a:lnTo>
                <a:lnTo>
                  <a:pt x="3200" y="5691"/>
                </a:lnTo>
                <a:lnTo>
                  <a:pt x="3273" y="5569"/>
                </a:lnTo>
                <a:lnTo>
                  <a:pt x="3371" y="5496"/>
                </a:lnTo>
                <a:lnTo>
                  <a:pt x="3493" y="5447"/>
                </a:lnTo>
                <a:lnTo>
                  <a:pt x="3615" y="5398"/>
                </a:lnTo>
                <a:lnTo>
                  <a:pt x="3761" y="5373"/>
                </a:lnTo>
                <a:close/>
                <a:moveTo>
                  <a:pt x="17609" y="6741"/>
                </a:moveTo>
                <a:lnTo>
                  <a:pt x="17609" y="6790"/>
                </a:lnTo>
                <a:lnTo>
                  <a:pt x="17585" y="6888"/>
                </a:lnTo>
                <a:lnTo>
                  <a:pt x="17560" y="6937"/>
                </a:lnTo>
                <a:lnTo>
                  <a:pt x="17512" y="7010"/>
                </a:lnTo>
                <a:lnTo>
                  <a:pt x="17365" y="7132"/>
                </a:lnTo>
                <a:lnTo>
                  <a:pt x="17365" y="7132"/>
                </a:lnTo>
                <a:lnTo>
                  <a:pt x="17389" y="7010"/>
                </a:lnTo>
                <a:lnTo>
                  <a:pt x="17414" y="6863"/>
                </a:lnTo>
                <a:lnTo>
                  <a:pt x="17463" y="6790"/>
                </a:lnTo>
                <a:lnTo>
                  <a:pt x="17512" y="6766"/>
                </a:lnTo>
                <a:lnTo>
                  <a:pt x="17560" y="6741"/>
                </a:lnTo>
                <a:close/>
                <a:moveTo>
                  <a:pt x="4836" y="0"/>
                </a:moveTo>
                <a:lnTo>
                  <a:pt x="4738" y="196"/>
                </a:lnTo>
                <a:lnTo>
                  <a:pt x="4641" y="391"/>
                </a:lnTo>
                <a:lnTo>
                  <a:pt x="4543" y="684"/>
                </a:lnTo>
                <a:lnTo>
                  <a:pt x="4445" y="1002"/>
                </a:lnTo>
                <a:lnTo>
                  <a:pt x="4396" y="1393"/>
                </a:lnTo>
                <a:lnTo>
                  <a:pt x="4372" y="1783"/>
                </a:lnTo>
                <a:lnTo>
                  <a:pt x="4372" y="2003"/>
                </a:lnTo>
                <a:lnTo>
                  <a:pt x="4421" y="2223"/>
                </a:lnTo>
                <a:lnTo>
                  <a:pt x="4079" y="2443"/>
                </a:lnTo>
                <a:lnTo>
                  <a:pt x="3688" y="2736"/>
                </a:lnTo>
                <a:lnTo>
                  <a:pt x="3273" y="3151"/>
                </a:lnTo>
                <a:lnTo>
                  <a:pt x="2833" y="3615"/>
                </a:lnTo>
                <a:lnTo>
                  <a:pt x="2418" y="4128"/>
                </a:lnTo>
                <a:lnTo>
                  <a:pt x="2027" y="4665"/>
                </a:lnTo>
                <a:lnTo>
                  <a:pt x="1856" y="4958"/>
                </a:lnTo>
                <a:lnTo>
                  <a:pt x="1710" y="5251"/>
                </a:lnTo>
                <a:lnTo>
                  <a:pt x="1563" y="5544"/>
                </a:lnTo>
                <a:lnTo>
                  <a:pt x="1466" y="5813"/>
                </a:lnTo>
                <a:lnTo>
                  <a:pt x="562" y="5813"/>
                </a:lnTo>
                <a:lnTo>
                  <a:pt x="464" y="5838"/>
                </a:lnTo>
                <a:lnTo>
                  <a:pt x="342" y="5862"/>
                </a:lnTo>
                <a:lnTo>
                  <a:pt x="244" y="5911"/>
                </a:lnTo>
                <a:lnTo>
                  <a:pt x="171" y="5984"/>
                </a:lnTo>
                <a:lnTo>
                  <a:pt x="98" y="6057"/>
                </a:lnTo>
                <a:lnTo>
                  <a:pt x="49" y="6155"/>
                </a:lnTo>
                <a:lnTo>
                  <a:pt x="25" y="6277"/>
                </a:lnTo>
                <a:lnTo>
                  <a:pt x="0" y="6375"/>
                </a:lnTo>
                <a:lnTo>
                  <a:pt x="0" y="8622"/>
                </a:lnTo>
                <a:lnTo>
                  <a:pt x="25" y="8744"/>
                </a:lnTo>
                <a:lnTo>
                  <a:pt x="49" y="8842"/>
                </a:lnTo>
                <a:lnTo>
                  <a:pt x="98" y="8939"/>
                </a:lnTo>
                <a:lnTo>
                  <a:pt x="171" y="9013"/>
                </a:lnTo>
                <a:lnTo>
                  <a:pt x="244" y="9086"/>
                </a:lnTo>
                <a:lnTo>
                  <a:pt x="342" y="9135"/>
                </a:lnTo>
                <a:lnTo>
                  <a:pt x="464" y="9183"/>
                </a:lnTo>
                <a:lnTo>
                  <a:pt x="1514" y="9183"/>
                </a:lnTo>
                <a:lnTo>
                  <a:pt x="1588" y="9379"/>
                </a:lnTo>
                <a:lnTo>
                  <a:pt x="1685" y="9599"/>
                </a:lnTo>
                <a:lnTo>
                  <a:pt x="1930" y="10014"/>
                </a:lnTo>
                <a:lnTo>
                  <a:pt x="2223" y="10405"/>
                </a:lnTo>
                <a:lnTo>
                  <a:pt x="2589" y="10795"/>
                </a:lnTo>
                <a:lnTo>
                  <a:pt x="2980" y="11162"/>
                </a:lnTo>
                <a:lnTo>
                  <a:pt x="3419" y="11504"/>
                </a:lnTo>
                <a:lnTo>
                  <a:pt x="3908" y="11821"/>
                </a:lnTo>
                <a:lnTo>
                  <a:pt x="4421" y="12065"/>
                </a:lnTo>
                <a:lnTo>
                  <a:pt x="4421" y="14557"/>
                </a:lnTo>
                <a:lnTo>
                  <a:pt x="5105" y="14557"/>
                </a:lnTo>
                <a:lnTo>
                  <a:pt x="6326" y="12896"/>
                </a:lnTo>
                <a:lnTo>
                  <a:pt x="6936" y="13067"/>
                </a:lnTo>
                <a:lnTo>
                  <a:pt x="7571" y="13164"/>
                </a:lnTo>
                <a:lnTo>
                  <a:pt x="8231" y="13238"/>
                </a:lnTo>
                <a:lnTo>
                  <a:pt x="8890" y="13262"/>
                </a:lnTo>
                <a:lnTo>
                  <a:pt x="9550" y="13238"/>
                </a:lnTo>
                <a:lnTo>
                  <a:pt x="10209" y="13164"/>
                </a:lnTo>
                <a:lnTo>
                  <a:pt x="10844" y="13067"/>
                </a:lnTo>
                <a:lnTo>
                  <a:pt x="11455" y="12896"/>
                </a:lnTo>
                <a:lnTo>
                  <a:pt x="12627" y="14557"/>
                </a:lnTo>
                <a:lnTo>
                  <a:pt x="13384" y="14557"/>
                </a:lnTo>
                <a:lnTo>
                  <a:pt x="13384" y="12065"/>
                </a:lnTo>
                <a:lnTo>
                  <a:pt x="13726" y="11919"/>
                </a:lnTo>
                <a:lnTo>
                  <a:pt x="14044" y="11748"/>
                </a:lnTo>
                <a:lnTo>
                  <a:pt x="14337" y="11577"/>
                </a:lnTo>
                <a:lnTo>
                  <a:pt x="14630" y="11382"/>
                </a:lnTo>
                <a:lnTo>
                  <a:pt x="14898" y="11162"/>
                </a:lnTo>
                <a:lnTo>
                  <a:pt x="15143" y="10942"/>
                </a:lnTo>
                <a:lnTo>
                  <a:pt x="15387" y="10698"/>
                </a:lnTo>
                <a:lnTo>
                  <a:pt x="15607" y="10429"/>
                </a:lnTo>
                <a:lnTo>
                  <a:pt x="15778" y="10160"/>
                </a:lnTo>
                <a:lnTo>
                  <a:pt x="15949" y="9892"/>
                </a:lnTo>
                <a:lnTo>
                  <a:pt x="16119" y="9599"/>
                </a:lnTo>
                <a:lnTo>
                  <a:pt x="16242" y="9281"/>
                </a:lnTo>
                <a:lnTo>
                  <a:pt x="16364" y="8964"/>
                </a:lnTo>
                <a:lnTo>
                  <a:pt x="16437" y="8622"/>
                </a:lnTo>
                <a:lnTo>
                  <a:pt x="16510" y="8280"/>
                </a:lnTo>
                <a:lnTo>
                  <a:pt x="16559" y="7938"/>
                </a:lnTo>
                <a:lnTo>
                  <a:pt x="16974" y="7938"/>
                </a:lnTo>
                <a:lnTo>
                  <a:pt x="17096" y="7913"/>
                </a:lnTo>
                <a:lnTo>
                  <a:pt x="17316" y="8109"/>
                </a:lnTo>
                <a:lnTo>
                  <a:pt x="17536" y="8231"/>
                </a:lnTo>
                <a:lnTo>
                  <a:pt x="17780" y="8329"/>
                </a:lnTo>
                <a:lnTo>
                  <a:pt x="18024" y="8353"/>
                </a:lnTo>
                <a:lnTo>
                  <a:pt x="18171" y="8353"/>
                </a:lnTo>
                <a:lnTo>
                  <a:pt x="18318" y="8304"/>
                </a:lnTo>
                <a:lnTo>
                  <a:pt x="18415" y="8255"/>
                </a:lnTo>
                <a:lnTo>
                  <a:pt x="18464" y="8158"/>
                </a:lnTo>
                <a:lnTo>
                  <a:pt x="18513" y="8060"/>
                </a:lnTo>
                <a:lnTo>
                  <a:pt x="18488" y="7962"/>
                </a:lnTo>
                <a:lnTo>
                  <a:pt x="18440" y="7865"/>
                </a:lnTo>
                <a:lnTo>
                  <a:pt x="18342" y="7791"/>
                </a:lnTo>
                <a:lnTo>
                  <a:pt x="18244" y="7767"/>
                </a:lnTo>
                <a:lnTo>
                  <a:pt x="18147" y="7767"/>
                </a:lnTo>
                <a:lnTo>
                  <a:pt x="18024" y="7791"/>
                </a:lnTo>
                <a:lnTo>
                  <a:pt x="17902" y="7767"/>
                </a:lnTo>
                <a:lnTo>
                  <a:pt x="17756" y="7718"/>
                </a:lnTo>
                <a:lnTo>
                  <a:pt x="17634" y="7645"/>
                </a:lnTo>
                <a:lnTo>
                  <a:pt x="17780" y="7523"/>
                </a:lnTo>
                <a:lnTo>
                  <a:pt x="17927" y="7376"/>
                </a:lnTo>
                <a:lnTo>
                  <a:pt x="18049" y="7230"/>
                </a:lnTo>
                <a:lnTo>
                  <a:pt x="18122" y="7059"/>
                </a:lnTo>
                <a:lnTo>
                  <a:pt x="18171" y="6888"/>
                </a:lnTo>
                <a:lnTo>
                  <a:pt x="18171" y="6717"/>
                </a:lnTo>
                <a:lnTo>
                  <a:pt x="18147" y="6546"/>
                </a:lnTo>
                <a:lnTo>
                  <a:pt x="18073" y="6424"/>
                </a:lnTo>
                <a:lnTo>
                  <a:pt x="18000" y="6326"/>
                </a:lnTo>
                <a:lnTo>
                  <a:pt x="17902" y="6253"/>
                </a:lnTo>
                <a:lnTo>
                  <a:pt x="17805" y="6204"/>
                </a:lnTo>
                <a:lnTo>
                  <a:pt x="17683" y="6179"/>
                </a:lnTo>
                <a:lnTo>
                  <a:pt x="17560" y="6179"/>
                </a:lnTo>
                <a:lnTo>
                  <a:pt x="17438" y="6204"/>
                </a:lnTo>
                <a:lnTo>
                  <a:pt x="17341" y="6228"/>
                </a:lnTo>
                <a:lnTo>
                  <a:pt x="17243" y="6277"/>
                </a:lnTo>
                <a:lnTo>
                  <a:pt x="17145" y="6326"/>
                </a:lnTo>
                <a:lnTo>
                  <a:pt x="17048" y="6424"/>
                </a:lnTo>
                <a:lnTo>
                  <a:pt x="16974" y="6497"/>
                </a:lnTo>
                <a:lnTo>
                  <a:pt x="16925" y="6619"/>
                </a:lnTo>
                <a:lnTo>
                  <a:pt x="16852" y="6790"/>
                </a:lnTo>
                <a:lnTo>
                  <a:pt x="16803" y="6985"/>
                </a:lnTo>
                <a:lnTo>
                  <a:pt x="16803" y="7181"/>
                </a:lnTo>
                <a:lnTo>
                  <a:pt x="16828" y="7376"/>
                </a:lnTo>
                <a:lnTo>
                  <a:pt x="16706" y="7376"/>
                </a:lnTo>
                <a:lnTo>
                  <a:pt x="16584" y="7352"/>
                </a:lnTo>
                <a:lnTo>
                  <a:pt x="16559" y="7034"/>
                </a:lnTo>
                <a:lnTo>
                  <a:pt x="16535" y="6717"/>
                </a:lnTo>
                <a:lnTo>
                  <a:pt x="16486" y="6399"/>
                </a:lnTo>
                <a:lnTo>
                  <a:pt x="16413" y="6082"/>
                </a:lnTo>
                <a:lnTo>
                  <a:pt x="16315" y="5764"/>
                </a:lnTo>
                <a:lnTo>
                  <a:pt x="16217" y="5471"/>
                </a:lnTo>
                <a:lnTo>
                  <a:pt x="16095" y="5178"/>
                </a:lnTo>
                <a:lnTo>
                  <a:pt x="15949" y="4885"/>
                </a:lnTo>
                <a:lnTo>
                  <a:pt x="15802" y="4616"/>
                </a:lnTo>
                <a:lnTo>
                  <a:pt x="15631" y="4323"/>
                </a:lnTo>
                <a:lnTo>
                  <a:pt x="15436" y="4079"/>
                </a:lnTo>
                <a:lnTo>
                  <a:pt x="15240" y="3810"/>
                </a:lnTo>
                <a:lnTo>
                  <a:pt x="15020" y="3566"/>
                </a:lnTo>
                <a:lnTo>
                  <a:pt x="14801" y="3322"/>
                </a:lnTo>
                <a:lnTo>
                  <a:pt x="14556" y="3102"/>
                </a:lnTo>
                <a:lnTo>
                  <a:pt x="14312" y="2882"/>
                </a:lnTo>
                <a:lnTo>
                  <a:pt x="14044" y="2663"/>
                </a:lnTo>
                <a:lnTo>
                  <a:pt x="13750" y="2467"/>
                </a:lnTo>
                <a:lnTo>
                  <a:pt x="13457" y="2272"/>
                </a:lnTo>
                <a:lnTo>
                  <a:pt x="13164" y="2101"/>
                </a:lnTo>
                <a:lnTo>
                  <a:pt x="12847" y="1930"/>
                </a:lnTo>
                <a:lnTo>
                  <a:pt x="12529" y="1783"/>
                </a:lnTo>
                <a:lnTo>
                  <a:pt x="12212" y="1637"/>
                </a:lnTo>
                <a:lnTo>
                  <a:pt x="11870" y="1515"/>
                </a:lnTo>
                <a:lnTo>
                  <a:pt x="11528" y="1393"/>
                </a:lnTo>
                <a:lnTo>
                  <a:pt x="11162" y="1295"/>
                </a:lnTo>
                <a:lnTo>
                  <a:pt x="10795" y="1222"/>
                </a:lnTo>
                <a:lnTo>
                  <a:pt x="10429" y="1148"/>
                </a:lnTo>
                <a:lnTo>
                  <a:pt x="10063" y="1099"/>
                </a:lnTo>
                <a:lnTo>
                  <a:pt x="9672" y="1051"/>
                </a:lnTo>
                <a:lnTo>
                  <a:pt x="9281" y="1026"/>
                </a:lnTo>
                <a:lnTo>
                  <a:pt x="8353" y="1026"/>
                </a:lnTo>
                <a:lnTo>
                  <a:pt x="7816" y="1075"/>
                </a:lnTo>
                <a:lnTo>
                  <a:pt x="7278" y="1148"/>
                </a:lnTo>
                <a:lnTo>
                  <a:pt x="6765" y="1270"/>
                </a:lnTo>
                <a:lnTo>
                  <a:pt x="6619" y="1051"/>
                </a:lnTo>
                <a:lnTo>
                  <a:pt x="6472" y="880"/>
                </a:lnTo>
                <a:lnTo>
                  <a:pt x="6301" y="709"/>
                </a:lnTo>
                <a:lnTo>
                  <a:pt x="6155" y="562"/>
                </a:lnTo>
                <a:lnTo>
                  <a:pt x="5984" y="440"/>
                </a:lnTo>
                <a:lnTo>
                  <a:pt x="5837" y="342"/>
                </a:lnTo>
                <a:lnTo>
                  <a:pt x="5520" y="196"/>
                </a:lnTo>
                <a:lnTo>
                  <a:pt x="5251" y="98"/>
                </a:lnTo>
                <a:lnTo>
                  <a:pt x="5031" y="49"/>
                </a:lnTo>
                <a:lnTo>
                  <a:pt x="48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8"/>
          <p:cNvSpPr/>
          <p:nvPr/>
        </p:nvSpPr>
        <p:spPr>
          <a:xfrm>
            <a:off x="4906165" y="3533036"/>
            <a:ext cx="269526" cy="387967"/>
          </a:xfrm>
          <a:custGeom>
            <a:avLst/>
            <a:gdLst/>
            <a:ahLst/>
            <a:cxnLst/>
            <a:rect l="l" t="t" r="r" b="b"/>
            <a:pathLst>
              <a:path w="12896" h="18563" extrusionOk="0">
                <a:moveTo>
                  <a:pt x="6448" y="1564"/>
                </a:moveTo>
                <a:lnTo>
                  <a:pt x="6814" y="1588"/>
                </a:lnTo>
                <a:lnTo>
                  <a:pt x="7181" y="1637"/>
                </a:lnTo>
                <a:lnTo>
                  <a:pt x="7523" y="1735"/>
                </a:lnTo>
                <a:lnTo>
                  <a:pt x="7865" y="1857"/>
                </a:lnTo>
                <a:lnTo>
                  <a:pt x="8182" y="2003"/>
                </a:lnTo>
                <a:lnTo>
                  <a:pt x="8475" y="2199"/>
                </a:lnTo>
                <a:lnTo>
                  <a:pt x="8768" y="2394"/>
                </a:lnTo>
                <a:lnTo>
                  <a:pt x="9013" y="2638"/>
                </a:lnTo>
                <a:lnTo>
                  <a:pt x="9257" y="2883"/>
                </a:lnTo>
                <a:lnTo>
                  <a:pt x="9477" y="3176"/>
                </a:lnTo>
                <a:lnTo>
                  <a:pt x="9647" y="3469"/>
                </a:lnTo>
                <a:lnTo>
                  <a:pt x="9794" y="3786"/>
                </a:lnTo>
                <a:lnTo>
                  <a:pt x="9916" y="4128"/>
                </a:lnTo>
                <a:lnTo>
                  <a:pt x="10014" y="4470"/>
                </a:lnTo>
                <a:lnTo>
                  <a:pt x="10063" y="4836"/>
                </a:lnTo>
                <a:lnTo>
                  <a:pt x="10087" y="5203"/>
                </a:lnTo>
                <a:lnTo>
                  <a:pt x="10087" y="7547"/>
                </a:lnTo>
                <a:lnTo>
                  <a:pt x="2809" y="7547"/>
                </a:lnTo>
                <a:lnTo>
                  <a:pt x="2809" y="5203"/>
                </a:lnTo>
                <a:lnTo>
                  <a:pt x="2833" y="4836"/>
                </a:lnTo>
                <a:lnTo>
                  <a:pt x="2882" y="4470"/>
                </a:lnTo>
                <a:lnTo>
                  <a:pt x="2980" y="4128"/>
                </a:lnTo>
                <a:lnTo>
                  <a:pt x="3102" y="3786"/>
                </a:lnTo>
                <a:lnTo>
                  <a:pt x="3249" y="3469"/>
                </a:lnTo>
                <a:lnTo>
                  <a:pt x="3420" y="3176"/>
                </a:lnTo>
                <a:lnTo>
                  <a:pt x="3639" y="2883"/>
                </a:lnTo>
                <a:lnTo>
                  <a:pt x="3884" y="2638"/>
                </a:lnTo>
                <a:lnTo>
                  <a:pt x="4128" y="2394"/>
                </a:lnTo>
                <a:lnTo>
                  <a:pt x="4421" y="2199"/>
                </a:lnTo>
                <a:lnTo>
                  <a:pt x="4714" y="2003"/>
                </a:lnTo>
                <a:lnTo>
                  <a:pt x="5032" y="1857"/>
                </a:lnTo>
                <a:lnTo>
                  <a:pt x="5373" y="1735"/>
                </a:lnTo>
                <a:lnTo>
                  <a:pt x="5715" y="1637"/>
                </a:lnTo>
                <a:lnTo>
                  <a:pt x="6082" y="1588"/>
                </a:lnTo>
                <a:lnTo>
                  <a:pt x="6448" y="1564"/>
                </a:lnTo>
                <a:close/>
                <a:moveTo>
                  <a:pt x="6448" y="10991"/>
                </a:moveTo>
                <a:lnTo>
                  <a:pt x="6692" y="11015"/>
                </a:lnTo>
                <a:lnTo>
                  <a:pt x="6937" y="11089"/>
                </a:lnTo>
                <a:lnTo>
                  <a:pt x="7132" y="11211"/>
                </a:lnTo>
                <a:lnTo>
                  <a:pt x="7327" y="11357"/>
                </a:lnTo>
                <a:lnTo>
                  <a:pt x="7474" y="11528"/>
                </a:lnTo>
                <a:lnTo>
                  <a:pt x="7572" y="11748"/>
                </a:lnTo>
                <a:lnTo>
                  <a:pt x="7645" y="11968"/>
                </a:lnTo>
                <a:lnTo>
                  <a:pt x="7669" y="12212"/>
                </a:lnTo>
                <a:lnTo>
                  <a:pt x="7669" y="12383"/>
                </a:lnTo>
                <a:lnTo>
                  <a:pt x="7645" y="12530"/>
                </a:lnTo>
                <a:lnTo>
                  <a:pt x="7596" y="12701"/>
                </a:lnTo>
                <a:lnTo>
                  <a:pt x="7523" y="12823"/>
                </a:lnTo>
                <a:lnTo>
                  <a:pt x="7425" y="12969"/>
                </a:lnTo>
                <a:lnTo>
                  <a:pt x="7327" y="13067"/>
                </a:lnTo>
                <a:lnTo>
                  <a:pt x="7205" y="13189"/>
                </a:lnTo>
                <a:lnTo>
                  <a:pt x="7083" y="13262"/>
                </a:lnTo>
                <a:lnTo>
                  <a:pt x="7230" y="15094"/>
                </a:lnTo>
                <a:lnTo>
                  <a:pt x="5667" y="15094"/>
                </a:lnTo>
                <a:lnTo>
                  <a:pt x="5813" y="13262"/>
                </a:lnTo>
                <a:lnTo>
                  <a:pt x="5691" y="13189"/>
                </a:lnTo>
                <a:lnTo>
                  <a:pt x="5569" y="13067"/>
                </a:lnTo>
                <a:lnTo>
                  <a:pt x="5471" y="12969"/>
                </a:lnTo>
                <a:lnTo>
                  <a:pt x="5373" y="12823"/>
                </a:lnTo>
                <a:lnTo>
                  <a:pt x="5300" y="12701"/>
                </a:lnTo>
                <a:lnTo>
                  <a:pt x="5251" y="12530"/>
                </a:lnTo>
                <a:lnTo>
                  <a:pt x="5227" y="12383"/>
                </a:lnTo>
                <a:lnTo>
                  <a:pt x="5227" y="12212"/>
                </a:lnTo>
                <a:lnTo>
                  <a:pt x="5251" y="11968"/>
                </a:lnTo>
                <a:lnTo>
                  <a:pt x="5325" y="11748"/>
                </a:lnTo>
                <a:lnTo>
                  <a:pt x="5422" y="11528"/>
                </a:lnTo>
                <a:lnTo>
                  <a:pt x="5569" y="11357"/>
                </a:lnTo>
                <a:lnTo>
                  <a:pt x="5764" y="11211"/>
                </a:lnTo>
                <a:lnTo>
                  <a:pt x="5960" y="11089"/>
                </a:lnTo>
                <a:lnTo>
                  <a:pt x="6204" y="11015"/>
                </a:lnTo>
                <a:lnTo>
                  <a:pt x="6448" y="10991"/>
                </a:lnTo>
                <a:close/>
                <a:moveTo>
                  <a:pt x="6448" y="1"/>
                </a:moveTo>
                <a:lnTo>
                  <a:pt x="5911" y="25"/>
                </a:lnTo>
                <a:lnTo>
                  <a:pt x="5398" y="123"/>
                </a:lnTo>
                <a:lnTo>
                  <a:pt x="4909" y="245"/>
                </a:lnTo>
                <a:lnTo>
                  <a:pt x="4421" y="416"/>
                </a:lnTo>
                <a:lnTo>
                  <a:pt x="3981" y="636"/>
                </a:lnTo>
                <a:lnTo>
                  <a:pt x="3542" y="904"/>
                </a:lnTo>
                <a:lnTo>
                  <a:pt x="3151" y="1197"/>
                </a:lnTo>
                <a:lnTo>
                  <a:pt x="2760" y="1539"/>
                </a:lnTo>
                <a:lnTo>
                  <a:pt x="2443" y="1906"/>
                </a:lnTo>
                <a:lnTo>
                  <a:pt x="2125" y="2296"/>
                </a:lnTo>
                <a:lnTo>
                  <a:pt x="1881" y="2736"/>
                </a:lnTo>
                <a:lnTo>
                  <a:pt x="1661" y="3176"/>
                </a:lnTo>
                <a:lnTo>
                  <a:pt x="1466" y="3664"/>
                </a:lnTo>
                <a:lnTo>
                  <a:pt x="1344" y="4153"/>
                </a:lnTo>
                <a:lnTo>
                  <a:pt x="1270" y="4690"/>
                </a:lnTo>
                <a:lnTo>
                  <a:pt x="1246" y="5203"/>
                </a:lnTo>
                <a:lnTo>
                  <a:pt x="1246" y="7547"/>
                </a:lnTo>
                <a:lnTo>
                  <a:pt x="391" y="7547"/>
                </a:lnTo>
                <a:lnTo>
                  <a:pt x="293" y="7572"/>
                </a:lnTo>
                <a:lnTo>
                  <a:pt x="220" y="7621"/>
                </a:lnTo>
                <a:lnTo>
                  <a:pt x="147" y="7669"/>
                </a:lnTo>
                <a:lnTo>
                  <a:pt x="74" y="7743"/>
                </a:lnTo>
                <a:lnTo>
                  <a:pt x="49" y="7840"/>
                </a:lnTo>
                <a:lnTo>
                  <a:pt x="0" y="7914"/>
                </a:lnTo>
                <a:lnTo>
                  <a:pt x="0" y="8036"/>
                </a:lnTo>
                <a:lnTo>
                  <a:pt x="0" y="18074"/>
                </a:lnTo>
                <a:lnTo>
                  <a:pt x="0" y="18171"/>
                </a:lnTo>
                <a:lnTo>
                  <a:pt x="49" y="18269"/>
                </a:lnTo>
                <a:lnTo>
                  <a:pt x="74" y="18342"/>
                </a:lnTo>
                <a:lnTo>
                  <a:pt x="147" y="18416"/>
                </a:lnTo>
                <a:lnTo>
                  <a:pt x="220" y="18464"/>
                </a:lnTo>
                <a:lnTo>
                  <a:pt x="293" y="18513"/>
                </a:lnTo>
                <a:lnTo>
                  <a:pt x="391" y="18538"/>
                </a:lnTo>
                <a:lnTo>
                  <a:pt x="489" y="18562"/>
                </a:lnTo>
                <a:lnTo>
                  <a:pt x="12407" y="18562"/>
                </a:lnTo>
                <a:lnTo>
                  <a:pt x="12505" y="18538"/>
                </a:lnTo>
                <a:lnTo>
                  <a:pt x="12603" y="18513"/>
                </a:lnTo>
                <a:lnTo>
                  <a:pt x="12676" y="18464"/>
                </a:lnTo>
                <a:lnTo>
                  <a:pt x="12749" y="18416"/>
                </a:lnTo>
                <a:lnTo>
                  <a:pt x="12822" y="18342"/>
                </a:lnTo>
                <a:lnTo>
                  <a:pt x="12847" y="18269"/>
                </a:lnTo>
                <a:lnTo>
                  <a:pt x="12896" y="18171"/>
                </a:lnTo>
                <a:lnTo>
                  <a:pt x="12896" y="18074"/>
                </a:lnTo>
                <a:lnTo>
                  <a:pt x="12896" y="8036"/>
                </a:lnTo>
                <a:lnTo>
                  <a:pt x="12896" y="7914"/>
                </a:lnTo>
                <a:lnTo>
                  <a:pt x="12847" y="7840"/>
                </a:lnTo>
                <a:lnTo>
                  <a:pt x="12822" y="7743"/>
                </a:lnTo>
                <a:lnTo>
                  <a:pt x="12749" y="7669"/>
                </a:lnTo>
                <a:lnTo>
                  <a:pt x="12676" y="7621"/>
                </a:lnTo>
                <a:lnTo>
                  <a:pt x="12603" y="7572"/>
                </a:lnTo>
                <a:lnTo>
                  <a:pt x="12505" y="7547"/>
                </a:lnTo>
                <a:lnTo>
                  <a:pt x="11650" y="7547"/>
                </a:lnTo>
                <a:lnTo>
                  <a:pt x="11650" y="5203"/>
                </a:lnTo>
                <a:lnTo>
                  <a:pt x="11626" y="4690"/>
                </a:lnTo>
                <a:lnTo>
                  <a:pt x="11552" y="4153"/>
                </a:lnTo>
                <a:lnTo>
                  <a:pt x="11430" y="3664"/>
                </a:lnTo>
                <a:lnTo>
                  <a:pt x="11235" y="3176"/>
                </a:lnTo>
                <a:lnTo>
                  <a:pt x="11015" y="2736"/>
                </a:lnTo>
                <a:lnTo>
                  <a:pt x="10771" y="2296"/>
                </a:lnTo>
                <a:lnTo>
                  <a:pt x="10453" y="1906"/>
                </a:lnTo>
                <a:lnTo>
                  <a:pt x="10136" y="1539"/>
                </a:lnTo>
                <a:lnTo>
                  <a:pt x="9745" y="1197"/>
                </a:lnTo>
                <a:lnTo>
                  <a:pt x="9354" y="904"/>
                </a:lnTo>
                <a:lnTo>
                  <a:pt x="8939" y="636"/>
                </a:lnTo>
                <a:lnTo>
                  <a:pt x="8475" y="416"/>
                </a:lnTo>
                <a:lnTo>
                  <a:pt x="7987" y="245"/>
                </a:lnTo>
                <a:lnTo>
                  <a:pt x="7498" y="123"/>
                </a:lnTo>
                <a:lnTo>
                  <a:pt x="6985" y="25"/>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38"/>
          <p:cNvGrpSpPr/>
          <p:nvPr/>
        </p:nvGrpSpPr>
        <p:grpSpPr>
          <a:xfrm>
            <a:off x="5472049" y="3545187"/>
            <a:ext cx="264427" cy="375719"/>
            <a:chOff x="6701050" y="2978375"/>
            <a:chExt cx="316300" cy="449425"/>
          </a:xfrm>
        </p:grpSpPr>
        <p:sp>
          <p:nvSpPr>
            <p:cNvPr id="524" name="Google Shape;524;p38"/>
            <p:cNvSpPr/>
            <p:nvPr/>
          </p:nvSpPr>
          <p:spPr>
            <a:xfrm>
              <a:off x="6701050" y="2978375"/>
              <a:ext cx="316300" cy="78175"/>
            </a:xfrm>
            <a:custGeom>
              <a:avLst/>
              <a:gdLst/>
              <a:ahLst/>
              <a:cxnLst/>
              <a:rect l="l" t="t" r="r" b="b"/>
              <a:pathLst>
                <a:path w="12652" h="3127" extrusionOk="0">
                  <a:moveTo>
                    <a:pt x="7840" y="782"/>
                  </a:moveTo>
                  <a:lnTo>
                    <a:pt x="7865" y="807"/>
                  </a:lnTo>
                  <a:lnTo>
                    <a:pt x="7889" y="831"/>
                  </a:lnTo>
                  <a:lnTo>
                    <a:pt x="7889" y="880"/>
                  </a:lnTo>
                  <a:lnTo>
                    <a:pt x="7889" y="1417"/>
                  </a:lnTo>
                  <a:lnTo>
                    <a:pt x="4763" y="1417"/>
                  </a:lnTo>
                  <a:lnTo>
                    <a:pt x="4763" y="880"/>
                  </a:lnTo>
                  <a:lnTo>
                    <a:pt x="4763" y="831"/>
                  </a:lnTo>
                  <a:lnTo>
                    <a:pt x="4787" y="807"/>
                  </a:lnTo>
                  <a:lnTo>
                    <a:pt x="4812" y="782"/>
                  </a:lnTo>
                  <a:close/>
                  <a:moveTo>
                    <a:pt x="4861" y="1"/>
                  </a:moveTo>
                  <a:lnTo>
                    <a:pt x="4690" y="25"/>
                  </a:lnTo>
                  <a:lnTo>
                    <a:pt x="4519" y="74"/>
                  </a:lnTo>
                  <a:lnTo>
                    <a:pt x="4372" y="147"/>
                  </a:lnTo>
                  <a:lnTo>
                    <a:pt x="4250" y="269"/>
                  </a:lnTo>
                  <a:lnTo>
                    <a:pt x="4128" y="392"/>
                  </a:lnTo>
                  <a:lnTo>
                    <a:pt x="4055" y="538"/>
                  </a:lnTo>
                  <a:lnTo>
                    <a:pt x="4006" y="709"/>
                  </a:lnTo>
                  <a:lnTo>
                    <a:pt x="3982" y="880"/>
                  </a:lnTo>
                  <a:lnTo>
                    <a:pt x="3982" y="1417"/>
                  </a:lnTo>
                  <a:lnTo>
                    <a:pt x="391" y="1417"/>
                  </a:lnTo>
                  <a:lnTo>
                    <a:pt x="294" y="1466"/>
                  </a:lnTo>
                  <a:lnTo>
                    <a:pt x="220" y="1491"/>
                  </a:lnTo>
                  <a:lnTo>
                    <a:pt x="147" y="1564"/>
                  </a:lnTo>
                  <a:lnTo>
                    <a:pt x="74" y="1637"/>
                  </a:lnTo>
                  <a:lnTo>
                    <a:pt x="49" y="1710"/>
                  </a:lnTo>
                  <a:lnTo>
                    <a:pt x="1" y="1808"/>
                  </a:lnTo>
                  <a:lnTo>
                    <a:pt x="1" y="1906"/>
                  </a:lnTo>
                  <a:lnTo>
                    <a:pt x="1" y="3127"/>
                  </a:lnTo>
                  <a:lnTo>
                    <a:pt x="12652" y="3127"/>
                  </a:lnTo>
                  <a:lnTo>
                    <a:pt x="12652" y="1906"/>
                  </a:lnTo>
                  <a:lnTo>
                    <a:pt x="12652" y="1808"/>
                  </a:lnTo>
                  <a:lnTo>
                    <a:pt x="12603" y="1710"/>
                  </a:lnTo>
                  <a:lnTo>
                    <a:pt x="12578" y="1637"/>
                  </a:lnTo>
                  <a:lnTo>
                    <a:pt x="12505" y="1564"/>
                  </a:lnTo>
                  <a:lnTo>
                    <a:pt x="12432" y="1491"/>
                  </a:lnTo>
                  <a:lnTo>
                    <a:pt x="12359" y="1466"/>
                  </a:lnTo>
                  <a:lnTo>
                    <a:pt x="12261" y="1417"/>
                  </a:lnTo>
                  <a:lnTo>
                    <a:pt x="8671" y="1417"/>
                  </a:lnTo>
                  <a:lnTo>
                    <a:pt x="8671" y="880"/>
                  </a:lnTo>
                  <a:lnTo>
                    <a:pt x="8646" y="709"/>
                  </a:lnTo>
                  <a:lnTo>
                    <a:pt x="8597" y="538"/>
                  </a:lnTo>
                  <a:lnTo>
                    <a:pt x="8524" y="392"/>
                  </a:lnTo>
                  <a:lnTo>
                    <a:pt x="8402" y="269"/>
                  </a:lnTo>
                  <a:lnTo>
                    <a:pt x="8280" y="147"/>
                  </a:lnTo>
                  <a:lnTo>
                    <a:pt x="8133" y="74"/>
                  </a:lnTo>
                  <a:lnTo>
                    <a:pt x="7962" y="25"/>
                  </a:lnTo>
                  <a:lnTo>
                    <a:pt x="779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6713875" y="3068750"/>
              <a:ext cx="290650" cy="359050"/>
            </a:xfrm>
            <a:custGeom>
              <a:avLst/>
              <a:gdLst/>
              <a:ahLst/>
              <a:cxnLst/>
              <a:rect l="l" t="t" r="r" b="b"/>
              <a:pathLst>
                <a:path w="11626" h="14362" extrusionOk="0">
                  <a:moveTo>
                    <a:pt x="2614" y="1686"/>
                  </a:moveTo>
                  <a:lnTo>
                    <a:pt x="2711" y="1710"/>
                  </a:lnTo>
                  <a:lnTo>
                    <a:pt x="2785" y="1759"/>
                  </a:lnTo>
                  <a:lnTo>
                    <a:pt x="2834" y="1857"/>
                  </a:lnTo>
                  <a:lnTo>
                    <a:pt x="2858" y="1930"/>
                  </a:lnTo>
                  <a:lnTo>
                    <a:pt x="2858" y="12432"/>
                  </a:lnTo>
                  <a:lnTo>
                    <a:pt x="2834" y="12529"/>
                  </a:lnTo>
                  <a:lnTo>
                    <a:pt x="2785" y="12603"/>
                  </a:lnTo>
                  <a:lnTo>
                    <a:pt x="2711" y="12652"/>
                  </a:lnTo>
                  <a:lnTo>
                    <a:pt x="2614" y="12676"/>
                  </a:lnTo>
                  <a:lnTo>
                    <a:pt x="2516" y="12652"/>
                  </a:lnTo>
                  <a:lnTo>
                    <a:pt x="2443" y="12603"/>
                  </a:lnTo>
                  <a:lnTo>
                    <a:pt x="2394" y="12529"/>
                  </a:lnTo>
                  <a:lnTo>
                    <a:pt x="2369" y="12432"/>
                  </a:lnTo>
                  <a:lnTo>
                    <a:pt x="2369" y="1930"/>
                  </a:lnTo>
                  <a:lnTo>
                    <a:pt x="2394" y="1857"/>
                  </a:lnTo>
                  <a:lnTo>
                    <a:pt x="2443" y="1759"/>
                  </a:lnTo>
                  <a:lnTo>
                    <a:pt x="2516" y="1710"/>
                  </a:lnTo>
                  <a:lnTo>
                    <a:pt x="2614" y="1686"/>
                  </a:lnTo>
                  <a:close/>
                  <a:moveTo>
                    <a:pt x="5813" y="1686"/>
                  </a:moveTo>
                  <a:lnTo>
                    <a:pt x="5911" y="1710"/>
                  </a:lnTo>
                  <a:lnTo>
                    <a:pt x="5984" y="1759"/>
                  </a:lnTo>
                  <a:lnTo>
                    <a:pt x="6033" y="1857"/>
                  </a:lnTo>
                  <a:lnTo>
                    <a:pt x="6057" y="1930"/>
                  </a:lnTo>
                  <a:lnTo>
                    <a:pt x="6057" y="12432"/>
                  </a:lnTo>
                  <a:lnTo>
                    <a:pt x="6033" y="12529"/>
                  </a:lnTo>
                  <a:lnTo>
                    <a:pt x="5984" y="12603"/>
                  </a:lnTo>
                  <a:lnTo>
                    <a:pt x="5911" y="12652"/>
                  </a:lnTo>
                  <a:lnTo>
                    <a:pt x="5813" y="12676"/>
                  </a:lnTo>
                  <a:lnTo>
                    <a:pt x="5715" y="12652"/>
                  </a:lnTo>
                  <a:lnTo>
                    <a:pt x="5642" y="12603"/>
                  </a:lnTo>
                  <a:lnTo>
                    <a:pt x="5593" y="12529"/>
                  </a:lnTo>
                  <a:lnTo>
                    <a:pt x="5569" y="12432"/>
                  </a:lnTo>
                  <a:lnTo>
                    <a:pt x="5569" y="1930"/>
                  </a:lnTo>
                  <a:lnTo>
                    <a:pt x="5593" y="1857"/>
                  </a:lnTo>
                  <a:lnTo>
                    <a:pt x="5642" y="1759"/>
                  </a:lnTo>
                  <a:lnTo>
                    <a:pt x="5715" y="1710"/>
                  </a:lnTo>
                  <a:lnTo>
                    <a:pt x="5813" y="1686"/>
                  </a:lnTo>
                  <a:close/>
                  <a:moveTo>
                    <a:pt x="9013" y="1686"/>
                  </a:moveTo>
                  <a:lnTo>
                    <a:pt x="9110" y="1710"/>
                  </a:lnTo>
                  <a:lnTo>
                    <a:pt x="9183" y="1759"/>
                  </a:lnTo>
                  <a:lnTo>
                    <a:pt x="9232" y="1857"/>
                  </a:lnTo>
                  <a:lnTo>
                    <a:pt x="9257" y="1930"/>
                  </a:lnTo>
                  <a:lnTo>
                    <a:pt x="9257" y="12432"/>
                  </a:lnTo>
                  <a:lnTo>
                    <a:pt x="9232" y="12529"/>
                  </a:lnTo>
                  <a:lnTo>
                    <a:pt x="9183" y="12603"/>
                  </a:lnTo>
                  <a:lnTo>
                    <a:pt x="9110" y="12652"/>
                  </a:lnTo>
                  <a:lnTo>
                    <a:pt x="9013" y="12676"/>
                  </a:lnTo>
                  <a:lnTo>
                    <a:pt x="8915" y="12652"/>
                  </a:lnTo>
                  <a:lnTo>
                    <a:pt x="8842" y="12603"/>
                  </a:lnTo>
                  <a:lnTo>
                    <a:pt x="8793" y="12529"/>
                  </a:lnTo>
                  <a:lnTo>
                    <a:pt x="8768" y="12432"/>
                  </a:lnTo>
                  <a:lnTo>
                    <a:pt x="8768" y="1930"/>
                  </a:lnTo>
                  <a:lnTo>
                    <a:pt x="8793" y="1857"/>
                  </a:lnTo>
                  <a:lnTo>
                    <a:pt x="8842" y="1759"/>
                  </a:lnTo>
                  <a:lnTo>
                    <a:pt x="8915" y="1710"/>
                  </a:lnTo>
                  <a:lnTo>
                    <a:pt x="9013" y="1686"/>
                  </a:lnTo>
                  <a:close/>
                  <a:moveTo>
                    <a:pt x="0" y="0"/>
                  </a:moveTo>
                  <a:lnTo>
                    <a:pt x="0" y="13873"/>
                  </a:lnTo>
                  <a:lnTo>
                    <a:pt x="0" y="13970"/>
                  </a:lnTo>
                  <a:lnTo>
                    <a:pt x="49" y="14068"/>
                  </a:lnTo>
                  <a:lnTo>
                    <a:pt x="74" y="14141"/>
                  </a:lnTo>
                  <a:lnTo>
                    <a:pt x="147" y="14215"/>
                  </a:lnTo>
                  <a:lnTo>
                    <a:pt x="220" y="14263"/>
                  </a:lnTo>
                  <a:lnTo>
                    <a:pt x="294" y="14312"/>
                  </a:lnTo>
                  <a:lnTo>
                    <a:pt x="391" y="14337"/>
                  </a:lnTo>
                  <a:lnTo>
                    <a:pt x="489" y="14361"/>
                  </a:lnTo>
                  <a:lnTo>
                    <a:pt x="11137" y="14361"/>
                  </a:lnTo>
                  <a:lnTo>
                    <a:pt x="11235" y="14337"/>
                  </a:lnTo>
                  <a:lnTo>
                    <a:pt x="11333" y="14312"/>
                  </a:lnTo>
                  <a:lnTo>
                    <a:pt x="11406" y="14263"/>
                  </a:lnTo>
                  <a:lnTo>
                    <a:pt x="11479" y="14215"/>
                  </a:lnTo>
                  <a:lnTo>
                    <a:pt x="11553" y="14141"/>
                  </a:lnTo>
                  <a:lnTo>
                    <a:pt x="11577" y="14068"/>
                  </a:lnTo>
                  <a:lnTo>
                    <a:pt x="11626" y="13970"/>
                  </a:lnTo>
                  <a:lnTo>
                    <a:pt x="11626" y="13873"/>
                  </a:lnTo>
                  <a:lnTo>
                    <a:pt x="116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6" name="Google Shape;526;p38"/>
          <p:cNvGrpSpPr/>
          <p:nvPr/>
        </p:nvGrpSpPr>
        <p:grpSpPr>
          <a:xfrm>
            <a:off x="907677" y="4163848"/>
            <a:ext cx="376743" cy="253203"/>
            <a:chOff x="1241275" y="3718400"/>
            <a:chExt cx="450650" cy="302875"/>
          </a:xfrm>
        </p:grpSpPr>
        <p:sp>
          <p:nvSpPr>
            <p:cNvPr id="527" name="Google Shape;527;p38"/>
            <p:cNvSpPr/>
            <p:nvPr/>
          </p:nvSpPr>
          <p:spPr>
            <a:xfrm>
              <a:off x="1241275" y="3718400"/>
              <a:ext cx="450650" cy="302875"/>
            </a:xfrm>
            <a:custGeom>
              <a:avLst/>
              <a:gdLst/>
              <a:ahLst/>
              <a:cxnLst/>
              <a:rect l="l" t="t" r="r" b="b"/>
              <a:pathLst>
                <a:path w="18026" h="12115" extrusionOk="0">
                  <a:moveTo>
                    <a:pt x="17048" y="977"/>
                  </a:moveTo>
                  <a:lnTo>
                    <a:pt x="17048" y="3127"/>
                  </a:lnTo>
                  <a:lnTo>
                    <a:pt x="978" y="3127"/>
                  </a:lnTo>
                  <a:lnTo>
                    <a:pt x="978" y="977"/>
                  </a:lnTo>
                  <a:close/>
                  <a:moveTo>
                    <a:pt x="17048" y="5447"/>
                  </a:moveTo>
                  <a:lnTo>
                    <a:pt x="17048" y="11137"/>
                  </a:lnTo>
                  <a:lnTo>
                    <a:pt x="978" y="11137"/>
                  </a:lnTo>
                  <a:lnTo>
                    <a:pt x="978" y="5447"/>
                  </a:lnTo>
                  <a:close/>
                  <a:moveTo>
                    <a:pt x="978" y="1"/>
                  </a:moveTo>
                  <a:lnTo>
                    <a:pt x="782" y="25"/>
                  </a:lnTo>
                  <a:lnTo>
                    <a:pt x="587" y="74"/>
                  </a:lnTo>
                  <a:lnTo>
                    <a:pt x="416" y="172"/>
                  </a:lnTo>
                  <a:lnTo>
                    <a:pt x="294" y="294"/>
                  </a:lnTo>
                  <a:lnTo>
                    <a:pt x="172" y="440"/>
                  </a:lnTo>
                  <a:lnTo>
                    <a:pt x="74" y="611"/>
                  </a:lnTo>
                  <a:lnTo>
                    <a:pt x="25" y="782"/>
                  </a:lnTo>
                  <a:lnTo>
                    <a:pt x="1" y="977"/>
                  </a:lnTo>
                  <a:lnTo>
                    <a:pt x="1" y="11137"/>
                  </a:lnTo>
                  <a:lnTo>
                    <a:pt x="25" y="11333"/>
                  </a:lnTo>
                  <a:lnTo>
                    <a:pt x="74" y="11504"/>
                  </a:lnTo>
                  <a:lnTo>
                    <a:pt x="172" y="11675"/>
                  </a:lnTo>
                  <a:lnTo>
                    <a:pt x="294" y="11821"/>
                  </a:lnTo>
                  <a:lnTo>
                    <a:pt x="416" y="11943"/>
                  </a:lnTo>
                  <a:lnTo>
                    <a:pt x="587" y="12041"/>
                  </a:lnTo>
                  <a:lnTo>
                    <a:pt x="782" y="12090"/>
                  </a:lnTo>
                  <a:lnTo>
                    <a:pt x="978" y="12114"/>
                  </a:lnTo>
                  <a:lnTo>
                    <a:pt x="17048" y="12114"/>
                  </a:lnTo>
                  <a:lnTo>
                    <a:pt x="17243" y="12090"/>
                  </a:lnTo>
                  <a:lnTo>
                    <a:pt x="17439" y="12041"/>
                  </a:lnTo>
                  <a:lnTo>
                    <a:pt x="17610" y="11943"/>
                  </a:lnTo>
                  <a:lnTo>
                    <a:pt x="17732" y="11821"/>
                  </a:lnTo>
                  <a:lnTo>
                    <a:pt x="17854" y="11675"/>
                  </a:lnTo>
                  <a:lnTo>
                    <a:pt x="17952" y="11504"/>
                  </a:lnTo>
                  <a:lnTo>
                    <a:pt x="18001" y="11333"/>
                  </a:lnTo>
                  <a:lnTo>
                    <a:pt x="18025" y="11137"/>
                  </a:lnTo>
                  <a:lnTo>
                    <a:pt x="18025" y="977"/>
                  </a:lnTo>
                  <a:lnTo>
                    <a:pt x="18001" y="782"/>
                  </a:lnTo>
                  <a:lnTo>
                    <a:pt x="17952" y="611"/>
                  </a:lnTo>
                  <a:lnTo>
                    <a:pt x="17854" y="440"/>
                  </a:lnTo>
                  <a:lnTo>
                    <a:pt x="17732" y="294"/>
                  </a:lnTo>
                  <a:lnTo>
                    <a:pt x="17610" y="172"/>
                  </a:lnTo>
                  <a:lnTo>
                    <a:pt x="17439" y="74"/>
                  </a:lnTo>
                  <a:lnTo>
                    <a:pt x="17243" y="25"/>
                  </a:lnTo>
                  <a:lnTo>
                    <a:pt x="170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8"/>
            <p:cNvSpPr/>
            <p:nvPr/>
          </p:nvSpPr>
          <p:spPr>
            <a:xfrm>
              <a:off x="1293175" y="3895475"/>
              <a:ext cx="174050" cy="12225"/>
            </a:xfrm>
            <a:custGeom>
              <a:avLst/>
              <a:gdLst/>
              <a:ahLst/>
              <a:cxnLst/>
              <a:rect l="l" t="t" r="r" b="b"/>
              <a:pathLst>
                <a:path w="6962" h="489" extrusionOk="0">
                  <a:moveTo>
                    <a:pt x="245" y="0"/>
                  </a:moveTo>
                  <a:lnTo>
                    <a:pt x="147" y="25"/>
                  </a:lnTo>
                  <a:lnTo>
                    <a:pt x="74" y="74"/>
                  </a:lnTo>
                  <a:lnTo>
                    <a:pt x="25" y="147"/>
                  </a:lnTo>
                  <a:lnTo>
                    <a:pt x="1" y="244"/>
                  </a:lnTo>
                  <a:lnTo>
                    <a:pt x="25" y="342"/>
                  </a:lnTo>
                  <a:lnTo>
                    <a:pt x="74" y="415"/>
                  </a:lnTo>
                  <a:lnTo>
                    <a:pt x="147" y="464"/>
                  </a:lnTo>
                  <a:lnTo>
                    <a:pt x="245" y="489"/>
                  </a:lnTo>
                  <a:lnTo>
                    <a:pt x="6717" y="489"/>
                  </a:lnTo>
                  <a:lnTo>
                    <a:pt x="6815" y="464"/>
                  </a:lnTo>
                  <a:lnTo>
                    <a:pt x="6888" y="415"/>
                  </a:lnTo>
                  <a:lnTo>
                    <a:pt x="6961" y="342"/>
                  </a:lnTo>
                  <a:lnTo>
                    <a:pt x="6961" y="244"/>
                  </a:lnTo>
                  <a:lnTo>
                    <a:pt x="6961" y="147"/>
                  </a:lnTo>
                  <a:lnTo>
                    <a:pt x="6888" y="74"/>
                  </a:lnTo>
                  <a:lnTo>
                    <a:pt x="6815" y="25"/>
                  </a:lnTo>
                  <a:lnTo>
                    <a:pt x="67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8"/>
            <p:cNvSpPr/>
            <p:nvPr/>
          </p:nvSpPr>
          <p:spPr>
            <a:xfrm>
              <a:off x="1293175" y="3935775"/>
              <a:ext cx="122750" cy="12225"/>
            </a:xfrm>
            <a:custGeom>
              <a:avLst/>
              <a:gdLst/>
              <a:ahLst/>
              <a:cxnLst/>
              <a:rect l="l" t="t" r="r" b="b"/>
              <a:pathLst>
                <a:path w="4910" h="489" extrusionOk="0">
                  <a:moveTo>
                    <a:pt x="245" y="0"/>
                  </a:moveTo>
                  <a:lnTo>
                    <a:pt x="147" y="25"/>
                  </a:lnTo>
                  <a:lnTo>
                    <a:pt x="74" y="73"/>
                  </a:lnTo>
                  <a:lnTo>
                    <a:pt x="25" y="147"/>
                  </a:lnTo>
                  <a:lnTo>
                    <a:pt x="1" y="244"/>
                  </a:lnTo>
                  <a:lnTo>
                    <a:pt x="25" y="342"/>
                  </a:lnTo>
                  <a:lnTo>
                    <a:pt x="74" y="415"/>
                  </a:lnTo>
                  <a:lnTo>
                    <a:pt x="147" y="464"/>
                  </a:lnTo>
                  <a:lnTo>
                    <a:pt x="245" y="489"/>
                  </a:lnTo>
                  <a:lnTo>
                    <a:pt x="4666" y="489"/>
                  </a:lnTo>
                  <a:lnTo>
                    <a:pt x="4763" y="464"/>
                  </a:lnTo>
                  <a:lnTo>
                    <a:pt x="4837" y="415"/>
                  </a:lnTo>
                  <a:lnTo>
                    <a:pt x="4885" y="342"/>
                  </a:lnTo>
                  <a:lnTo>
                    <a:pt x="4910" y="244"/>
                  </a:lnTo>
                  <a:lnTo>
                    <a:pt x="4885" y="147"/>
                  </a:lnTo>
                  <a:lnTo>
                    <a:pt x="4837" y="73"/>
                  </a:lnTo>
                  <a:lnTo>
                    <a:pt x="4763" y="25"/>
                  </a:lnTo>
                  <a:lnTo>
                    <a:pt x="46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8"/>
            <p:cNvSpPr/>
            <p:nvPr/>
          </p:nvSpPr>
          <p:spPr>
            <a:xfrm>
              <a:off x="1570375" y="3901575"/>
              <a:ext cx="62300" cy="40325"/>
            </a:xfrm>
            <a:custGeom>
              <a:avLst/>
              <a:gdLst/>
              <a:ahLst/>
              <a:cxnLst/>
              <a:rect l="l" t="t" r="r" b="b"/>
              <a:pathLst>
                <a:path w="2492" h="1613" extrusionOk="0">
                  <a:moveTo>
                    <a:pt x="392" y="0"/>
                  </a:moveTo>
                  <a:lnTo>
                    <a:pt x="294" y="25"/>
                  </a:lnTo>
                  <a:lnTo>
                    <a:pt x="221" y="74"/>
                  </a:lnTo>
                  <a:lnTo>
                    <a:pt x="147" y="147"/>
                  </a:lnTo>
                  <a:lnTo>
                    <a:pt x="99" y="220"/>
                  </a:lnTo>
                  <a:lnTo>
                    <a:pt x="50" y="294"/>
                  </a:lnTo>
                  <a:lnTo>
                    <a:pt x="25" y="391"/>
                  </a:lnTo>
                  <a:lnTo>
                    <a:pt x="1" y="489"/>
                  </a:lnTo>
                  <a:lnTo>
                    <a:pt x="1" y="1124"/>
                  </a:lnTo>
                  <a:lnTo>
                    <a:pt x="25" y="1222"/>
                  </a:lnTo>
                  <a:lnTo>
                    <a:pt x="50" y="1319"/>
                  </a:lnTo>
                  <a:lnTo>
                    <a:pt x="99" y="1393"/>
                  </a:lnTo>
                  <a:lnTo>
                    <a:pt x="147" y="1466"/>
                  </a:lnTo>
                  <a:lnTo>
                    <a:pt x="221" y="1515"/>
                  </a:lnTo>
                  <a:lnTo>
                    <a:pt x="294" y="1564"/>
                  </a:lnTo>
                  <a:lnTo>
                    <a:pt x="392" y="1588"/>
                  </a:lnTo>
                  <a:lnTo>
                    <a:pt x="489" y="1612"/>
                  </a:lnTo>
                  <a:lnTo>
                    <a:pt x="2004" y="1612"/>
                  </a:lnTo>
                  <a:lnTo>
                    <a:pt x="2101" y="1588"/>
                  </a:lnTo>
                  <a:lnTo>
                    <a:pt x="2199" y="1564"/>
                  </a:lnTo>
                  <a:lnTo>
                    <a:pt x="2272" y="1515"/>
                  </a:lnTo>
                  <a:lnTo>
                    <a:pt x="2345" y="1466"/>
                  </a:lnTo>
                  <a:lnTo>
                    <a:pt x="2394" y="1393"/>
                  </a:lnTo>
                  <a:lnTo>
                    <a:pt x="2443" y="1319"/>
                  </a:lnTo>
                  <a:lnTo>
                    <a:pt x="2492" y="1222"/>
                  </a:lnTo>
                  <a:lnTo>
                    <a:pt x="2492" y="1124"/>
                  </a:lnTo>
                  <a:lnTo>
                    <a:pt x="2492" y="489"/>
                  </a:lnTo>
                  <a:lnTo>
                    <a:pt x="2492" y="391"/>
                  </a:lnTo>
                  <a:lnTo>
                    <a:pt x="2443" y="294"/>
                  </a:lnTo>
                  <a:lnTo>
                    <a:pt x="2394" y="220"/>
                  </a:lnTo>
                  <a:lnTo>
                    <a:pt x="2345" y="147"/>
                  </a:lnTo>
                  <a:lnTo>
                    <a:pt x="2272" y="74"/>
                  </a:lnTo>
                  <a:lnTo>
                    <a:pt x="2199" y="25"/>
                  </a:lnTo>
                  <a:lnTo>
                    <a:pt x="21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1" name="Google Shape;531;p38"/>
          <p:cNvGrpSpPr/>
          <p:nvPr/>
        </p:nvGrpSpPr>
        <p:grpSpPr>
          <a:xfrm>
            <a:off x="1476324" y="4144453"/>
            <a:ext cx="366502" cy="292496"/>
            <a:chOff x="1921475" y="3695200"/>
            <a:chExt cx="438400" cy="349875"/>
          </a:xfrm>
        </p:grpSpPr>
        <p:sp>
          <p:nvSpPr>
            <p:cNvPr id="532" name="Google Shape;532;p38"/>
            <p:cNvSpPr/>
            <p:nvPr/>
          </p:nvSpPr>
          <p:spPr>
            <a:xfrm>
              <a:off x="2246900" y="3992550"/>
              <a:ext cx="52525" cy="52525"/>
            </a:xfrm>
            <a:custGeom>
              <a:avLst/>
              <a:gdLst/>
              <a:ahLst/>
              <a:cxnLst/>
              <a:rect l="l" t="t" r="r" b="b"/>
              <a:pathLst>
                <a:path w="2101"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3" y="1783"/>
                  </a:lnTo>
                  <a:lnTo>
                    <a:pt x="1930" y="1637"/>
                  </a:lnTo>
                  <a:lnTo>
                    <a:pt x="2028" y="1441"/>
                  </a:lnTo>
                  <a:lnTo>
                    <a:pt x="2077" y="1246"/>
                  </a:lnTo>
                  <a:lnTo>
                    <a:pt x="2101" y="1051"/>
                  </a:lnTo>
                  <a:lnTo>
                    <a:pt x="2077" y="831"/>
                  </a:lnTo>
                  <a:lnTo>
                    <a:pt x="2028" y="636"/>
                  </a:lnTo>
                  <a:lnTo>
                    <a:pt x="1930" y="440"/>
                  </a:lnTo>
                  <a:lnTo>
                    <a:pt x="1783"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8"/>
            <p:cNvSpPr/>
            <p:nvPr/>
          </p:nvSpPr>
          <p:spPr>
            <a:xfrm>
              <a:off x="2033800" y="3992550"/>
              <a:ext cx="52550" cy="52525"/>
            </a:xfrm>
            <a:custGeom>
              <a:avLst/>
              <a:gdLst/>
              <a:ahLst/>
              <a:cxnLst/>
              <a:rect l="l" t="t" r="r" b="b"/>
              <a:pathLst>
                <a:path w="2102" h="2101" extrusionOk="0">
                  <a:moveTo>
                    <a:pt x="831" y="1"/>
                  </a:moveTo>
                  <a:lnTo>
                    <a:pt x="636" y="74"/>
                  </a:lnTo>
                  <a:lnTo>
                    <a:pt x="465" y="171"/>
                  </a:lnTo>
                  <a:lnTo>
                    <a:pt x="318" y="294"/>
                  </a:lnTo>
                  <a:lnTo>
                    <a:pt x="172" y="440"/>
                  </a:lnTo>
                  <a:lnTo>
                    <a:pt x="74" y="636"/>
                  </a:lnTo>
                  <a:lnTo>
                    <a:pt x="25" y="831"/>
                  </a:lnTo>
                  <a:lnTo>
                    <a:pt x="1" y="1051"/>
                  </a:lnTo>
                  <a:lnTo>
                    <a:pt x="25" y="1246"/>
                  </a:lnTo>
                  <a:lnTo>
                    <a:pt x="74" y="1441"/>
                  </a:lnTo>
                  <a:lnTo>
                    <a:pt x="172" y="1637"/>
                  </a:lnTo>
                  <a:lnTo>
                    <a:pt x="318" y="1783"/>
                  </a:lnTo>
                  <a:lnTo>
                    <a:pt x="465" y="1906"/>
                  </a:lnTo>
                  <a:lnTo>
                    <a:pt x="636" y="2003"/>
                  </a:lnTo>
                  <a:lnTo>
                    <a:pt x="831" y="2076"/>
                  </a:lnTo>
                  <a:lnTo>
                    <a:pt x="1051" y="2101"/>
                  </a:lnTo>
                  <a:lnTo>
                    <a:pt x="1271" y="2076"/>
                  </a:lnTo>
                  <a:lnTo>
                    <a:pt x="1466" y="2003"/>
                  </a:lnTo>
                  <a:lnTo>
                    <a:pt x="1637" y="1906"/>
                  </a:lnTo>
                  <a:lnTo>
                    <a:pt x="1784" y="1783"/>
                  </a:lnTo>
                  <a:lnTo>
                    <a:pt x="1930" y="1637"/>
                  </a:lnTo>
                  <a:lnTo>
                    <a:pt x="2028" y="1441"/>
                  </a:lnTo>
                  <a:lnTo>
                    <a:pt x="2077" y="1246"/>
                  </a:lnTo>
                  <a:lnTo>
                    <a:pt x="2101" y="1051"/>
                  </a:lnTo>
                  <a:lnTo>
                    <a:pt x="2077" y="831"/>
                  </a:lnTo>
                  <a:lnTo>
                    <a:pt x="2028" y="636"/>
                  </a:lnTo>
                  <a:lnTo>
                    <a:pt x="1930" y="440"/>
                  </a:lnTo>
                  <a:lnTo>
                    <a:pt x="1784" y="294"/>
                  </a:lnTo>
                  <a:lnTo>
                    <a:pt x="1637" y="171"/>
                  </a:lnTo>
                  <a:lnTo>
                    <a:pt x="1466" y="74"/>
                  </a:lnTo>
                  <a:lnTo>
                    <a:pt x="127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8"/>
            <p:cNvSpPr/>
            <p:nvPr/>
          </p:nvSpPr>
          <p:spPr>
            <a:xfrm>
              <a:off x="1921475" y="3695200"/>
              <a:ext cx="438400" cy="297975"/>
            </a:xfrm>
            <a:custGeom>
              <a:avLst/>
              <a:gdLst/>
              <a:ahLst/>
              <a:cxnLst/>
              <a:rect l="l" t="t" r="r" b="b"/>
              <a:pathLst>
                <a:path w="17536" h="11919" extrusionOk="0">
                  <a:moveTo>
                    <a:pt x="15729" y="3371"/>
                  </a:moveTo>
                  <a:lnTo>
                    <a:pt x="15826" y="3395"/>
                  </a:lnTo>
                  <a:lnTo>
                    <a:pt x="15899" y="3444"/>
                  </a:lnTo>
                  <a:lnTo>
                    <a:pt x="15948" y="3517"/>
                  </a:lnTo>
                  <a:lnTo>
                    <a:pt x="15973" y="3615"/>
                  </a:lnTo>
                  <a:lnTo>
                    <a:pt x="15948" y="3713"/>
                  </a:lnTo>
                  <a:lnTo>
                    <a:pt x="13994" y="8060"/>
                  </a:lnTo>
                  <a:lnTo>
                    <a:pt x="13946" y="8133"/>
                  </a:lnTo>
                  <a:lnTo>
                    <a:pt x="13897" y="8158"/>
                  </a:lnTo>
                  <a:lnTo>
                    <a:pt x="13848" y="8207"/>
                  </a:lnTo>
                  <a:lnTo>
                    <a:pt x="13775" y="8207"/>
                  </a:lnTo>
                  <a:lnTo>
                    <a:pt x="13677" y="8182"/>
                  </a:lnTo>
                  <a:lnTo>
                    <a:pt x="13604" y="8133"/>
                  </a:lnTo>
                  <a:lnTo>
                    <a:pt x="13555" y="8036"/>
                  </a:lnTo>
                  <a:lnTo>
                    <a:pt x="13530" y="7962"/>
                  </a:lnTo>
                  <a:lnTo>
                    <a:pt x="13555" y="7865"/>
                  </a:lnTo>
                  <a:lnTo>
                    <a:pt x="15509" y="3517"/>
                  </a:lnTo>
                  <a:lnTo>
                    <a:pt x="15558" y="3420"/>
                  </a:lnTo>
                  <a:lnTo>
                    <a:pt x="15631" y="3371"/>
                  </a:lnTo>
                  <a:close/>
                  <a:moveTo>
                    <a:pt x="13628" y="3273"/>
                  </a:moveTo>
                  <a:lnTo>
                    <a:pt x="13726" y="3298"/>
                  </a:lnTo>
                  <a:lnTo>
                    <a:pt x="13824" y="3322"/>
                  </a:lnTo>
                  <a:lnTo>
                    <a:pt x="13872" y="3395"/>
                  </a:lnTo>
                  <a:lnTo>
                    <a:pt x="13897" y="3493"/>
                  </a:lnTo>
                  <a:lnTo>
                    <a:pt x="13897" y="3591"/>
                  </a:lnTo>
                  <a:lnTo>
                    <a:pt x="12602" y="8158"/>
                  </a:lnTo>
                  <a:lnTo>
                    <a:pt x="12578" y="8231"/>
                  </a:lnTo>
                  <a:lnTo>
                    <a:pt x="12505" y="8304"/>
                  </a:lnTo>
                  <a:lnTo>
                    <a:pt x="12456" y="8329"/>
                  </a:lnTo>
                  <a:lnTo>
                    <a:pt x="12358" y="8353"/>
                  </a:lnTo>
                  <a:lnTo>
                    <a:pt x="12309" y="8329"/>
                  </a:lnTo>
                  <a:lnTo>
                    <a:pt x="12212" y="8304"/>
                  </a:lnTo>
                  <a:lnTo>
                    <a:pt x="12163" y="8231"/>
                  </a:lnTo>
                  <a:lnTo>
                    <a:pt x="12138" y="8133"/>
                  </a:lnTo>
                  <a:lnTo>
                    <a:pt x="12138" y="8036"/>
                  </a:lnTo>
                  <a:lnTo>
                    <a:pt x="13433" y="3469"/>
                  </a:lnTo>
                  <a:lnTo>
                    <a:pt x="13482" y="3371"/>
                  </a:lnTo>
                  <a:lnTo>
                    <a:pt x="13530" y="3298"/>
                  </a:lnTo>
                  <a:lnTo>
                    <a:pt x="13628" y="3273"/>
                  </a:lnTo>
                  <a:close/>
                  <a:moveTo>
                    <a:pt x="11625" y="3200"/>
                  </a:moveTo>
                  <a:lnTo>
                    <a:pt x="11723" y="3224"/>
                  </a:lnTo>
                  <a:lnTo>
                    <a:pt x="11796" y="3298"/>
                  </a:lnTo>
                  <a:lnTo>
                    <a:pt x="11821" y="3371"/>
                  </a:lnTo>
                  <a:lnTo>
                    <a:pt x="11845" y="3469"/>
                  </a:lnTo>
                  <a:lnTo>
                    <a:pt x="11210" y="8280"/>
                  </a:lnTo>
                  <a:lnTo>
                    <a:pt x="11186" y="8353"/>
                  </a:lnTo>
                  <a:lnTo>
                    <a:pt x="11137" y="8426"/>
                  </a:lnTo>
                  <a:lnTo>
                    <a:pt x="11064" y="8475"/>
                  </a:lnTo>
                  <a:lnTo>
                    <a:pt x="10966" y="8500"/>
                  </a:lnTo>
                  <a:lnTo>
                    <a:pt x="10942" y="8500"/>
                  </a:lnTo>
                  <a:lnTo>
                    <a:pt x="10844" y="8451"/>
                  </a:lnTo>
                  <a:lnTo>
                    <a:pt x="10771" y="8402"/>
                  </a:lnTo>
                  <a:lnTo>
                    <a:pt x="10722" y="8304"/>
                  </a:lnTo>
                  <a:lnTo>
                    <a:pt x="10722" y="8207"/>
                  </a:lnTo>
                  <a:lnTo>
                    <a:pt x="11357" y="3420"/>
                  </a:lnTo>
                  <a:lnTo>
                    <a:pt x="11381" y="3322"/>
                  </a:lnTo>
                  <a:lnTo>
                    <a:pt x="11454" y="3249"/>
                  </a:lnTo>
                  <a:lnTo>
                    <a:pt x="11528" y="3200"/>
                  </a:lnTo>
                  <a:close/>
                  <a:moveTo>
                    <a:pt x="9525" y="3102"/>
                  </a:moveTo>
                  <a:lnTo>
                    <a:pt x="9623" y="3127"/>
                  </a:lnTo>
                  <a:lnTo>
                    <a:pt x="9696" y="3175"/>
                  </a:lnTo>
                  <a:lnTo>
                    <a:pt x="9745" y="3249"/>
                  </a:lnTo>
                  <a:lnTo>
                    <a:pt x="9769" y="3346"/>
                  </a:lnTo>
                  <a:lnTo>
                    <a:pt x="9818" y="8378"/>
                  </a:lnTo>
                  <a:lnTo>
                    <a:pt x="9794" y="8475"/>
                  </a:lnTo>
                  <a:lnTo>
                    <a:pt x="9745" y="8573"/>
                  </a:lnTo>
                  <a:lnTo>
                    <a:pt x="9672" y="8622"/>
                  </a:lnTo>
                  <a:lnTo>
                    <a:pt x="9574" y="8646"/>
                  </a:lnTo>
                  <a:lnTo>
                    <a:pt x="9476" y="8622"/>
                  </a:lnTo>
                  <a:lnTo>
                    <a:pt x="9403" y="8573"/>
                  </a:lnTo>
                  <a:lnTo>
                    <a:pt x="9354" y="8475"/>
                  </a:lnTo>
                  <a:lnTo>
                    <a:pt x="9330" y="8402"/>
                  </a:lnTo>
                  <a:lnTo>
                    <a:pt x="9281" y="3346"/>
                  </a:lnTo>
                  <a:lnTo>
                    <a:pt x="9305" y="3273"/>
                  </a:lnTo>
                  <a:lnTo>
                    <a:pt x="9354" y="3175"/>
                  </a:lnTo>
                  <a:lnTo>
                    <a:pt x="9427" y="3127"/>
                  </a:lnTo>
                  <a:lnTo>
                    <a:pt x="9525" y="3102"/>
                  </a:lnTo>
                  <a:close/>
                  <a:moveTo>
                    <a:pt x="7522" y="3029"/>
                  </a:moveTo>
                  <a:lnTo>
                    <a:pt x="7620" y="3078"/>
                  </a:lnTo>
                  <a:lnTo>
                    <a:pt x="7669" y="3151"/>
                  </a:lnTo>
                  <a:lnTo>
                    <a:pt x="7693" y="3249"/>
                  </a:lnTo>
                  <a:lnTo>
                    <a:pt x="8402" y="8500"/>
                  </a:lnTo>
                  <a:lnTo>
                    <a:pt x="8402" y="8597"/>
                  </a:lnTo>
                  <a:lnTo>
                    <a:pt x="8353" y="8671"/>
                  </a:lnTo>
                  <a:lnTo>
                    <a:pt x="8279" y="8744"/>
                  </a:lnTo>
                  <a:lnTo>
                    <a:pt x="8206" y="8768"/>
                  </a:lnTo>
                  <a:lnTo>
                    <a:pt x="8084" y="8768"/>
                  </a:lnTo>
                  <a:lnTo>
                    <a:pt x="8011" y="8720"/>
                  </a:lnTo>
                  <a:lnTo>
                    <a:pt x="7962" y="8646"/>
                  </a:lnTo>
                  <a:lnTo>
                    <a:pt x="7913" y="8573"/>
                  </a:lnTo>
                  <a:lnTo>
                    <a:pt x="7229" y="3298"/>
                  </a:lnTo>
                  <a:lnTo>
                    <a:pt x="7229" y="3200"/>
                  </a:lnTo>
                  <a:lnTo>
                    <a:pt x="7278" y="3127"/>
                  </a:lnTo>
                  <a:lnTo>
                    <a:pt x="7327" y="3053"/>
                  </a:lnTo>
                  <a:lnTo>
                    <a:pt x="7425" y="3029"/>
                  </a:lnTo>
                  <a:close/>
                  <a:moveTo>
                    <a:pt x="5446" y="2956"/>
                  </a:moveTo>
                  <a:lnTo>
                    <a:pt x="5520" y="2980"/>
                  </a:lnTo>
                  <a:lnTo>
                    <a:pt x="5593" y="3053"/>
                  </a:lnTo>
                  <a:lnTo>
                    <a:pt x="5642" y="3127"/>
                  </a:lnTo>
                  <a:lnTo>
                    <a:pt x="7009" y="8622"/>
                  </a:lnTo>
                  <a:lnTo>
                    <a:pt x="7009" y="8720"/>
                  </a:lnTo>
                  <a:lnTo>
                    <a:pt x="6985" y="8793"/>
                  </a:lnTo>
                  <a:lnTo>
                    <a:pt x="6912" y="8866"/>
                  </a:lnTo>
                  <a:lnTo>
                    <a:pt x="6814" y="8915"/>
                  </a:lnTo>
                  <a:lnTo>
                    <a:pt x="6692" y="8915"/>
                  </a:lnTo>
                  <a:lnTo>
                    <a:pt x="6619" y="8866"/>
                  </a:lnTo>
                  <a:lnTo>
                    <a:pt x="6570" y="8817"/>
                  </a:lnTo>
                  <a:lnTo>
                    <a:pt x="6521" y="8744"/>
                  </a:lnTo>
                  <a:lnTo>
                    <a:pt x="5153" y="3249"/>
                  </a:lnTo>
                  <a:lnTo>
                    <a:pt x="5153" y="3151"/>
                  </a:lnTo>
                  <a:lnTo>
                    <a:pt x="5178" y="3053"/>
                  </a:lnTo>
                  <a:lnTo>
                    <a:pt x="5251" y="3005"/>
                  </a:lnTo>
                  <a:lnTo>
                    <a:pt x="5349" y="2956"/>
                  </a:lnTo>
                  <a:close/>
                  <a:moveTo>
                    <a:pt x="391" y="0"/>
                  </a:moveTo>
                  <a:lnTo>
                    <a:pt x="293" y="25"/>
                  </a:lnTo>
                  <a:lnTo>
                    <a:pt x="220" y="74"/>
                  </a:lnTo>
                  <a:lnTo>
                    <a:pt x="147" y="123"/>
                  </a:lnTo>
                  <a:lnTo>
                    <a:pt x="73" y="196"/>
                  </a:lnTo>
                  <a:lnTo>
                    <a:pt x="25" y="294"/>
                  </a:lnTo>
                  <a:lnTo>
                    <a:pt x="0" y="367"/>
                  </a:lnTo>
                  <a:lnTo>
                    <a:pt x="0" y="489"/>
                  </a:lnTo>
                  <a:lnTo>
                    <a:pt x="0" y="587"/>
                  </a:lnTo>
                  <a:lnTo>
                    <a:pt x="25" y="660"/>
                  </a:lnTo>
                  <a:lnTo>
                    <a:pt x="73" y="758"/>
                  </a:lnTo>
                  <a:lnTo>
                    <a:pt x="147" y="831"/>
                  </a:lnTo>
                  <a:lnTo>
                    <a:pt x="220" y="880"/>
                  </a:lnTo>
                  <a:lnTo>
                    <a:pt x="293" y="929"/>
                  </a:lnTo>
                  <a:lnTo>
                    <a:pt x="391" y="953"/>
                  </a:lnTo>
                  <a:lnTo>
                    <a:pt x="489" y="977"/>
                  </a:lnTo>
                  <a:lnTo>
                    <a:pt x="3346" y="977"/>
                  </a:lnTo>
                  <a:lnTo>
                    <a:pt x="5300" y="9281"/>
                  </a:lnTo>
                  <a:lnTo>
                    <a:pt x="4518" y="11235"/>
                  </a:lnTo>
                  <a:lnTo>
                    <a:pt x="4494" y="11357"/>
                  </a:lnTo>
                  <a:lnTo>
                    <a:pt x="4494" y="11479"/>
                  </a:lnTo>
                  <a:lnTo>
                    <a:pt x="4518" y="11577"/>
                  </a:lnTo>
                  <a:lnTo>
                    <a:pt x="4567" y="11699"/>
                  </a:lnTo>
                  <a:lnTo>
                    <a:pt x="4592" y="11724"/>
                  </a:lnTo>
                  <a:lnTo>
                    <a:pt x="4811" y="11577"/>
                  </a:lnTo>
                  <a:lnTo>
                    <a:pt x="5031" y="11479"/>
                  </a:lnTo>
                  <a:lnTo>
                    <a:pt x="5275" y="11406"/>
                  </a:lnTo>
                  <a:lnTo>
                    <a:pt x="5715" y="11406"/>
                  </a:lnTo>
                  <a:lnTo>
                    <a:pt x="5886" y="11430"/>
                  </a:lnTo>
                  <a:lnTo>
                    <a:pt x="6033" y="11479"/>
                  </a:lnTo>
                  <a:lnTo>
                    <a:pt x="6179" y="11528"/>
                  </a:lnTo>
                  <a:lnTo>
                    <a:pt x="6326" y="11601"/>
                  </a:lnTo>
                  <a:lnTo>
                    <a:pt x="6448" y="11699"/>
                  </a:lnTo>
                  <a:lnTo>
                    <a:pt x="6570" y="11797"/>
                  </a:lnTo>
                  <a:lnTo>
                    <a:pt x="6692" y="11919"/>
                  </a:lnTo>
                  <a:lnTo>
                    <a:pt x="12920" y="11919"/>
                  </a:lnTo>
                  <a:lnTo>
                    <a:pt x="13042" y="11797"/>
                  </a:lnTo>
                  <a:lnTo>
                    <a:pt x="13164" y="11699"/>
                  </a:lnTo>
                  <a:lnTo>
                    <a:pt x="13286" y="11601"/>
                  </a:lnTo>
                  <a:lnTo>
                    <a:pt x="13433" y="11528"/>
                  </a:lnTo>
                  <a:lnTo>
                    <a:pt x="13579" y="11479"/>
                  </a:lnTo>
                  <a:lnTo>
                    <a:pt x="13726" y="11430"/>
                  </a:lnTo>
                  <a:lnTo>
                    <a:pt x="13897" y="11406"/>
                  </a:lnTo>
                  <a:lnTo>
                    <a:pt x="14312" y="11406"/>
                  </a:lnTo>
                  <a:lnTo>
                    <a:pt x="14556" y="11479"/>
                  </a:lnTo>
                  <a:lnTo>
                    <a:pt x="14776" y="11553"/>
                  </a:lnTo>
                  <a:lnTo>
                    <a:pt x="14971" y="11699"/>
                  </a:lnTo>
                  <a:lnTo>
                    <a:pt x="15020" y="11553"/>
                  </a:lnTo>
                  <a:lnTo>
                    <a:pt x="15045" y="11430"/>
                  </a:lnTo>
                  <a:lnTo>
                    <a:pt x="15045" y="11308"/>
                  </a:lnTo>
                  <a:lnTo>
                    <a:pt x="15020" y="11235"/>
                  </a:lnTo>
                  <a:lnTo>
                    <a:pt x="14971" y="11137"/>
                  </a:lnTo>
                  <a:lnTo>
                    <a:pt x="14898" y="11064"/>
                  </a:lnTo>
                  <a:lnTo>
                    <a:pt x="14825" y="11015"/>
                  </a:lnTo>
                  <a:lnTo>
                    <a:pt x="14752" y="10966"/>
                  </a:lnTo>
                  <a:lnTo>
                    <a:pt x="14654" y="10942"/>
                  </a:lnTo>
                  <a:lnTo>
                    <a:pt x="5691" y="10942"/>
                  </a:lnTo>
                  <a:lnTo>
                    <a:pt x="6106" y="9916"/>
                  </a:lnTo>
                  <a:lnTo>
                    <a:pt x="6252" y="9941"/>
                  </a:lnTo>
                  <a:lnTo>
                    <a:pt x="6423" y="9941"/>
                  </a:lnTo>
                  <a:lnTo>
                    <a:pt x="13848" y="9257"/>
                  </a:lnTo>
                  <a:lnTo>
                    <a:pt x="14019" y="9232"/>
                  </a:lnTo>
                  <a:lnTo>
                    <a:pt x="14190" y="9159"/>
                  </a:lnTo>
                  <a:lnTo>
                    <a:pt x="14336" y="9086"/>
                  </a:lnTo>
                  <a:lnTo>
                    <a:pt x="14507" y="8988"/>
                  </a:lnTo>
                  <a:lnTo>
                    <a:pt x="14654" y="8890"/>
                  </a:lnTo>
                  <a:lnTo>
                    <a:pt x="14776" y="8768"/>
                  </a:lnTo>
                  <a:lnTo>
                    <a:pt x="14874" y="8622"/>
                  </a:lnTo>
                  <a:lnTo>
                    <a:pt x="14971" y="8475"/>
                  </a:lnTo>
                  <a:lnTo>
                    <a:pt x="17463" y="3151"/>
                  </a:lnTo>
                  <a:lnTo>
                    <a:pt x="17511" y="3005"/>
                  </a:lnTo>
                  <a:lnTo>
                    <a:pt x="17536" y="2882"/>
                  </a:lnTo>
                  <a:lnTo>
                    <a:pt x="17511" y="2760"/>
                  </a:lnTo>
                  <a:lnTo>
                    <a:pt x="17487" y="2638"/>
                  </a:lnTo>
                  <a:lnTo>
                    <a:pt x="17414" y="2565"/>
                  </a:lnTo>
                  <a:lnTo>
                    <a:pt x="17292" y="2492"/>
                  </a:lnTo>
                  <a:lnTo>
                    <a:pt x="17169" y="2443"/>
                  </a:lnTo>
                  <a:lnTo>
                    <a:pt x="17023" y="2418"/>
                  </a:lnTo>
                  <a:lnTo>
                    <a:pt x="4592" y="2003"/>
                  </a:lnTo>
                  <a:lnTo>
                    <a:pt x="4225" y="367"/>
                  </a:lnTo>
                  <a:lnTo>
                    <a:pt x="4152" y="220"/>
                  </a:lnTo>
                  <a:lnTo>
                    <a:pt x="4054" y="98"/>
                  </a:lnTo>
                  <a:lnTo>
                    <a:pt x="3908" y="25"/>
                  </a:lnTo>
                  <a:lnTo>
                    <a:pt x="37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5" name="Google Shape;535;p38"/>
          <p:cNvGrpSpPr/>
          <p:nvPr/>
        </p:nvGrpSpPr>
        <p:grpSpPr>
          <a:xfrm>
            <a:off x="2043425" y="4139855"/>
            <a:ext cx="359355" cy="301190"/>
            <a:chOff x="2599825" y="3689700"/>
            <a:chExt cx="429850" cy="360275"/>
          </a:xfrm>
        </p:grpSpPr>
        <p:sp>
          <p:nvSpPr>
            <p:cNvPr id="536" name="Google Shape;536;p38"/>
            <p:cNvSpPr/>
            <p:nvPr/>
          </p:nvSpPr>
          <p:spPr>
            <a:xfrm>
              <a:off x="2599825" y="3689700"/>
              <a:ext cx="429850" cy="169150"/>
            </a:xfrm>
            <a:custGeom>
              <a:avLst/>
              <a:gdLst/>
              <a:ahLst/>
              <a:cxnLst/>
              <a:rect l="l" t="t" r="r" b="b"/>
              <a:pathLst>
                <a:path w="17194" h="6766" extrusionOk="0">
                  <a:moveTo>
                    <a:pt x="10160" y="978"/>
                  </a:moveTo>
                  <a:lnTo>
                    <a:pt x="10258" y="1002"/>
                  </a:lnTo>
                  <a:lnTo>
                    <a:pt x="10355" y="1026"/>
                  </a:lnTo>
                  <a:lnTo>
                    <a:pt x="10429" y="1075"/>
                  </a:lnTo>
                  <a:lnTo>
                    <a:pt x="10502" y="1124"/>
                  </a:lnTo>
                  <a:lnTo>
                    <a:pt x="10575" y="1197"/>
                  </a:lnTo>
                  <a:lnTo>
                    <a:pt x="10600" y="1295"/>
                  </a:lnTo>
                  <a:lnTo>
                    <a:pt x="10649" y="1368"/>
                  </a:lnTo>
                  <a:lnTo>
                    <a:pt x="10649" y="1466"/>
                  </a:lnTo>
                  <a:lnTo>
                    <a:pt x="10649" y="1881"/>
                  </a:lnTo>
                  <a:lnTo>
                    <a:pt x="6545" y="1881"/>
                  </a:lnTo>
                  <a:lnTo>
                    <a:pt x="6545" y="1466"/>
                  </a:lnTo>
                  <a:lnTo>
                    <a:pt x="6545" y="1368"/>
                  </a:lnTo>
                  <a:lnTo>
                    <a:pt x="6594" y="1295"/>
                  </a:lnTo>
                  <a:lnTo>
                    <a:pt x="6619" y="1197"/>
                  </a:lnTo>
                  <a:lnTo>
                    <a:pt x="6692" y="1124"/>
                  </a:lnTo>
                  <a:lnTo>
                    <a:pt x="6765" y="1075"/>
                  </a:lnTo>
                  <a:lnTo>
                    <a:pt x="6839" y="1026"/>
                  </a:lnTo>
                  <a:lnTo>
                    <a:pt x="6936" y="1002"/>
                  </a:lnTo>
                  <a:lnTo>
                    <a:pt x="7034" y="978"/>
                  </a:lnTo>
                  <a:close/>
                  <a:moveTo>
                    <a:pt x="7034" y="1"/>
                  </a:moveTo>
                  <a:lnTo>
                    <a:pt x="6887" y="25"/>
                  </a:lnTo>
                  <a:lnTo>
                    <a:pt x="6741" y="50"/>
                  </a:lnTo>
                  <a:lnTo>
                    <a:pt x="6472" y="123"/>
                  </a:lnTo>
                  <a:lnTo>
                    <a:pt x="6204" y="269"/>
                  </a:lnTo>
                  <a:lnTo>
                    <a:pt x="6008" y="440"/>
                  </a:lnTo>
                  <a:lnTo>
                    <a:pt x="5813" y="660"/>
                  </a:lnTo>
                  <a:lnTo>
                    <a:pt x="5691" y="904"/>
                  </a:lnTo>
                  <a:lnTo>
                    <a:pt x="5593" y="1173"/>
                  </a:lnTo>
                  <a:lnTo>
                    <a:pt x="5569" y="1320"/>
                  </a:lnTo>
                  <a:lnTo>
                    <a:pt x="5569" y="1466"/>
                  </a:lnTo>
                  <a:lnTo>
                    <a:pt x="5569" y="1881"/>
                  </a:lnTo>
                  <a:lnTo>
                    <a:pt x="391" y="1881"/>
                  </a:lnTo>
                  <a:lnTo>
                    <a:pt x="293" y="1906"/>
                  </a:lnTo>
                  <a:lnTo>
                    <a:pt x="220" y="1955"/>
                  </a:lnTo>
                  <a:lnTo>
                    <a:pt x="147" y="2028"/>
                  </a:lnTo>
                  <a:lnTo>
                    <a:pt x="73" y="2077"/>
                  </a:lnTo>
                  <a:lnTo>
                    <a:pt x="49" y="2174"/>
                  </a:lnTo>
                  <a:lnTo>
                    <a:pt x="0" y="2272"/>
                  </a:lnTo>
                  <a:lnTo>
                    <a:pt x="0" y="2370"/>
                  </a:lnTo>
                  <a:lnTo>
                    <a:pt x="0" y="5789"/>
                  </a:lnTo>
                  <a:lnTo>
                    <a:pt x="24" y="5984"/>
                  </a:lnTo>
                  <a:lnTo>
                    <a:pt x="73" y="6155"/>
                  </a:lnTo>
                  <a:lnTo>
                    <a:pt x="171" y="6326"/>
                  </a:lnTo>
                  <a:lnTo>
                    <a:pt x="293" y="6473"/>
                  </a:lnTo>
                  <a:lnTo>
                    <a:pt x="440" y="6595"/>
                  </a:lnTo>
                  <a:lnTo>
                    <a:pt x="586" y="6693"/>
                  </a:lnTo>
                  <a:lnTo>
                    <a:pt x="782" y="6741"/>
                  </a:lnTo>
                  <a:lnTo>
                    <a:pt x="977" y="6766"/>
                  </a:lnTo>
                  <a:lnTo>
                    <a:pt x="7742" y="6766"/>
                  </a:lnTo>
                  <a:lnTo>
                    <a:pt x="7742" y="6155"/>
                  </a:lnTo>
                  <a:lnTo>
                    <a:pt x="7767" y="6058"/>
                  </a:lnTo>
                  <a:lnTo>
                    <a:pt x="7791" y="5984"/>
                  </a:lnTo>
                  <a:lnTo>
                    <a:pt x="7840" y="5887"/>
                  </a:lnTo>
                  <a:lnTo>
                    <a:pt x="7889" y="5813"/>
                  </a:lnTo>
                  <a:lnTo>
                    <a:pt x="7962" y="5765"/>
                  </a:lnTo>
                  <a:lnTo>
                    <a:pt x="8060" y="5716"/>
                  </a:lnTo>
                  <a:lnTo>
                    <a:pt x="8133" y="5691"/>
                  </a:lnTo>
                  <a:lnTo>
                    <a:pt x="8231" y="5667"/>
                  </a:lnTo>
                  <a:lnTo>
                    <a:pt x="8963" y="5667"/>
                  </a:lnTo>
                  <a:lnTo>
                    <a:pt x="9061" y="5691"/>
                  </a:lnTo>
                  <a:lnTo>
                    <a:pt x="9134" y="5716"/>
                  </a:lnTo>
                  <a:lnTo>
                    <a:pt x="9232" y="5765"/>
                  </a:lnTo>
                  <a:lnTo>
                    <a:pt x="9305" y="5813"/>
                  </a:lnTo>
                  <a:lnTo>
                    <a:pt x="9354" y="5887"/>
                  </a:lnTo>
                  <a:lnTo>
                    <a:pt x="9403" y="5984"/>
                  </a:lnTo>
                  <a:lnTo>
                    <a:pt x="9427" y="6058"/>
                  </a:lnTo>
                  <a:lnTo>
                    <a:pt x="9452" y="6155"/>
                  </a:lnTo>
                  <a:lnTo>
                    <a:pt x="9452" y="6766"/>
                  </a:lnTo>
                  <a:lnTo>
                    <a:pt x="16217" y="6766"/>
                  </a:lnTo>
                  <a:lnTo>
                    <a:pt x="16412" y="6741"/>
                  </a:lnTo>
                  <a:lnTo>
                    <a:pt x="16608" y="6693"/>
                  </a:lnTo>
                  <a:lnTo>
                    <a:pt x="16754" y="6595"/>
                  </a:lnTo>
                  <a:lnTo>
                    <a:pt x="16901" y="6473"/>
                  </a:lnTo>
                  <a:lnTo>
                    <a:pt x="17023" y="6326"/>
                  </a:lnTo>
                  <a:lnTo>
                    <a:pt x="17121" y="6155"/>
                  </a:lnTo>
                  <a:lnTo>
                    <a:pt x="17169" y="5984"/>
                  </a:lnTo>
                  <a:lnTo>
                    <a:pt x="17194" y="5789"/>
                  </a:lnTo>
                  <a:lnTo>
                    <a:pt x="17194" y="2370"/>
                  </a:lnTo>
                  <a:lnTo>
                    <a:pt x="17194" y="2272"/>
                  </a:lnTo>
                  <a:lnTo>
                    <a:pt x="17145" y="2174"/>
                  </a:lnTo>
                  <a:lnTo>
                    <a:pt x="17121" y="2077"/>
                  </a:lnTo>
                  <a:lnTo>
                    <a:pt x="17047" y="2028"/>
                  </a:lnTo>
                  <a:lnTo>
                    <a:pt x="16974" y="1955"/>
                  </a:lnTo>
                  <a:lnTo>
                    <a:pt x="16901" y="1906"/>
                  </a:lnTo>
                  <a:lnTo>
                    <a:pt x="16803" y="1881"/>
                  </a:lnTo>
                  <a:lnTo>
                    <a:pt x="11625" y="1881"/>
                  </a:lnTo>
                  <a:lnTo>
                    <a:pt x="11625" y="1466"/>
                  </a:lnTo>
                  <a:lnTo>
                    <a:pt x="11625" y="1320"/>
                  </a:lnTo>
                  <a:lnTo>
                    <a:pt x="11601" y="1173"/>
                  </a:lnTo>
                  <a:lnTo>
                    <a:pt x="11503" y="904"/>
                  </a:lnTo>
                  <a:lnTo>
                    <a:pt x="11381" y="660"/>
                  </a:lnTo>
                  <a:lnTo>
                    <a:pt x="11186" y="440"/>
                  </a:lnTo>
                  <a:lnTo>
                    <a:pt x="10990" y="269"/>
                  </a:lnTo>
                  <a:lnTo>
                    <a:pt x="10722" y="123"/>
                  </a:lnTo>
                  <a:lnTo>
                    <a:pt x="10453" y="50"/>
                  </a:lnTo>
                  <a:lnTo>
                    <a:pt x="10307" y="25"/>
                  </a:lnTo>
                  <a:lnTo>
                    <a:pt x="1016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8"/>
            <p:cNvSpPr/>
            <p:nvPr/>
          </p:nvSpPr>
          <p:spPr>
            <a:xfrm>
              <a:off x="2599825" y="3861275"/>
              <a:ext cx="429850" cy="188700"/>
            </a:xfrm>
            <a:custGeom>
              <a:avLst/>
              <a:gdLst/>
              <a:ahLst/>
              <a:cxnLst/>
              <a:rect l="l" t="t" r="r" b="b"/>
              <a:pathLst>
                <a:path w="17194" h="7548" extrusionOk="0">
                  <a:moveTo>
                    <a:pt x="0" y="1"/>
                  </a:moveTo>
                  <a:lnTo>
                    <a:pt x="0" y="7059"/>
                  </a:lnTo>
                  <a:lnTo>
                    <a:pt x="0" y="7157"/>
                  </a:lnTo>
                  <a:lnTo>
                    <a:pt x="49" y="7230"/>
                  </a:lnTo>
                  <a:lnTo>
                    <a:pt x="73" y="7327"/>
                  </a:lnTo>
                  <a:lnTo>
                    <a:pt x="147" y="7401"/>
                  </a:lnTo>
                  <a:lnTo>
                    <a:pt x="220" y="7450"/>
                  </a:lnTo>
                  <a:lnTo>
                    <a:pt x="293" y="7498"/>
                  </a:lnTo>
                  <a:lnTo>
                    <a:pt x="391" y="7523"/>
                  </a:lnTo>
                  <a:lnTo>
                    <a:pt x="489" y="7547"/>
                  </a:lnTo>
                  <a:lnTo>
                    <a:pt x="16705" y="7547"/>
                  </a:lnTo>
                  <a:lnTo>
                    <a:pt x="16803" y="7523"/>
                  </a:lnTo>
                  <a:lnTo>
                    <a:pt x="16901" y="7498"/>
                  </a:lnTo>
                  <a:lnTo>
                    <a:pt x="16974" y="7450"/>
                  </a:lnTo>
                  <a:lnTo>
                    <a:pt x="17047" y="7401"/>
                  </a:lnTo>
                  <a:lnTo>
                    <a:pt x="17121" y="7327"/>
                  </a:lnTo>
                  <a:lnTo>
                    <a:pt x="17145" y="7230"/>
                  </a:lnTo>
                  <a:lnTo>
                    <a:pt x="17194" y="7157"/>
                  </a:lnTo>
                  <a:lnTo>
                    <a:pt x="17194" y="7059"/>
                  </a:lnTo>
                  <a:lnTo>
                    <a:pt x="17194" y="1"/>
                  </a:lnTo>
                  <a:lnTo>
                    <a:pt x="16974" y="172"/>
                  </a:lnTo>
                  <a:lnTo>
                    <a:pt x="16754" y="294"/>
                  </a:lnTo>
                  <a:lnTo>
                    <a:pt x="16486" y="367"/>
                  </a:lnTo>
                  <a:lnTo>
                    <a:pt x="16217" y="391"/>
                  </a:lnTo>
                  <a:lnTo>
                    <a:pt x="9452" y="391"/>
                  </a:lnTo>
                  <a:lnTo>
                    <a:pt x="9452" y="855"/>
                  </a:lnTo>
                  <a:lnTo>
                    <a:pt x="9427" y="953"/>
                  </a:lnTo>
                  <a:lnTo>
                    <a:pt x="9403" y="1051"/>
                  </a:lnTo>
                  <a:lnTo>
                    <a:pt x="9354" y="1148"/>
                  </a:lnTo>
                  <a:lnTo>
                    <a:pt x="9305" y="1197"/>
                  </a:lnTo>
                  <a:lnTo>
                    <a:pt x="9232" y="1271"/>
                  </a:lnTo>
                  <a:lnTo>
                    <a:pt x="9134" y="1319"/>
                  </a:lnTo>
                  <a:lnTo>
                    <a:pt x="9061" y="1344"/>
                  </a:lnTo>
                  <a:lnTo>
                    <a:pt x="8133" y="1344"/>
                  </a:lnTo>
                  <a:lnTo>
                    <a:pt x="8060" y="1319"/>
                  </a:lnTo>
                  <a:lnTo>
                    <a:pt x="7962" y="1271"/>
                  </a:lnTo>
                  <a:lnTo>
                    <a:pt x="7889" y="1197"/>
                  </a:lnTo>
                  <a:lnTo>
                    <a:pt x="7840" y="1148"/>
                  </a:lnTo>
                  <a:lnTo>
                    <a:pt x="7791" y="1051"/>
                  </a:lnTo>
                  <a:lnTo>
                    <a:pt x="7767" y="953"/>
                  </a:lnTo>
                  <a:lnTo>
                    <a:pt x="7742" y="855"/>
                  </a:lnTo>
                  <a:lnTo>
                    <a:pt x="7742" y="391"/>
                  </a:lnTo>
                  <a:lnTo>
                    <a:pt x="977" y="391"/>
                  </a:lnTo>
                  <a:lnTo>
                    <a:pt x="708" y="367"/>
                  </a:lnTo>
                  <a:lnTo>
                    <a:pt x="440" y="294"/>
                  </a:lnTo>
                  <a:lnTo>
                    <a:pt x="220" y="172"/>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8" name="Google Shape;538;p38"/>
          <p:cNvGrpSpPr/>
          <p:nvPr/>
        </p:nvGrpSpPr>
        <p:grpSpPr>
          <a:xfrm>
            <a:off x="2624299" y="4108714"/>
            <a:ext cx="324661" cy="338956"/>
            <a:chOff x="3294650" y="3652450"/>
            <a:chExt cx="388350" cy="405450"/>
          </a:xfrm>
        </p:grpSpPr>
        <p:sp>
          <p:nvSpPr>
            <p:cNvPr id="539" name="Google Shape;539;p38"/>
            <p:cNvSpPr/>
            <p:nvPr/>
          </p:nvSpPr>
          <p:spPr>
            <a:xfrm>
              <a:off x="3294650" y="3681775"/>
              <a:ext cx="376150" cy="376125"/>
            </a:xfrm>
            <a:custGeom>
              <a:avLst/>
              <a:gdLst/>
              <a:ahLst/>
              <a:cxnLst/>
              <a:rect l="l" t="t" r="r" b="b"/>
              <a:pathLst>
                <a:path w="15046" h="15045" extrusionOk="0">
                  <a:moveTo>
                    <a:pt x="7132" y="0"/>
                  </a:moveTo>
                  <a:lnTo>
                    <a:pt x="6766" y="49"/>
                  </a:lnTo>
                  <a:lnTo>
                    <a:pt x="6375" y="98"/>
                  </a:lnTo>
                  <a:lnTo>
                    <a:pt x="6009" y="147"/>
                  </a:lnTo>
                  <a:lnTo>
                    <a:pt x="5642" y="244"/>
                  </a:lnTo>
                  <a:lnTo>
                    <a:pt x="5276" y="342"/>
                  </a:lnTo>
                  <a:lnTo>
                    <a:pt x="4934" y="464"/>
                  </a:lnTo>
                  <a:lnTo>
                    <a:pt x="4592" y="586"/>
                  </a:lnTo>
                  <a:lnTo>
                    <a:pt x="4250" y="733"/>
                  </a:lnTo>
                  <a:lnTo>
                    <a:pt x="3933" y="904"/>
                  </a:lnTo>
                  <a:lnTo>
                    <a:pt x="3615" y="1099"/>
                  </a:lnTo>
                  <a:lnTo>
                    <a:pt x="3322" y="1295"/>
                  </a:lnTo>
                  <a:lnTo>
                    <a:pt x="3029" y="1490"/>
                  </a:lnTo>
                  <a:lnTo>
                    <a:pt x="2736" y="1710"/>
                  </a:lnTo>
                  <a:lnTo>
                    <a:pt x="2467" y="1954"/>
                  </a:lnTo>
                  <a:lnTo>
                    <a:pt x="2199" y="2198"/>
                  </a:lnTo>
                  <a:lnTo>
                    <a:pt x="1954" y="2467"/>
                  </a:lnTo>
                  <a:lnTo>
                    <a:pt x="1710" y="2736"/>
                  </a:lnTo>
                  <a:lnTo>
                    <a:pt x="1490" y="3029"/>
                  </a:lnTo>
                  <a:lnTo>
                    <a:pt x="1295" y="3322"/>
                  </a:lnTo>
                  <a:lnTo>
                    <a:pt x="1100" y="3615"/>
                  </a:lnTo>
                  <a:lnTo>
                    <a:pt x="904" y="3932"/>
                  </a:lnTo>
                  <a:lnTo>
                    <a:pt x="733" y="4250"/>
                  </a:lnTo>
                  <a:lnTo>
                    <a:pt x="587" y="4592"/>
                  </a:lnTo>
                  <a:lnTo>
                    <a:pt x="465" y="4934"/>
                  </a:lnTo>
                  <a:lnTo>
                    <a:pt x="342" y="5276"/>
                  </a:lnTo>
                  <a:lnTo>
                    <a:pt x="245" y="5642"/>
                  </a:lnTo>
                  <a:lnTo>
                    <a:pt x="147" y="6008"/>
                  </a:lnTo>
                  <a:lnTo>
                    <a:pt x="98" y="6375"/>
                  </a:lnTo>
                  <a:lnTo>
                    <a:pt x="49" y="6765"/>
                  </a:lnTo>
                  <a:lnTo>
                    <a:pt x="0" y="7132"/>
                  </a:lnTo>
                  <a:lnTo>
                    <a:pt x="0" y="7522"/>
                  </a:lnTo>
                  <a:lnTo>
                    <a:pt x="0" y="7913"/>
                  </a:lnTo>
                  <a:lnTo>
                    <a:pt x="49" y="8280"/>
                  </a:lnTo>
                  <a:lnTo>
                    <a:pt x="98" y="8670"/>
                  </a:lnTo>
                  <a:lnTo>
                    <a:pt x="147" y="9037"/>
                  </a:lnTo>
                  <a:lnTo>
                    <a:pt x="245" y="9403"/>
                  </a:lnTo>
                  <a:lnTo>
                    <a:pt x="342" y="9769"/>
                  </a:lnTo>
                  <a:lnTo>
                    <a:pt x="465" y="10111"/>
                  </a:lnTo>
                  <a:lnTo>
                    <a:pt x="587" y="10453"/>
                  </a:lnTo>
                  <a:lnTo>
                    <a:pt x="733" y="10795"/>
                  </a:lnTo>
                  <a:lnTo>
                    <a:pt x="904" y="11113"/>
                  </a:lnTo>
                  <a:lnTo>
                    <a:pt x="1100" y="11430"/>
                  </a:lnTo>
                  <a:lnTo>
                    <a:pt x="1295" y="11723"/>
                  </a:lnTo>
                  <a:lnTo>
                    <a:pt x="1490" y="12016"/>
                  </a:lnTo>
                  <a:lnTo>
                    <a:pt x="1710" y="12309"/>
                  </a:lnTo>
                  <a:lnTo>
                    <a:pt x="1954" y="12578"/>
                  </a:lnTo>
                  <a:lnTo>
                    <a:pt x="2199" y="12847"/>
                  </a:lnTo>
                  <a:lnTo>
                    <a:pt x="2467" y="13091"/>
                  </a:lnTo>
                  <a:lnTo>
                    <a:pt x="2736" y="13335"/>
                  </a:lnTo>
                  <a:lnTo>
                    <a:pt x="3029" y="13555"/>
                  </a:lnTo>
                  <a:lnTo>
                    <a:pt x="3322" y="13750"/>
                  </a:lnTo>
                  <a:lnTo>
                    <a:pt x="3615" y="13946"/>
                  </a:lnTo>
                  <a:lnTo>
                    <a:pt x="3933" y="14141"/>
                  </a:lnTo>
                  <a:lnTo>
                    <a:pt x="4250" y="14312"/>
                  </a:lnTo>
                  <a:lnTo>
                    <a:pt x="4592" y="14459"/>
                  </a:lnTo>
                  <a:lnTo>
                    <a:pt x="4934" y="14581"/>
                  </a:lnTo>
                  <a:lnTo>
                    <a:pt x="5276" y="14703"/>
                  </a:lnTo>
                  <a:lnTo>
                    <a:pt x="5642" y="14801"/>
                  </a:lnTo>
                  <a:lnTo>
                    <a:pt x="6009" y="14898"/>
                  </a:lnTo>
                  <a:lnTo>
                    <a:pt x="6375" y="14947"/>
                  </a:lnTo>
                  <a:lnTo>
                    <a:pt x="6766" y="14996"/>
                  </a:lnTo>
                  <a:lnTo>
                    <a:pt x="7132" y="15045"/>
                  </a:lnTo>
                  <a:lnTo>
                    <a:pt x="7914" y="15045"/>
                  </a:lnTo>
                  <a:lnTo>
                    <a:pt x="8280" y="14996"/>
                  </a:lnTo>
                  <a:lnTo>
                    <a:pt x="8671" y="14947"/>
                  </a:lnTo>
                  <a:lnTo>
                    <a:pt x="9037" y="14898"/>
                  </a:lnTo>
                  <a:lnTo>
                    <a:pt x="9403" y="14801"/>
                  </a:lnTo>
                  <a:lnTo>
                    <a:pt x="9770" y="14703"/>
                  </a:lnTo>
                  <a:lnTo>
                    <a:pt x="10112" y="14581"/>
                  </a:lnTo>
                  <a:lnTo>
                    <a:pt x="10454" y="14459"/>
                  </a:lnTo>
                  <a:lnTo>
                    <a:pt x="10795" y="14312"/>
                  </a:lnTo>
                  <a:lnTo>
                    <a:pt x="11113" y="14141"/>
                  </a:lnTo>
                  <a:lnTo>
                    <a:pt x="11430" y="13946"/>
                  </a:lnTo>
                  <a:lnTo>
                    <a:pt x="11724" y="13750"/>
                  </a:lnTo>
                  <a:lnTo>
                    <a:pt x="12017" y="13555"/>
                  </a:lnTo>
                  <a:lnTo>
                    <a:pt x="12310" y="13335"/>
                  </a:lnTo>
                  <a:lnTo>
                    <a:pt x="12578" y="13091"/>
                  </a:lnTo>
                  <a:lnTo>
                    <a:pt x="12847" y="12847"/>
                  </a:lnTo>
                  <a:lnTo>
                    <a:pt x="13091" y="12578"/>
                  </a:lnTo>
                  <a:lnTo>
                    <a:pt x="13335" y="12309"/>
                  </a:lnTo>
                  <a:lnTo>
                    <a:pt x="13555" y="12016"/>
                  </a:lnTo>
                  <a:lnTo>
                    <a:pt x="13751" y="11723"/>
                  </a:lnTo>
                  <a:lnTo>
                    <a:pt x="13946" y="11430"/>
                  </a:lnTo>
                  <a:lnTo>
                    <a:pt x="14141" y="11113"/>
                  </a:lnTo>
                  <a:lnTo>
                    <a:pt x="14312" y="10795"/>
                  </a:lnTo>
                  <a:lnTo>
                    <a:pt x="14459" y="10453"/>
                  </a:lnTo>
                  <a:lnTo>
                    <a:pt x="14581" y="10111"/>
                  </a:lnTo>
                  <a:lnTo>
                    <a:pt x="14703" y="9769"/>
                  </a:lnTo>
                  <a:lnTo>
                    <a:pt x="14801" y="9403"/>
                  </a:lnTo>
                  <a:lnTo>
                    <a:pt x="14899" y="9037"/>
                  </a:lnTo>
                  <a:lnTo>
                    <a:pt x="14947" y="8670"/>
                  </a:lnTo>
                  <a:lnTo>
                    <a:pt x="14996" y="8280"/>
                  </a:lnTo>
                  <a:lnTo>
                    <a:pt x="15045" y="7913"/>
                  </a:lnTo>
                  <a:lnTo>
                    <a:pt x="15045" y="7522"/>
                  </a:lnTo>
                  <a:lnTo>
                    <a:pt x="7523" y="7522"/>
                  </a:lnTo>
                  <a:lnTo>
                    <a:pt x="752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8"/>
            <p:cNvSpPr/>
            <p:nvPr/>
          </p:nvSpPr>
          <p:spPr>
            <a:xfrm>
              <a:off x="3494925" y="3760525"/>
              <a:ext cx="188075" cy="97100"/>
            </a:xfrm>
            <a:custGeom>
              <a:avLst/>
              <a:gdLst/>
              <a:ahLst/>
              <a:cxnLst/>
              <a:rect l="l" t="t" r="r" b="b"/>
              <a:pathLst>
                <a:path w="7523" h="3884" extrusionOk="0">
                  <a:moveTo>
                    <a:pt x="2491" y="2956"/>
                  </a:moveTo>
                  <a:lnTo>
                    <a:pt x="2491" y="3396"/>
                  </a:lnTo>
                  <a:lnTo>
                    <a:pt x="1759" y="3396"/>
                  </a:lnTo>
                  <a:lnTo>
                    <a:pt x="2491" y="2956"/>
                  </a:lnTo>
                  <a:close/>
                  <a:moveTo>
                    <a:pt x="3346" y="2443"/>
                  </a:moveTo>
                  <a:lnTo>
                    <a:pt x="3346" y="3396"/>
                  </a:lnTo>
                  <a:lnTo>
                    <a:pt x="2980" y="3396"/>
                  </a:lnTo>
                  <a:lnTo>
                    <a:pt x="2980" y="2663"/>
                  </a:lnTo>
                  <a:lnTo>
                    <a:pt x="3346" y="2443"/>
                  </a:lnTo>
                  <a:close/>
                  <a:moveTo>
                    <a:pt x="4201" y="1930"/>
                  </a:moveTo>
                  <a:lnTo>
                    <a:pt x="4201" y="3396"/>
                  </a:lnTo>
                  <a:lnTo>
                    <a:pt x="3835" y="3396"/>
                  </a:lnTo>
                  <a:lnTo>
                    <a:pt x="3835" y="2150"/>
                  </a:lnTo>
                  <a:lnTo>
                    <a:pt x="3835" y="2150"/>
                  </a:lnTo>
                  <a:lnTo>
                    <a:pt x="4201" y="1930"/>
                  </a:lnTo>
                  <a:close/>
                  <a:moveTo>
                    <a:pt x="5056" y="1393"/>
                  </a:moveTo>
                  <a:lnTo>
                    <a:pt x="5056" y="3396"/>
                  </a:lnTo>
                  <a:lnTo>
                    <a:pt x="4689" y="3396"/>
                  </a:lnTo>
                  <a:lnTo>
                    <a:pt x="4689" y="1637"/>
                  </a:lnTo>
                  <a:lnTo>
                    <a:pt x="5056" y="1393"/>
                  </a:lnTo>
                  <a:close/>
                  <a:moveTo>
                    <a:pt x="5911" y="885"/>
                  </a:moveTo>
                  <a:lnTo>
                    <a:pt x="5911" y="3396"/>
                  </a:lnTo>
                  <a:lnTo>
                    <a:pt x="5544" y="3396"/>
                  </a:lnTo>
                  <a:lnTo>
                    <a:pt x="5544" y="1100"/>
                  </a:lnTo>
                  <a:lnTo>
                    <a:pt x="5911" y="885"/>
                  </a:lnTo>
                  <a:close/>
                  <a:moveTo>
                    <a:pt x="6399" y="978"/>
                  </a:moveTo>
                  <a:lnTo>
                    <a:pt x="6619" y="1539"/>
                  </a:lnTo>
                  <a:lnTo>
                    <a:pt x="6790" y="2031"/>
                  </a:lnTo>
                  <a:lnTo>
                    <a:pt x="6790" y="3396"/>
                  </a:lnTo>
                  <a:lnTo>
                    <a:pt x="6399" y="3396"/>
                  </a:lnTo>
                  <a:lnTo>
                    <a:pt x="6399" y="978"/>
                  </a:lnTo>
                  <a:close/>
                  <a:moveTo>
                    <a:pt x="6448" y="1"/>
                  </a:moveTo>
                  <a:lnTo>
                    <a:pt x="0" y="3884"/>
                  </a:lnTo>
                  <a:lnTo>
                    <a:pt x="7523" y="3884"/>
                  </a:lnTo>
                  <a:lnTo>
                    <a:pt x="7498" y="3347"/>
                  </a:lnTo>
                  <a:lnTo>
                    <a:pt x="7449" y="2834"/>
                  </a:lnTo>
                  <a:lnTo>
                    <a:pt x="7352" y="2321"/>
                  </a:lnTo>
                  <a:lnTo>
                    <a:pt x="7229" y="1832"/>
                  </a:lnTo>
                  <a:lnTo>
                    <a:pt x="7083" y="1344"/>
                  </a:lnTo>
                  <a:lnTo>
                    <a:pt x="6912" y="880"/>
                  </a:lnTo>
                  <a:lnTo>
                    <a:pt x="6692" y="440"/>
                  </a:lnTo>
                  <a:lnTo>
                    <a:pt x="64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8"/>
            <p:cNvSpPr/>
            <p:nvPr/>
          </p:nvSpPr>
          <p:spPr>
            <a:xfrm>
              <a:off x="3494925" y="3652450"/>
              <a:ext cx="161200" cy="188100"/>
            </a:xfrm>
            <a:custGeom>
              <a:avLst/>
              <a:gdLst/>
              <a:ahLst/>
              <a:cxnLst/>
              <a:rect l="l" t="t" r="r" b="b"/>
              <a:pathLst>
                <a:path w="6448" h="7524" extrusionOk="0">
                  <a:moveTo>
                    <a:pt x="489" y="514"/>
                  </a:moveTo>
                  <a:lnTo>
                    <a:pt x="879" y="538"/>
                  </a:lnTo>
                  <a:lnTo>
                    <a:pt x="1270" y="611"/>
                  </a:lnTo>
                  <a:lnTo>
                    <a:pt x="1661" y="685"/>
                  </a:lnTo>
                  <a:lnTo>
                    <a:pt x="2052" y="782"/>
                  </a:lnTo>
                  <a:lnTo>
                    <a:pt x="2418" y="929"/>
                  </a:lnTo>
                  <a:lnTo>
                    <a:pt x="2809" y="1075"/>
                  </a:lnTo>
                  <a:lnTo>
                    <a:pt x="3151" y="1246"/>
                  </a:lnTo>
                  <a:lnTo>
                    <a:pt x="3517" y="1417"/>
                  </a:lnTo>
                  <a:lnTo>
                    <a:pt x="3835" y="1637"/>
                  </a:lnTo>
                  <a:lnTo>
                    <a:pt x="4152" y="1857"/>
                  </a:lnTo>
                  <a:lnTo>
                    <a:pt x="4445" y="2077"/>
                  </a:lnTo>
                  <a:lnTo>
                    <a:pt x="4738" y="2321"/>
                  </a:lnTo>
                  <a:lnTo>
                    <a:pt x="5031" y="2590"/>
                  </a:lnTo>
                  <a:lnTo>
                    <a:pt x="5276" y="2883"/>
                  </a:lnTo>
                  <a:lnTo>
                    <a:pt x="5520" y="3176"/>
                  </a:lnTo>
                  <a:lnTo>
                    <a:pt x="5764" y="3493"/>
                  </a:lnTo>
                  <a:lnTo>
                    <a:pt x="489" y="6668"/>
                  </a:lnTo>
                  <a:lnTo>
                    <a:pt x="489" y="514"/>
                  </a:lnTo>
                  <a:close/>
                  <a:moveTo>
                    <a:pt x="0" y="1"/>
                  </a:moveTo>
                  <a:lnTo>
                    <a:pt x="0" y="7523"/>
                  </a:lnTo>
                  <a:lnTo>
                    <a:pt x="6448" y="3640"/>
                  </a:lnTo>
                  <a:lnTo>
                    <a:pt x="6179" y="3249"/>
                  </a:lnTo>
                  <a:lnTo>
                    <a:pt x="5911" y="2858"/>
                  </a:lnTo>
                  <a:lnTo>
                    <a:pt x="5593" y="2492"/>
                  </a:lnTo>
                  <a:lnTo>
                    <a:pt x="5276" y="2150"/>
                  </a:lnTo>
                  <a:lnTo>
                    <a:pt x="4909" y="1833"/>
                  </a:lnTo>
                  <a:lnTo>
                    <a:pt x="4543" y="1540"/>
                  </a:lnTo>
                  <a:lnTo>
                    <a:pt x="4152" y="1246"/>
                  </a:lnTo>
                  <a:lnTo>
                    <a:pt x="3761" y="1002"/>
                  </a:lnTo>
                  <a:lnTo>
                    <a:pt x="3322" y="782"/>
                  </a:lnTo>
                  <a:lnTo>
                    <a:pt x="2882" y="587"/>
                  </a:lnTo>
                  <a:lnTo>
                    <a:pt x="2443" y="416"/>
                  </a:lnTo>
                  <a:lnTo>
                    <a:pt x="1978" y="270"/>
                  </a:lnTo>
                  <a:lnTo>
                    <a:pt x="1490" y="147"/>
                  </a:lnTo>
                  <a:lnTo>
                    <a:pt x="1002" y="74"/>
                  </a:lnTo>
                  <a:lnTo>
                    <a:pt x="513" y="2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2" name="Google Shape;542;p38"/>
          <p:cNvGrpSpPr/>
          <p:nvPr/>
        </p:nvGrpSpPr>
        <p:grpSpPr>
          <a:xfrm>
            <a:off x="3160781" y="4151600"/>
            <a:ext cx="378750" cy="277698"/>
            <a:chOff x="3936375" y="3703750"/>
            <a:chExt cx="453050" cy="332175"/>
          </a:xfrm>
        </p:grpSpPr>
        <p:sp>
          <p:nvSpPr>
            <p:cNvPr id="543" name="Google Shape;543;p38"/>
            <p:cNvSpPr/>
            <p:nvPr/>
          </p:nvSpPr>
          <p:spPr>
            <a:xfrm>
              <a:off x="3936375" y="3703750"/>
              <a:ext cx="453050" cy="332175"/>
            </a:xfrm>
            <a:custGeom>
              <a:avLst/>
              <a:gdLst/>
              <a:ahLst/>
              <a:cxnLst/>
              <a:rect l="l" t="t" r="r" b="b"/>
              <a:pathLst>
                <a:path w="18122" h="13287" extrusionOk="0">
                  <a:moveTo>
                    <a:pt x="366" y="0"/>
                  </a:moveTo>
                  <a:lnTo>
                    <a:pt x="293" y="49"/>
                  </a:lnTo>
                  <a:lnTo>
                    <a:pt x="195" y="74"/>
                  </a:lnTo>
                  <a:lnTo>
                    <a:pt x="122" y="147"/>
                  </a:lnTo>
                  <a:lnTo>
                    <a:pt x="73" y="220"/>
                  </a:lnTo>
                  <a:lnTo>
                    <a:pt x="24" y="293"/>
                  </a:lnTo>
                  <a:lnTo>
                    <a:pt x="0" y="391"/>
                  </a:lnTo>
                  <a:lnTo>
                    <a:pt x="0" y="489"/>
                  </a:lnTo>
                  <a:lnTo>
                    <a:pt x="0" y="12798"/>
                  </a:lnTo>
                  <a:lnTo>
                    <a:pt x="0" y="12896"/>
                  </a:lnTo>
                  <a:lnTo>
                    <a:pt x="24"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59"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8"/>
            <p:cNvSpPr/>
            <p:nvPr/>
          </p:nvSpPr>
          <p:spPr>
            <a:xfrm>
              <a:off x="3988875" y="3864325"/>
              <a:ext cx="77575" cy="133125"/>
            </a:xfrm>
            <a:custGeom>
              <a:avLst/>
              <a:gdLst/>
              <a:ahLst/>
              <a:cxnLst/>
              <a:rect l="l" t="t" r="r" b="b"/>
              <a:pathLst>
                <a:path w="3103" h="5325" extrusionOk="0">
                  <a:moveTo>
                    <a:pt x="489" y="1"/>
                  </a:moveTo>
                  <a:lnTo>
                    <a:pt x="391" y="25"/>
                  </a:lnTo>
                  <a:lnTo>
                    <a:pt x="294" y="50"/>
                  </a:lnTo>
                  <a:lnTo>
                    <a:pt x="196" y="98"/>
                  </a:lnTo>
                  <a:lnTo>
                    <a:pt x="147" y="147"/>
                  </a:lnTo>
                  <a:lnTo>
                    <a:pt x="74" y="220"/>
                  </a:lnTo>
                  <a:lnTo>
                    <a:pt x="25" y="294"/>
                  </a:lnTo>
                  <a:lnTo>
                    <a:pt x="0" y="391"/>
                  </a:lnTo>
                  <a:lnTo>
                    <a:pt x="0" y="489"/>
                  </a:lnTo>
                  <a:lnTo>
                    <a:pt x="0" y="5325"/>
                  </a:lnTo>
                  <a:lnTo>
                    <a:pt x="3102" y="5325"/>
                  </a:lnTo>
                  <a:lnTo>
                    <a:pt x="3102" y="489"/>
                  </a:lnTo>
                  <a:lnTo>
                    <a:pt x="3102" y="391"/>
                  </a:lnTo>
                  <a:lnTo>
                    <a:pt x="3053" y="294"/>
                  </a:lnTo>
                  <a:lnTo>
                    <a:pt x="3029" y="220"/>
                  </a:lnTo>
                  <a:lnTo>
                    <a:pt x="2956" y="147"/>
                  </a:lnTo>
                  <a:lnTo>
                    <a:pt x="2882" y="98"/>
                  </a:lnTo>
                  <a:lnTo>
                    <a:pt x="2809" y="50"/>
                  </a:lnTo>
                  <a:lnTo>
                    <a:pt x="2711"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8"/>
            <p:cNvSpPr/>
            <p:nvPr/>
          </p:nvSpPr>
          <p:spPr>
            <a:xfrm>
              <a:off x="4259350" y="3864325"/>
              <a:ext cx="77575" cy="133125"/>
            </a:xfrm>
            <a:custGeom>
              <a:avLst/>
              <a:gdLst/>
              <a:ahLst/>
              <a:cxnLst/>
              <a:rect l="l" t="t" r="r" b="b"/>
              <a:pathLst>
                <a:path w="3103" h="5325" extrusionOk="0">
                  <a:moveTo>
                    <a:pt x="489" y="1"/>
                  </a:moveTo>
                  <a:lnTo>
                    <a:pt x="392" y="25"/>
                  </a:lnTo>
                  <a:lnTo>
                    <a:pt x="294" y="50"/>
                  </a:lnTo>
                  <a:lnTo>
                    <a:pt x="221" y="98"/>
                  </a:lnTo>
                  <a:lnTo>
                    <a:pt x="147" y="147"/>
                  </a:lnTo>
                  <a:lnTo>
                    <a:pt x="74" y="220"/>
                  </a:lnTo>
                  <a:lnTo>
                    <a:pt x="50" y="294"/>
                  </a:lnTo>
                  <a:lnTo>
                    <a:pt x="1" y="391"/>
                  </a:lnTo>
                  <a:lnTo>
                    <a:pt x="1" y="489"/>
                  </a:lnTo>
                  <a:lnTo>
                    <a:pt x="1" y="5325"/>
                  </a:lnTo>
                  <a:lnTo>
                    <a:pt x="3103" y="5325"/>
                  </a:lnTo>
                  <a:lnTo>
                    <a:pt x="3103" y="489"/>
                  </a:lnTo>
                  <a:lnTo>
                    <a:pt x="3103" y="391"/>
                  </a:lnTo>
                  <a:lnTo>
                    <a:pt x="3078" y="294"/>
                  </a:lnTo>
                  <a:lnTo>
                    <a:pt x="3029" y="220"/>
                  </a:lnTo>
                  <a:lnTo>
                    <a:pt x="2956" y="147"/>
                  </a:lnTo>
                  <a:lnTo>
                    <a:pt x="2907" y="98"/>
                  </a:lnTo>
                  <a:lnTo>
                    <a:pt x="2810" y="50"/>
                  </a:lnTo>
                  <a:lnTo>
                    <a:pt x="2712" y="25"/>
                  </a:lnTo>
                  <a:lnTo>
                    <a:pt x="26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8"/>
            <p:cNvSpPr/>
            <p:nvPr/>
          </p:nvSpPr>
          <p:spPr>
            <a:xfrm>
              <a:off x="4078625" y="3717800"/>
              <a:ext cx="77575" cy="279650"/>
            </a:xfrm>
            <a:custGeom>
              <a:avLst/>
              <a:gdLst/>
              <a:ahLst/>
              <a:cxnLst/>
              <a:rect l="l" t="t" r="r" b="b"/>
              <a:pathLst>
                <a:path w="3103" h="11186" extrusionOk="0">
                  <a:moveTo>
                    <a:pt x="489" y="0"/>
                  </a:moveTo>
                  <a:lnTo>
                    <a:pt x="391" y="25"/>
                  </a:lnTo>
                  <a:lnTo>
                    <a:pt x="294" y="49"/>
                  </a:lnTo>
                  <a:lnTo>
                    <a:pt x="220" y="98"/>
                  </a:lnTo>
                  <a:lnTo>
                    <a:pt x="147" y="147"/>
                  </a:lnTo>
                  <a:lnTo>
                    <a:pt x="74" y="220"/>
                  </a:lnTo>
                  <a:lnTo>
                    <a:pt x="49" y="293"/>
                  </a:lnTo>
                  <a:lnTo>
                    <a:pt x="1" y="391"/>
                  </a:lnTo>
                  <a:lnTo>
                    <a:pt x="1" y="489"/>
                  </a:lnTo>
                  <a:lnTo>
                    <a:pt x="1" y="11186"/>
                  </a:lnTo>
                  <a:lnTo>
                    <a:pt x="3102" y="11186"/>
                  </a:lnTo>
                  <a:lnTo>
                    <a:pt x="3102" y="489"/>
                  </a:lnTo>
                  <a:lnTo>
                    <a:pt x="3102" y="391"/>
                  </a:lnTo>
                  <a:lnTo>
                    <a:pt x="3078" y="293"/>
                  </a:lnTo>
                  <a:lnTo>
                    <a:pt x="3029" y="220"/>
                  </a:lnTo>
                  <a:lnTo>
                    <a:pt x="2956" y="147"/>
                  </a:lnTo>
                  <a:lnTo>
                    <a:pt x="2907" y="98"/>
                  </a:lnTo>
                  <a:lnTo>
                    <a:pt x="2809" y="49"/>
                  </a:lnTo>
                  <a:lnTo>
                    <a:pt x="2712" y="25"/>
                  </a:lnTo>
                  <a:lnTo>
                    <a:pt x="261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8"/>
            <p:cNvSpPr/>
            <p:nvPr/>
          </p:nvSpPr>
          <p:spPr>
            <a:xfrm>
              <a:off x="4168375" y="3788625"/>
              <a:ext cx="78175" cy="208825"/>
            </a:xfrm>
            <a:custGeom>
              <a:avLst/>
              <a:gdLst/>
              <a:ahLst/>
              <a:cxnLst/>
              <a:rect l="l" t="t" r="r" b="b"/>
              <a:pathLst>
                <a:path w="3127" h="8353" extrusionOk="0">
                  <a:moveTo>
                    <a:pt x="489" y="0"/>
                  </a:moveTo>
                  <a:lnTo>
                    <a:pt x="392" y="25"/>
                  </a:lnTo>
                  <a:lnTo>
                    <a:pt x="318" y="49"/>
                  </a:lnTo>
                  <a:lnTo>
                    <a:pt x="221" y="98"/>
                  </a:lnTo>
                  <a:lnTo>
                    <a:pt x="147" y="147"/>
                  </a:lnTo>
                  <a:lnTo>
                    <a:pt x="99" y="220"/>
                  </a:lnTo>
                  <a:lnTo>
                    <a:pt x="50" y="293"/>
                  </a:lnTo>
                  <a:lnTo>
                    <a:pt x="25" y="391"/>
                  </a:lnTo>
                  <a:lnTo>
                    <a:pt x="1" y="489"/>
                  </a:lnTo>
                  <a:lnTo>
                    <a:pt x="1" y="8353"/>
                  </a:lnTo>
                  <a:lnTo>
                    <a:pt x="3127" y="8353"/>
                  </a:lnTo>
                  <a:lnTo>
                    <a:pt x="3127" y="489"/>
                  </a:lnTo>
                  <a:lnTo>
                    <a:pt x="3103" y="391"/>
                  </a:lnTo>
                  <a:lnTo>
                    <a:pt x="3078" y="293"/>
                  </a:lnTo>
                  <a:lnTo>
                    <a:pt x="3029" y="220"/>
                  </a:lnTo>
                  <a:lnTo>
                    <a:pt x="2980" y="147"/>
                  </a:lnTo>
                  <a:lnTo>
                    <a:pt x="2907" y="98"/>
                  </a:lnTo>
                  <a:lnTo>
                    <a:pt x="2809" y="49"/>
                  </a:lnTo>
                  <a:lnTo>
                    <a:pt x="2736" y="25"/>
                  </a:lnTo>
                  <a:lnTo>
                    <a:pt x="2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8" name="Google Shape;548;p38"/>
          <p:cNvGrpSpPr/>
          <p:nvPr/>
        </p:nvGrpSpPr>
        <p:grpSpPr>
          <a:xfrm>
            <a:off x="3724307" y="4151600"/>
            <a:ext cx="378750" cy="277698"/>
            <a:chOff x="4610450" y="3703750"/>
            <a:chExt cx="453050" cy="332175"/>
          </a:xfrm>
        </p:grpSpPr>
        <p:sp>
          <p:nvSpPr>
            <p:cNvPr id="549" name="Google Shape;549;p38"/>
            <p:cNvSpPr/>
            <p:nvPr/>
          </p:nvSpPr>
          <p:spPr>
            <a:xfrm>
              <a:off x="4610450" y="3703750"/>
              <a:ext cx="453050" cy="332175"/>
            </a:xfrm>
            <a:custGeom>
              <a:avLst/>
              <a:gdLst/>
              <a:ahLst/>
              <a:cxnLst/>
              <a:rect l="l" t="t" r="r" b="b"/>
              <a:pathLst>
                <a:path w="18122" h="13287" extrusionOk="0">
                  <a:moveTo>
                    <a:pt x="366" y="0"/>
                  </a:moveTo>
                  <a:lnTo>
                    <a:pt x="293" y="49"/>
                  </a:lnTo>
                  <a:lnTo>
                    <a:pt x="195" y="74"/>
                  </a:lnTo>
                  <a:lnTo>
                    <a:pt x="122" y="147"/>
                  </a:lnTo>
                  <a:lnTo>
                    <a:pt x="73" y="220"/>
                  </a:lnTo>
                  <a:lnTo>
                    <a:pt x="25" y="293"/>
                  </a:lnTo>
                  <a:lnTo>
                    <a:pt x="0" y="391"/>
                  </a:lnTo>
                  <a:lnTo>
                    <a:pt x="0" y="489"/>
                  </a:lnTo>
                  <a:lnTo>
                    <a:pt x="0" y="12798"/>
                  </a:lnTo>
                  <a:lnTo>
                    <a:pt x="0" y="12896"/>
                  </a:lnTo>
                  <a:lnTo>
                    <a:pt x="25" y="12993"/>
                  </a:lnTo>
                  <a:lnTo>
                    <a:pt x="73" y="13067"/>
                  </a:lnTo>
                  <a:lnTo>
                    <a:pt x="122" y="13140"/>
                  </a:lnTo>
                  <a:lnTo>
                    <a:pt x="195" y="13213"/>
                  </a:lnTo>
                  <a:lnTo>
                    <a:pt x="293" y="13238"/>
                  </a:lnTo>
                  <a:lnTo>
                    <a:pt x="366" y="13287"/>
                  </a:lnTo>
                  <a:lnTo>
                    <a:pt x="17756" y="13287"/>
                  </a:lnTo>
                  <a:lnTo>
                    <a:pt x="17829" y="13238"/>
                  </a:lnTo>
                  <a:lnTo>
                    <a:pt x="17927" y="13213"/>
                  </a:lnTo>
                  <a:lnTo>
                    <a:pt x="18000" y="13140"/>
                  </a:lnTo>
                  <a:lnTo>
                    <a:pt x="18049" y="13067"/>
                  </a:lnTo>
                  <a:lnTo>
                    <a:pt x="18098" y="12993"/>
                  </a:lnTo>
                  <a:lnTo>
                    <a:pt x="18122" y="12896"/>
                  </a:lnTo>
                  <a:lnTo>
                    <a:pt x="18122" y="12798"/>
                  </a:lnTo>
                  <a:lnTo>
                    <a:pt x="18122" y="12700"/>
                  </a:lnTo>
                  <a:lnTo>
                    <a:pt x="18098" y="12603"/>
                  </a:lnTo>
                  <a:lnTo>
                    <a:pt x="18049" y="12529"/>
                  </a:lnTo>
                  <a:lnTo>
                    <a:pt x="18000" y="12456"/>
                  </a:lnTo>
                  <a:lnTo>
                    <a:pt x="17927" y="12383"/>
                  </a:lnTo>
                  <a:lnTo>
                    <a:pt x="17829" y="12358"/>
                  </a:lnTo>
                  <a:lnTo>
                    <a:pt x="17756" y="12310"/>
                  </a:lnTo>
                  <a:lnTo>
                    <a:pt x="977" y="12310"/>
                  </a:lnTo>
                  <a:lnTo>
                    <a:pt x="977" y="489"/>
                  </a:lnTo>
                  <a:lnTo>
                    <a:pt x="953" y="391"/>
                  </a:lnTo>
                  <a:lnTo>
                    <a:pt x="928" y="293"/>
                  </a:lnTo>
                  <a:lnTo>
                    <a:pt x="879" y="220"/>
                  </a:lnTo>
                  <a:lnTo>
                    <a:pt x="830" y="147"/>
                  </a:lnTo>
                  <a:lnTo>
                    <a:pt x="757" y="74"/>
                  </a:lnTo>
                  <a:lnTo>
                    <a:pt x="660" y="49"/>
                  </a:lnTo>
                  <a:lnTo>
                    <a:pt x="5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8"/>
            <p:cNvSpPr/>
            <p:nvPr/>
          </p:nvSpPr>
          <p:spPr>
            <a:xfrm>
              <a:off x="4642200" y="3730000"/>
              <a:ext cx="389550" cy="249150"/>
            </a:xfrm>
            <a:custGeom>
              <a:avLst/>
              <a:gdLst/>
              <a:ahLst/>
              <a:cxnLst/>
              <a:rect l="l" t="t" r="r" b="b"/>
              <a:pathLst>
                <a:path w="15582" h="9966" extrusionOk="0">
                  <a:moveTo>
                    <a:pt x="14752" y="1"/>
                  </a:moveTo>
                  <a:lnTo>
                    <a:pt x="14629" y="49"/>
                  </a:lnTo>
                  <a:lnTo>
                    <a:pt x="14507" y="98"/>
                  </a:lnTo>
                  <a:lnTo>
                    <a:pt x="14410" y="196"/>
                  </a:lnTo>
                  <a:lnTo>
                    <a:pt x="14336" y="294"/>
                  </a:lnTo>
                  <a:lnTo>
                    <a:pt x="14263" y="416"/>
                  </a:lnTo>
                  <a:lnTo>
                    <a:pt x="14239" y="538"/>
                  </a:lnTo>
                  <a:lnTo>
                    <a:pt x="14214" y="684"/>
                  </a:lnTo>
                  <a:lnTo>
                    <a:pt x="14239" y="831"/>
                  </a:lnTo>
                  <a:lnTo>
                    <a:pt x="14288" y="1002"/>
                  </a:lnTo>
                  <a:lnTo>
                    <a:pt x="11308" y="4372"/>
                  </a:lnTo>
                  <a:lnTo>
                    <a:pt x="11161" y="4323"/>
                  </a:lnTo>
                  <a:lnTo>
                    <a:pt x="11015" y="4299"/>
                  </a:lnTo>
                  <a:lnTo>
                    <a:pt x="10844" y="4323"/>
                  </a:lnTo>
                  <a:lnTo>
                    <a:pt x="10087" y="3005"/>
                  </a:lnTo>
                  <a:lnTo>
                    <a:pt x="10160" y="2907"/>
                  </a:lnTo>
                  <a:lnTo>
                    <a:pt x="10209" y="2809"/>
                  </a:lnTo>
                  <a:lnTo>
                    <a:pt x="10233" y="2687"/>
                  </a:lnTo>
                  <a:lnTo>
                    <a:pt x="10233" y="2565"/>
                  </a:lnTo>
                  <a:lnTo>
                    <a:pt x="10233" y="2418"/>
                  </a:lnTo>
                  <a:lnTo>
                    <a:pt x="10184" y="2296"/>
                  </a:lnTo>
                  <a:lnTo>
                    <a:pt x="10136" y="2174"/>
                  </a:lnTo>
                  <a:lnTo>
                    <a:pt x="10038" y="2077"/>
                  </a:lnTo>
                  <a:lnTo>
                    <a:pt x="9940" y="2003"/>
                  </a:lnTo>
                  <a:lnTo>
                    <a:pt x="9818" y="1930"/>
                  </a:lnTo>
                  <a:lnTo>
                    <a:pt x="9696" y="1906"/>
                  </a:lnTo>
                  <a:lnTo>
                    <a:pt x="9549" y="1881"/>
                  </a:lnTo>
                  <a:lnTo>
                    <a:pt x="9427" y="1906"/>
                  </a:lnTo>
                  <a:lnTo>
                    <a:pt x="9281" y="1930"/>
                  </a:lnTo>
                  <a:lnTo>
                    <a:pt x="9183" y="2003"/>
                  </a:lnTo>
                  <a:lnTo>
                    <a:pt x="9085" y="2077"/>
                  </a:lnTo>
                  <a:lnTo>
                    <a:pt x="8988" y="2174"/>
                  </a:lnTo>
                  <a:lnTo>
                    <a:pt x="8939" y="2296"/>
                  </a:lnTo>
                  <a:lnTo>
                    <a:pt x="8890" y="2418"/>
                  </a:lnTo>
                  <a:lnTo>
                    <a:pt x="8866" y="2565"/>
                  </a:lnTo>
                  <a:lnTo>
                    <a:pt x="8890" y="2663"/>
                  </a:lnTo>
                  <a:lnTo>
                    <a:pt x="8914" y="2785"/>
                  </a:lnTo>
                  <a:lnTo>
                    <a:pt x="8939" y="2883"/>
                  </a:lnTo>
                  <a:lnTo>
                    <a:pt x="8988" y="2956"/>
                  </a:lnTo>
                  <a:lnTo>
                    <a:pt x="6521" y="6668"/>
                  </a:lnTo>
                  <a:lnTo>
                    <a:pt x="6399" y="6644"/>
                  </a:lnTo>
                  <a:lnTo>
                    <a:pt x="6130" y="6644"/>
                  </a:lnTo>
                  <a:lnTo>
                    <a:pt x="5959" y="6717"/>
                  </a:lnTo>
                  <a:lnTo>
                    <a:pt x="4714" y="5398"/>
                  </a:lnTo>
                  <a:lnTo>
                    <a:pt x="4763" y="5252"/>
                  </a:lnTo>
                  <a:lnTo>
                    <a:pt x="4763" y="5105"/>
                  </a:lnTo>
                  <a:lnTo>
                    <a:pt x="4763" y="4958"/>
                  </a:lnTo>
                  <a:lnTo>
                    <a:pt x="4714" y="4836"/>
                  </a:lnTo>
                  <a:lnTo>
                    <a:pt x="4665" y="4714"/>
                  </a:lnTo>
                  <a:lnTo>
                    <a:pt x="4567" y="4617"/>
                  </a:lnTo>
                  <a:lnTo>
                    <a:pt x="4470" y="4543"/>
                  </a:lnTo>
                  <a:lnTo>
                    <a:pt x="4347" y="4470"/>
                  </a:lnTo>
                  <a:lnTo>
                    <a:pt x="4225" y="4446"/>
                  </a:lnTo>
                  <a:lnTo>
                    <a:pt x="4079" y="4421"/>
                  </a:lnTo>
                  <a:lnTo>
                    <a:pt x="3957" y="4446"/>
                  </a:lnTo>
                  <a:lnTo>
                    <a:pt x="3810" y="4470"/>
                  </a:lnTo>
                  <a:lnTo>
                    <a:pt x="3712" y="4543"/>
                  </a:lnTo>
                  <a:lnTo>
                    <a:pt x="3615" y="4617"/>
                  </a:lnTo>
                  <a:lnTo>
                    <a:pt x="3517" y="4714"/>
                  </a:lnTo>
                  <a:lnTo>
                    <a:pt x="3468" y="4836"/>
                  </a:lnTo>
                  <a:lnTo>
                    <a:pt x="3419" y="4958"/>
                  </a:lnTo>
                  <a:lnTo>
                    <a:pt x="3395" y="5105"/>
                  </a:lnTo>
                  <a:lnTo>
                    <a:pt x="3419" y="5276"/>
                  </a:lnTo>
                  <a:lnTo>
                    <a:pt x="3493" y="5447"/>
                  </a:lnTo>
                  <a:lnTo>
                    <a:pt x="49" y="9574"/>
                  </a:lnTo>
                  <a:lnTo>
                    <a:pt x="0" y="9648"/>
                  </a:lnTo>
                  <a:lnTo>
                    <a:pt x="0" y="9745"/>
                  </a:lnTo>
                  <a:lnTo>
                    <a:pt x="25" y="9843"/>
                  </a:lnTo>
                  <a:lnTo>
                    <a:pt x="98" y="9916"/>
                  </a:lnTo>
                  <a:lnTo>
                    <a:pt x="171" y="9965"/>
                  </a:lnTo>
                  <a:lnTo>
                    <a:pt x="244" y="9965"/>
                  </a:lnTo>
                  <a:lnTo>
                    <a:pt x="342" y="9941"/>
                  </a:lnTo>
                  <a:lnTo>
                    <a:pt x="440" y="9892"/>
                  </a:lnTo>
                  <a:lnTo>
                    <a:pt x="3859" y="5740"/>
                  </a:lnTo>
                  <a:lnTo>
                    <a:pt x="3981" y="5789"/>
                  </a:lnTo>
                  <a:lnTo>
                    <a:pt x="4079" y="5789"/>
                  </a:lnTo>
                  <a:lnTo>
                    <a:pt x="4225" y="5764"/>
                  </a:lnTo>
                  <a:lnTo>
                    <a:pt x="4347" y="5740"/>
                  </a:lnTo>
                  <a:lnTo>
                    <a:pt x="5642" y="7083"/>
                  </a:lnTo>
                  <a:lnTo>
                    <a:pt x="5617" y="7205"/>
                  </a:lnTo>
                  <a:lnTo>
                    <a:pt x="5617" y="7328"/>
                  </a:lnTo>
                  <a:lnTo>
                    <a:pt x="5617" y="7450"/>
                  </a:lnTo>
                  <a:lnTo>
                    <a:pt x="5666" y="7572"/>
                  </a:lnTo>
                  <a:lnTo>
                    <a:pt x="5740" y="7694"/>
                  </a:lnTo>
                  <a:lnTo>
                    <a:pt x="5813" y="7792"/>
                  </a:lnTo>
                  <a:lnTo>
                    <a:pt x="5910" y="7889"/>
                  </a:lnTo>
                  <a:lnTo>
                    <a:pt x="6033" y="7938"/>
                  </a:lnTo>
                  <a:lnTo>
                    <a:pt x="6155" y="7987"/>
                  </a:lnTo>
                  <a:lnTo>
                    <a:pt x="6301" y="8011"/>
                  </a:lnTo>
                  <a:lnTo>
                    <a:pt x="6448" y="7987"/>
                  </a:lnTo>
                  <a:lnTo>
                    <a:pt x="6570" y="7938"/>
                  </a:lnTo>
                  <a:lnTo>
                    <a:pt x="6692" y="7889"/>
                  </a:lnTo>
                  <a:lnTo>
                    <a:pt x="6790" y="7792"/>
                  </a:lnTo>
                  <a:lnTo>
                    <a:pt x="6863" y="7694"/>
                  </a:lnTo>
                  <a:lnTo>
                    <a:pt x="6936" y="7572"/>
                  </a:lnTo>
                  <a:lnTo>
                    <a:pt x="6961" y="7450"/>
                  </a:lnTo>
                  <a:lnTo>
                    <a:pt x="6985" y="7328"/>
                  </a:lnTo>
                  <a:lnTo>
                    <a:pt x="6961" y="7132"/>
                  </a:lnTo>
                  <a:lnTo>
                    <a:pt x="6887" y="6986"/>
                  </a:lnTo>
                  <a:lnTo>
                    <a:pt x="9403" y="3224"/>
                  </a:lnTo>
                  <a:lnTo>
                    <a:pt x="9549" y="3249"/>
                  </a:lnTo>
                  <a:lnTo>
                    <a:pt x="9647" y="3249"/>
                  </a:lnTo>
                  <a:lnTo>
                    <a:pt x="10429" y="4617"/>
                  </a:lnTo>
                  <a:lnTo>
                    <a:pt x="10355" y="4788"/>
                  </a:lnTo>
                  <a:lnTo>
                    <a:pt x="10331" y="4885"/>
                  </a:lnTo>
                  <a:lnTo>
                    <a:pt x="10331" y="4983"/>
                  </a:lnTo>
                  <a:lnTo>
                    <a:pt x="10331" y="5129"/>
                  </a:lnTo>
                  <a:lnTo>
                    <a:pt x="10380" y="5252"/>
                  </a:lnTo>
                  <a:lnTo>
                    <a:pt x="10429" y="5374"/>
                  </a:lnTo>
                  <a:lnTo>
                    <a:pt x="10526" y="5471"/>
                  </a:lnTo>
                  <a:lnTo>
                    <a:pt x="10624" y="5569"/>
                  </a:lnTo>
                  <a:lnTo>
                    <a:pt x="10746" y="5618"/>
                  </a:lnTo>
                  <a:lnTo>
                    <a:pt x="10868" y="5667"/>
                  </a:lnTo>
                  <a:lnTo>
                    <a:pt x="11137" y="5667"/>
                  </a:lnTo>
                  <a:lnTo>
                    <a:pt x="11284" y="5618"/>
                  </a:lnTo>
                  <a:lnTo>
                    <a:pt x="11381" y="5569"/>
                  </a:lnTo>
                  <a:lnTo>
                    <a:pt x="11479" y="5471"/>
                  </a:lnTo>
                  <a:lnTo>
                    <a:pt x="11577" y="5374"/>
                  </a:lnTo>
                  <a:lnTo>
                    <a:pt x="11625" y="5252"/>
                  </a:lnTo>
                  <a:lnTo>
                    <a:pt x="11674" y="5129"/>
                  </a:lnTo>
                  <a:lnTo>
                    <a:pt x="11699" y="4983"/>
                  </a:lnTo>
                  <a:lnTo>
                    <a:pt x="11674" y="4861"/>
                  </a:lnTo>
                  <a:lnTo>
                    <a:pt x="11650" y="4739"/>
                  </a:lnTo>
                  <a:lnTo>
                    <a:pt x="14654" y="1319"/>
                  </a:lnTo>
                  <a:lnTo>
                    <a:pt x="14776" y="1344"/>
                  </a:lnTo>
                  <a:lnTo>
                    <a:pt x="14898" y="1368"/>
                  </a:lnTo>
                  <a:lnTo>
                    <a:pt x="15045" y="1344"/>
                  </a:lnTo>
                  <a:lnTo>
                    <a:pt x="15167" y="1295"/>
                  </a:lnTo>
                  <a:lnTo>
                    <a:pt x="15289" y="1246"/>
                  </a:lnTo>
                  <a:lnTo>
                    <a:pt x="15387" y="1148"/>
                  </a:lnTo>
                  <a:lnTo>
                    <a:pt x="15460" y="1051"/>
                  </a:lnTo>
                  <a:lnTo>
                    <a:pt x="15533" y="953"/>
                  </a:lnTo>
                  <a:lnTo>
                    <a:pt x="15558" y="807"/>
                  </a:lnTo>
                  <a:lnTo>
                    <a:pt x="15582" y="684"/>
                  </a:lnTo>
                  <a:lnTo>
                    <a:pt x="15558" y="538"/>
                  </a:lnTo>
                  <a:lnTo>
                    <a:pt x="15533" y="416"/>
                  </a:lnTo>
                  <a:lnTo>
                    <a:pt x="15460" y="294"/>
                  </a:lnTo>
                  <a:lnTo>
                    <a:pt x="15387" y="196"/>
                  </a:lnTo>
                  <a:lnTo>
                    <a:pt x="15289" y="98"/>
                  </a:lnTo>
                  <a:lnTo>
                    <a:pt x="15167" y="49"/>
                  </a:lnTo>
                  <a:lnTo>
                    <a:pt x="15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38"/>
          <p:cNvGrpSpPr/>
          <p:nvPr/>
        </p:nvGrpSpPr>
        <p:grpSpPr>
          <a:xfrm>
            <a:off x="4301106" y="4123532"/>
            <a:ext cx="352207" cy="333836"/>
            <a:chOff x="5300400" y="3670175"/>
            <a:chExt cx="421300" cy="399325"/>
          </a:xfrm>
        </p:grpSpPr>
        <p:sp>
          <p:nvSpPr>
            <p:cNvPr id="552" name="Google Shape;552;p38"/>
            <p:cNvSpPr/>
            <p:nvPr/>
          </p:nvSpPr>
          <p:spPr>
            <a:xfrm>
              <a:off x="5300400" y="3708025"/>
              <a:ext cx="421300" cy="267450"/>
            </a:xfrm>
            <a:custGeom>
              <a:avLst/>
              <a:gdLst/>
              <a:ahLst/>
              <a:cxnLst/>
              <a:rect l="l" t="t" r="r" b="b"/>
              <a:pathLst>
                <a:path w="16852" h="10698" extrusionOk="0">
                  <a:moveTo>
                    <a:pt x="16364" y="489"/>
                  </a:moveTo>
                  <a:lnTo>
                    <a:pt x="16364" y="10209"/>
                  </a:lnTo>
                  <a:lnTo>
                    <a:pt x="489" y="10209"/>
                  </a:lnTo>
                  <a:lnTo>
                    <a:pt x="489" y="489"/>
                  </a:lnTo>
                  <a:close/>
                  <a:moveTo>
                    <a:pt x="391" y="0"/>
                  </a:moveTo>
                  <a:lnTo>
                    <a:pt x="293" y="25"/>
                  </a:lnTo>
                  <a:lnTo>
                    <a:pt x="196" y="74"/>
                  </a:lnTo>
                  <a:lnTo>
                    <a:pt x="122" y="147"/>
                  </a:lnTo>
                  <a:lnTo>
                    <a:pt x="73" y="220"/>
                  </a:lnTo>
                  <a:lnTo>
                    <a:pt x="25" y="293"/>
                  </a:lnTo>
                  <a:lnTo>
                    <a:pt x="0" y="391"/>
                  </a:lnTo>
                  <a:lnTo>
                    <a:pt x="0" y="489"/>
                  </a:lnTo>
                  <a:lnTo>
                    <a:pt x="0" y="10209"/>
                  </a:lnTo>
                  <a:lnTo>
                    <a:pt x="0" y="10307"/>
                  </a:lnTo>
                  <a:lnTo>
                    <a:pt x="25" y="10405"/>
                  </a:lnTo>
                  <a:lnTo>
                    <a:pt x="73" y="10478"/>
                  </a:lnTo>
                  <a:lnTo>
                    <a:pt x="122" y="10551"/>
                  </a:lnTo>
                  <a:lnTo>
                    <a:pt x="196" y="10600"/>
                  </a:lnTo>
                  <a:lnTo>
                    <a:pt x="293" y="10649"/>
                  </a:lnTo>
                  <a:lnTo>
                    <a:pt x="391" y="10673"/>
                  </a:lnTo>
                  <a:lnTo>
                    <a:pt x="489" y="10698"/>
                  </a:lnTo>
                  <a:lnTo>
                    <a:pt x="16364" y="10698"/>
                  </a:lnTo>
                  <a:lnTo>
                    <a:pt x="16461" y="10673"/>
                  </a:lnTo>
                  <a:lnTo>
                    <a:pt x="16559" y="10649"/>
                  </a:lnTo>
                  <a:lnTo>
                    <a:pt x="16657" y="10600"/>
                  </a:lnTo>
                  <a:lnTo>
                    <a:pt x="16730" y="10551"/>
                  </a:lnTo>
                  <a:lnTo>
                    <a:pt x="16779" y="10478"/>
                  </a:lnTo>
                  <a:lnTo>
                    <a:pt x="16828" y="10405"/>
                  </a:lnTo>
                  <a:lnTo>
                    <a:pt x="16852" y="10307"/>
                  </a:lnTo>
                  <a:lnTo>
                    <a:pt x="16852" y="10209"/>
                  </a:lnTo>
                  <a:lnTo>
                    <a:pt x="16852" y="489"/>
                  </a:lnTo>
                  <a:lnTo>
                    <a:pt x="16852" y="391"/>
                  </a:lnTo>
                  <a:lnTo>
                    <a:pt x="16828" y="293"/>
                  </a:lnTo>
                  <a:lnTo>
                    <a:pt x="16779" y="220"/>
                  </a:lnTo>
                  <a:lnTo>
                    <a:pt x="16730" y="147"/>
                  </a:lnTo>
                  <a:lnTo>
                    <a:pt x="16657" y="74"/>
                  </a:lnTo>
                  <a:lnTo>
                    <a:pt x="16559" y="25"/>
                  </a:lnTo>
                  <a:lnTo>
                    <a:pt x="164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8"/>
            <p:cNvSpPr/>
            <p:nvPr/>
          </p:nvSpPr>
          <p:spPr>
            <a:xfrm>
              <a:off x="5498825" y="3670175"/>
              <a:ext cx="24450" cy="25650"/>
            </a:xfrm>
            <a:custGeom>
              <a:avLst/>
              <a:gdLst/>
              <a:ahLst/>
              <a:cxnLst/>
              <a:rect l="l" t="t" r="r" b="b"/>
              <a:pathLst>
                <a:path w="978" h="1026" extrusionOk="0">
                  <a:moveTo>
                    <a:pt x="489" y="0"/>
                  </a:moveTo>
                  <a:lnTo>
                    <a:pt x="391" y="25"/>
                  </a:lnTo>
                  <a:lnTo>
                    <a:pt x="294" y="49"/>
                  </a:lnTo>
                  <a:lnTo>
                    <a:pt x="220" y="98"/>
                  </a:lnTo>
                  <a:lnTo>
                    <a:pt x="147" y="147"/>
                  </a:lnTo>
                  <a:lnTo>
                    <a:pt x="74" y="220"/>
                  </a:lnTo>
                  <a:lnTo>
                    <a:pt x="49" y="318"/>
                  </a:lnTo>
                  <a:lnTo>
                    <a:pt x="1" y="391"/>
                  </a:lnTo>
                  <a:lnTo>
                    <a:pt x="1" y="489"/>
                  </a:lnTo>
                  <a:lnTo>
                    <a:pt x="1" y="1026"/>
                  </a:lnTo>
                  <a:lnTo>
                    <a:pt x="978" y="1026"/>
                  </a:lnTo>
                  <a:lnTo>
                    <a:pt x="978" y="489"/>
                  </a:lnTo>
                  <a:lnTo>
                    <a:pt x="978" y="391"/>
                  </a:lnTo>
                  <a:lnTo>
                    <a:pt x="929" y="318"/>
                  </a:lnTo>
                  <a:lnTo>
                    <a:pt x="904" y="220"/>
                  </a:lnTo>
                  <a:lnTo>
                    <a:pt x="831" y="147"/>
                  </a:lnTo>
                  <a:lnTo>
                    <a:pt x="758" y="98"/>
                  </a:lnTo>
                  <a:lnTo>
                    <a:pt x="684" y="49"/>
                  </a:lnTo>
                  <a:lnTo>
                    <a:pt x="587" y="25"/>
                  </a:lnTo>
                  <a:lnTo>
                    <a:pt x="48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8"/>
            <p:cNvSpPr/>
            <p:nvPr/>
          </p:nvSpPr>
          <p:spPr>
            <a:xfrm>
              <a:off x="5366325" y="3987675"/>
              <a:ext cx="61100" cy="81825"/>
            </a:xfrm>
            <a:custGeom>
              <a:avLst/>
              <a:gdLst/>
              <a:ahLst/>
              <a:cxnLst/>
              <a:rect l="l" t="t" r="r" b="b"/>
              <a:pathLst>
                <a:path w="2444" h="3273" extrusionOk="0">
                  <a:moveTo>
                    <a:pt x="1344" y="0"/>
                  </a:moveTo>
                  <a:lnTo>
                    <a:pt x="50" y="2565"/>
                  </a:lnTo>
                  <a:lnTo>
                    <a:pt x="25" y="2638"/>
                  </a:lnTo>
                  <a:lnTo>
                    <a:pt x="1" y="2736"/>
                  </a:lnTo>
                  <a:lnTo>
                    <a:pt x="1" y="2833"/>
                  </a:lnTo>
                  <a:lnTo>
                    <a:pt x="25" y="2931"/>
                  </a:lnTo>
                  <a:lnTo>
                    <a:pt x="74" y="3004"/>
                  </a:lnTo>
                  <a:lnTo>
                    <a:pt x="123" y="3102"/>
                  </a:lnTo>
                  <a:lnTo>
                    <a:pt x="196" y="3151"/>
                  </a:lnTo>
                  <a:lnTo>
                    <a:pt x="269" y="3224"/>
                  </a:lnTo>
                  <a:lnTo>
                    <a:pt x="392" y="3248"/>
                  </a:lnTo>
                  <a:lnTo>
                    <a:pt x="489" y="3273"/>
                  </a:lnTo>
                  <a:lnTo>
                    <a:pt x="636" y="3248"/>
                  </a:lnTo>
                  <a:lnTo>
                    <a:pt x="758" y="3200"/>
                  </a:lnTo>
                  <a:lnTo>
                    <a:pt x="856" y="3102"/>
                  </a:lnTo>
                  <a:lnTo>
                    <a:pt x="929" y="3004"/>
                  </a:lnTo>
                  <a:lnTo>
                    <a:pt x="24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8"/>
            <p:cNvSpPr/>
            <p:nvPr/>
          </p:nvSpPr>
          <p:spPr>
            <a:xfrm>
              <a:off x="5594700" y="3987675"/>
              <a:ext cx="61075" cy="81825"/>
            </a:xfrm>
            <a:custGeom>
              <a:avLst/>
              <a:gdLst/>
              <a:ahLst/>
              <a:cxnLst/>
              <a:rect l="l" t="t" r="r" b="b"/>
              <a:pathLst>
                <a:path w="2443" h="3273" extrusionOk="0">
                  <a:moveTo>
                    <a:pt x="0" y="0"/>
                  </a:moveTo>
                  <a:lnTo>
                    <a:pt x="1514" y="3004"/>
                  </a:lnTo>
                  <a:lnTo>
                    <a:pt x="1588" y="3102"/>
                  </a:lnTo>
                  <a:lnTo>
                    <a:pt x="1685" y="3200"/>
                  </a:lnTo>
                  <a:lnTo>
                    <a:pt x="1807" y="3248"/>
                  </a:lnTo>
                  <a:lnTo>
                    <a:pt x="1954" y="3273"/>
                  </a:lnTo>
                  <a:lnTo>
                    <a:pt x="2052" y="3248"/>
                  </a:lnTo>
                  <a:lnTo>
                    <a:pt x="2174" y="3224"/>
                  </a:lnTo>
                  <a:lnTo>
                    <a:pt x="2247" y="3151"/>
                  </a:lnTo>
                  <a:lnTo>
                    <a:pt x="2320" y="3102"/>
                  </a:lnTo>
                  <a:lnTo>
                    <a:pt x="2369" y="3004"/>
                  </a:lnTo>
                  <a:lnTo>
                    <a:pt x="2418" y="2931"/>
                  </a:lnTo>
                  <a:lnTo>
                    <a:pt x="2442" y="2833"/>
                  </a:lnTo>
                  <a:lnTo>
                    <a:pt x="2442" y="2736"/>
                  </a:lnTo>
                  <a:lnTo>
                    <a:pt x="2418" y="2638"/>
                  </a:lnTo>
                  <a:lnTo>
                    <a:pt x="2393" y="2565"/>
                  </a:lnTo>
                  <a:lnTo>
                    <a:pt x="1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8"/>
            <p:cNvSpPr/>
            <p:nvPr/>
          </p:nvSpPr>
          <p:spPr>
            <a:xfrm>
              <a:off x="5324825" y="3732450"/>
              <a:ext cx="372475" cy="218600"/>
            </a:xfrm>
            <a:custGeom>
              <a:avLst/>
              <a:gdLst/>
              <a:ahLst/>
              <a:cxnLst/>
              <a:rect l="l" t="t" r="r" b="b"/>
              <a:pathLst>
                <a:path w="14899" h="8744" extrusionOk="0">
                  <a:moveTo>
                    <a:pt x="12578" y="1319"/>
                  </a:moveTo>
                  <a:lnTo>
                    <a:pt x="12676" y="1344"/>
                  </a:lnTo>
                  <a:lnTo>
                    <a:pt x="12749" y="1392"/>
                  </a:lnTo>
                  <a:lnTo>
                    <a:pt x="12822" y="1441"/>
                  </a:lnTo>
                  <a:lnTo>
                    <a:pt x="12895" y="1515"/>
                  </a:lnTo>
                  <a:lnTo>
                    <a:pt x="12920" y="1612"/>
                  </a:lnTo>
                  <a:lnTo>
                    <a:pt x="12969" y="1710"/>
                  </a:lnTo>
                  <a:lnTo>
                    <a:pt x="12969" y="1808"/>
                  </a:lnTo>
                  <a:lnTo>
                    <a:pt x="12969" y="4079"/>
                  </a:lnTo>
                  <a:lnTo>
                    <a:pt x="12969" y="4177"/>
                  </a:lnTo>
                  <a:lnTo>
                    <a:pt x="12920" y="4274"/>
                  </a:lnTo>
                  <a:lnTo>
                    <a:pt x="12895" y="4348"/>
                  </a:lnTo>
                  <a:lnTo>
                    <a:pt x="12822" y="4421"/>
                  </a:lnTo>
                  <a:lnTo>
                    <a:pt x="12749" y="4470"/>
                  </a:lnTo>
                  <a:lnTo>
                    <a:pt x="12676" y="4519"/>
                  </a:lnTo>
                  <a:lnTo>
                    <a:pt x="12578" y="4543"/>
                  </a:lnTo>
                  <a:lnTo>
                    <a:pt x="12480" y="4567"/>
                  </a:lnTo>
                  <a:lnTo>
                    <a:pt x="12383" y="4543"/>
                  </a:lnTo>
                  <a:lnTo>
                    <a:pt x="12285" y="4519"/>
                  </a:lnTo>
                  <a:lnTo>
                    <a:pt x="12212" y="4470"/>
                  </a:lnTo>
                  <a:lnTo>
                    <a:pt x="12138" y="4421"/>
                  </a:lnTo>
                  <a:lnTo>
                    <a:pt x="12065" y="4348"/>
                  </a:lnTo>
                  <a:lnTo>
                    <a:pt x="12041" y="4274"/>
                  </a:lnTo>
                  <a:lnTo>
                    <a:pt x="11992" y="4177"/>
                  </a:lnTo>
                  <a:lnTo>
                    <a:pt x="11992" y="4079"/>
                  </a:lnTo>
                  <a:lnTo>
                    <a:pt x="11992" y="3004"/>
                  </a:lnTo>
                  <a:lnTo>
                    <a:pt x="7986" y="7010"/>
                  </a:lnTo>
                  <a:lnTo>
                    <a:pt x="7913" y="7059"/>
                  </a:lnTo>
                  <a:lnTo>
                    <a:pt x="7815" y="7107"/>
                  </a:lnTo>
                  <a:lnTo>
                    <a:pt x="7742" y="7132"/>
                  </a:lnTo>
                  <a:lnTo>
                    <a:pt x="7644" y="7156"/>
                  </a:lnTo>
                  <a:lnTo>
                    <a:pt x="7547" y="7132"/>
                  </a:lnTo>
                  <a:lnTo>
                    <a:pt x="7449" y="7107"/>
                  </a:lnTo>
                  <a:lnTo>
                    <a:pt x="7376" y="7059"/>
                  </a:lnTo>
                  <a:lnTo>
                    <a:pt x="7303" y="7010"/>
                  </a:lnTo>
                  <a:lnTo>
                    <a:pt x="5349" y="5056"/>
                  </a:lnTo>
                  <a:lnTo>
                    <a:pt x="2760" y="7620"/>
                  </a:lnTo>
                  <a:lnTo>
                    <a:pt x="2687" y="7694"/>
                  </a:lnTo>
                  <a:lnTo>
                    <a:pt x="2613" y="7742"/>
                  </a:lnTo>
                  <a:lnTo>
                    <a:pt x="2516" y="7767"/>
                  </a:lnTo>
                  <a:lnTo>
                    <a:pt x="2320" y="7767"/>
                  </a:lnTo>
                  <a:lnTo>
                    <a:pt x="2247" y="7742"/>
                  </a:lnTo>
                  <a:lnTo>
                    <a:pt x="2149" y="7694"/>
                  </a:lnTo>
                  <a:lnTo>
                    <a:pt x="2076" y="7620"/>
                  </a:lnTo>
                  <a:lnTo>
                    <a:pt x="2003" y="7547"/>
                  </a:lnTo>
                  <a:lnTo>
                    <a:pt x="1978" y="7474"/>
                  </a:lnTo>
                  <a:lnTo>
                    <a:pt x="1929" y="7376"/>
                  </a:lnTo>
                  <a:lnTo>
                    <a:pt x="1929" y="7278"/>
                  </a:lnTo>
                  <a:lnTo>
                    <a:pt x="1929" y="7205"/>
                  </a:lnTo>
                  <a:lnTo>
                    <a:pt x="1978" y="7107"/>
                  </a:lnTo>
                  <a:lnTo>
                    <a:pt x="2003" y="7010"/>
                  </a:lnTo>
                  <a:lnTo>
                    <a:pt x="2076" y="6936"/>
                  </a:lnTo>
                  <a:lnTo>
                    <a:pt x="5007" y="4006"/>
                  </a:lnTo>
                  <a:lnTo>
                    <a:pt x="5080" y="3957"/>
                  </a:lnTo>
                  <a:lnTo>
                    <a:pt x="5153" y="3908"/>
                  </a:lnTo>
                  <a:lnTo>
                    <a:pt x="5251" y="3884"/>
                  </a:lnTo>
                  <a:lnTo>
                    <a:pt x="5446" y="3884"/>
                  </a:lnTo>
                  <a:lnTo>
                    <a:pt x="5520" y="3908"/>
                  </a:lnTo>
                  <a:lnTo>
                    <a:pt x="5617" y="3957"/>
                  </a:lnTo>
                  <a:lnTo>
                    <a:pt x="5691" y="4006"/>
                  </a:lnTo>
                  <a:lnTo>
                    <a:pt x="7644" y="5960"/>
                  </a:lnTo>
                  <a:lnTo>
                    <a:pt x="11332" y="2296"/>
                  </a:lnTo>
                  <a:lnTo>
                    <a:pt x="10209" y="2296"/>
                  </a:lnTo>
                  <a:lnTo>
                    <a:pt x="10111" y="2272"/>
                  </a:lnTo>
                  <a:lnTo>
                    <a:pt x="10013" y="2247"/>
                  </a:lnTo>
                  <a:lnTo>
                    <a:pt x="9916" y="2198"/>
                  </a:lnTo>
                  <a:lnTo>
                    <a:pt x="9843" y="2150"/>
                  </a:lnTo>
                  <a:lnTo>
                    <a:pt x="9794" y="2076"/>
                  </a:lnTo>
                  <a:lnTo>
                    <a:pt x="9745" y="1979"/>
                  </a:lnTo>
                  <a:lnTo>
                    <a:pt x="9720" y="1905"/>
                  </a:lnTo>
                  <a:lnTo>
                    <a:pt x="9720" y="1808"/>
                  </a:lnTo>
                  <a:lnTo>
                    <a:pt x="9720" y="1710"/>
                  </a:lnTo>
                  <a:lnTo>
                    <a:pt x="9745" y="1612"/>
                  </a:lnTo>
                  <a:lnTo>
                    <a:pt x="9794" y="1515"/>
                  </a:lnTo>
                  <a:lnTo>
                    <a:pt x="9843" y="1441"/>
                  </a:lnTo>
                  <a:lnTo>
                    <a:pt x="9916" y="1392"/>
                  </a:lnTo>
                  <a:lnTo>
                    <a:pt x="10013" y="1344"/>
                  </a:lnTo>
                  <a:lnTo>
                    <a:pt x="10111" y="1319"/>
                  </a:lnTo>
                  <a:close/>
                  <a:moveTo>
                    <a:pt x="0" y="0"/>
                  </a:moveTo>
                  <a:lnTo>
                    <a:pt x="0" y="8744"/>
                  </a:lnTo>
                  <a:lnTo>
                    <a:pt x="14898" y="8744"/>
                  </a:lnTo>
                  <a:lnTo>
                    <a:pt x="1489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7" name="Google Shape;557;p38"/>
          <p:cNvSpPr/>
          <p:nvPr/>
        </p:nvSpPr>
        <p:spPr>
          <a:xfrm>
            <a:off x="4844905" y="4094557"/>
            <a:ext cx="392042" cy="392021"/>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8" name="Google Shape;558;p38"/>
          <p:cNvGrpSpPr/>
          <p:nvPr/>
        </p:nvGrpSpPr>
        <p:grpSpPr>
          <a:xfrm>
            <a:off x="5433259" y="4119435"/>
            <a:ext cx="342008" cy="342028"/>
            <a:chOff x="6654650" y="3665275"/>
            <a:chExt cx="409100" cy="409125"/>
          </a:xfrm>
        </p:grpSpPr>
        <p:sp>
          <p:nvSpPr>
            <p:cNvPr id="559" name="Google Shape;559;p38"/>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8"/>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1" name="Google Shape;561;p38"/>
          <p:cNvGrpSpPr/>
          <p:nvPr/>
        </p:nvGrpSpPr>
        <p:grpSpPr>
          <a:xfrm>
            <a:off x="347223" y="4668666"/>
            <a:ext cx="370599" cy="370620"/>
            <a:chOff x="570875" y="4322250"/>
            <a:chExt cx="443300" cy="443325"/>
          </a:xfrm>
        </p:grpSpPr>
        <p:sp>
          <p:nvSpPr>
            <p:cNvPr id="562" name="Google Shape;562;p38"/>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8"/>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8"/>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8"/>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66" name="Google Shape;566;p38"/>
          <p:cNvSpPr/>
          <p:nvPr/>
        </p:nvSpPr>
        <p:spPr>
          <a:xfrm>
            <a:off x="895469" y="4740789"/>
            <a:ext cx="401238" cy="22666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7" name="Google Shape;567;p38"/>
          <p:cNvGrpSpPr/>
          <p:nvPr/>
        </p:nvGrpSpPr>
        <p:grpSpPr>
          <a:xfrm>
            <a:off x="1524812" y="4641120"/>
            <a:ext cx="269526" cy="425712"/>
            <a:chOff x="1979475" y="4289300"/>
            <a:chExt cx="322400" cy="509225"/>
          </a:xfrm>
        </p:grpSpPr>
        <p:sp>
          <p:nvSpPr>
            <p:cNvPr id="568" name="Google Shape;568;p38"/>
            <p:cNvSpPr/>
            <p:nvPr/>
          </p:nvSpPr>
          <p:spPr>
            <a:xfrm>
              <a:off x="2187075" y="4509100"/>
              <a:ext cx="114800" cy="114800"/>
            </a:xfrm>
            <a:custGeom>
              <a:avLst/>
              <a:gdLst/>
              <a:ahLst/>
              <a:cxnLst/>
              <a:rect l="l" t="t" r="r" b="b"/>
              <a:pathLst>
                <a:path w="4592" h="4592" extrusionOk="0">
                  <a:moveTo>
                    <a:pt x="4396" y="0"/>
                  </a:moveTo>
                  <a:lnTo>
                    <a:pt x="3981" y="49"/>
                  </a:lnTo>
                  <a:lnTo>
                    <a:pt x="3419" y="171"/>
                  </a:lnTo>
                  <a:lnTo>
                    <a:pt x="2784" y="367"/>
                  </a:lnTo>
                  <a:lnTo>
                    <a:pt x="2100" y="587"/>
                  </a:lnTo>
                  <a:lnTo>
                    <a:pt x="1465" y="831"/>
                  </a:lnTo>
                  <a:lnTo>
                    <a:pt x="1172" y="953"/>
                  </a:lnTo>
                  <a:lnTo>
                    <a:pt x="928" y="1099"/>
                  </a:lnTo>
                  <a:lnTo>
                    <a:pt x="708" y="1246"/>
                  </a:lnTo>
                  <a:lnTo>
                    <a:pt x="562" y="1368"/>
                  </a:lnTo>
                  <a:lnTo>
                    <a:pt x="440" y="1515"/>
                  </a:lnTo>
                  <a:lnTo>
                    <a:pt x="318" y="1637"/>
                  </a:lnTo>
                  <a:lnTo>
                    <a:pt x="244" y="1808"/>
                  </a:lnTo>
                  <a:lnTo>
                    <a:pt x="171" y="1954"/>
                  </a:lnTo>
                  <a:lnTo>
                    <a:pt x="98" y="2101"/>
                  </a:lnTo>
                  <a:lnTo>
                    <a:pt x="49" y="2272"/>
                  </a:lnTo>
                  <a:lnTo>
                    <a:pt x="25" y="2443"/>
                  </a:lnTo>
                  <a:lnTo>
                    <a:pt x="0" y="2589"/>
                  </a:lnTo>
                  <a:lnTo>
                    <a:pt x="0" y="2760"/>
                  </a:lnTo>
                  <a:lnTo>
                    <a:pt x="25" y="2931"/>
                  </a:lnTo>
                  <a:lnTo>
                    <a:pt x="49" y="3102"/>
                  </a:lnTo>
                  <a:lnTo>
                    <a:pt x="98" y="3273"/>
                  </a:lnTo>
                  <a:lnTo>
                    <a:pt x="147" y="3420"/>
                  </a:lnTo>
                  <a:lnTo>
                    <a:pt x="220" y="3566"/>
                  </a:lnTo>
                  <a:lnTo>
                    <a:pt x="318" y="3737"/>
                  </a:lnTo>
                  <a:lnTo>
                    <a:pt x="415" y="3859"/>
                  </a:lnTo>
                  <a:lnTo>
                    <a:pt x="2418" y="1857"/>
                  </a:lnTo>
                  <a:lnTo>
                    <a:pt x="2491" y="1808"/>
                  </a:lnTo>
                  <a:lnTo>
                    <a:pt x="2638" y="1808"/>
                  </a:lnTo>
                  <a:lnTo>
                    <a:pt x="2711" y="1857"/>
                  </a:lnTo>
                  <a:lnTo>
                    <a:pt x="2760" y="1930"/>
                  </a:lnTo>
                  <a:lnTo>
                    <a:pt x="2784" y="2028"/>
                  </a:lnTo>
                  <a:lnTo>
                    <a:pt x="2760" y="2101"/>
                  </a:lnTo>
                  <a:lnTo>
                    <a:pt x="2711" y="2174"/>
                  </a:lnTo>
                  <a:lnTo>
                    <a:pt x="708" y="4177"/>
                  </a:lnTo>
                  <a:lnTo>
                    <a:pt x="855" y="4274"/>
                  </a:lnTo>
                  <a:lnTo>
                    <a:pt x="1001" y="4372"/>
                  </a:lnTo>
                  <a:lnTo>
                    <a:pt x="1172" y="4445"/>
                  </a:lnTo>
                  <a:lnTo>
                    <a:pt x="1319" y="4494"/>
                  </a:lnTo>
                  <a:lnTo>
                    <a:pt x="1490" y="4543"/>
                  </a:lnTo>
                  <a:lnTo>
                    <a:pt x="1661" y="4568"/>
                  </a:lnTo>
                  <a:lnTo>
                    <a:pt x="1807" y="4592"/>
                  </a:lnTo>
                  <a:lnTo>
                    <a:pt x="1978" y="4568"/>
                  </a:lnTo>
                  <a:lnTo>
                    <a:pt x="2149" y="4568"/>
                  </a:lnTo>
                  <a:lnTo>
                    <a:pt x="2320" y="4543"/>
                  </a:lnTo>
                  <a:lnTo>
                    <a:pt x="2491" y="4494"/>
                  </a:lnTo>
                  <a:lnTo>
                    <a:pt x="2638" y="4421"/>
                  </a:lnTo>
                  <a:lnTo>
                    <a:pt x="2784" y="4348"/>
                  </a:lnTo>
                  <a:lnTo>
                    <a:pt x="2931" y="4250"/>
                  </a:lnTo>
                  <a:lnTo>
                    <a:pt x="3077" y="4152"/>
                  </a:lnTo>
                  <a:lnTo>
                    <a:pt x="3200" y="4030"/>
                  </a:lnTo>
                  <a:lnTo>
                    <a:pt x="3346" y="3859"/>
                  </a:lnTo>
                  <a:lnTo>
                    <a:pt x="3493" y="3664"/>
                  </a:lnTo>
                  <a:lnTo>
                    <a:pt x="3615" y="3395"/>
                  </a:lnTo>
                  <a:lnTo>
                    <a:pt x="3761" y="3127"/>
                  </a:lnTo>
                  <a:lnTo>
                    <a:pt x="4005" y="2467"/>
                  </a:lnTo>
                  <a:lnTo>
                    <a:pt x="4225" y="1808"/>
                  </a:lnTo>
                  <a:lnTo>
                    <a:pt x="4421" y="1148"/>
                  </a:lnTo>
                  <a:lnTo>
                    <a:pt x="4543" y="611"/>
                  </a:lnTo>
                  <a:lnTo>
                    <a:pt x="4592" y="196"/>
                  </a:lnTo>
                  <a:lnTo>
                    <a:pt x="4592" y="74"/>
                  </a:lnTo>
                  <a:lnTo>
                    <a:pt x="456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8"/>
            <p:cNvSpPr/>
            <p:nvPr/>
          </p:nvSpPr>
          <p:spPr>
            <a:xfrm>
              <a:off x="1979475" y="4542675"/>
              <a:ext cx="156925" cy="156950"/>
            </a:xfrm>
            <a:custGeom>
              <a:avLst/>
              <a:gdLst/>
              <a:ahLst/>
              <a:cxnLst/>
              <a:rect l="l" t="t" r="r" b="b"/>
              <a:pathLst>
                <a:path w="6277" h="6278" extrusionOk="0">
                  <a:moveTo>
                    <a:pt x="122" y="1"/>
                  </a:moveTo>
                  <a:lnTo>
                    <a:pt x="25" y="25"/>
                  </a:lnTo>
                  <a:lnTo>
                    <a:pt x="0" y="123"/>
                  </a:lnTo>
                  <a:lnTo>
                    <a:pt x="0" y="294"/>
                  </a:lnTo>
                  <a:lnTo>
                    <a:pt x="25" y="538"/>
                  </a:lnTo>
                  <a:lnTo>
                    <a:pt x="74" y="856"/>
                  </a:lnTo>
                  <a:lnTo>
                    <a:pt x="244" y="1613"/>
                  </a:lnTo>
                  <a:lnTo>
                    <a:pt x="489" y="2492"/>
                  </a:lnTo>
                  <a:lnTo>
                    <a:pt x="806" y="3420"/>
                  </a:lnTo>
                  <a:lnTo>
                    <a:pt x="977" y="3860"/>
                  </a:lnTo>
                  <a:lnTo>
                    <a:pt x="1148" y="4275"/>
                  </a:lnTo>
                  <a:lnTo>
                    <a:pt x="1319" y="4666"/>
                  </a:lnTo>
                  <a:lnTo>
                    <a:pt x="1514" y="5007"/>
                  </a:lnTo>
                  <a:lnTo>
                    <a:pt x="1710" y="5301"/>
                  </a:lnTo>
                  <a:lnTo>
                    <a:pt x="1905" y="5520"/>
                  </a:lnTo>
                  <a:lnTo>
                    <a:pt x="2076" y="5691"/>
                  </a:lnTo>
                  <a:lnTo>
                    <a:pt x="2272" y="5838"/>
                  </a:lnTo>
                  <a:lnTo>
                    <a:pt x="2467" y="5960"/>
                  </a:lnTo>
                  <a:lnTo>
                    <a:pt x="2687" y="6058"/>
                  </a:lnTo>
                  <a:lnTo>
                    <a:pt x="2907" y="6155"/>
                  </a:lnTo>
                  <a:lnTo>
                    <a:pt x="3126" y="6204"/>
                  </a:lnTo>
                  <a:lnTo>
                    <a:pt x="3371" y="6253"/>
                  </a:lnTo>
                  <a:lnTo>
                    <a:pt x="3590" y="6277"/>
                  </a:lnTo>
                  <a:lnTo>
                    <a:pt x="3835" y="6277"/>
                  </a:lnTo>
                  <a:lnTo>
                    <a:pt x="4054" y="6253"/>
                  </a:lnTo>
                  <a:lnTo>
                    <a:pt x="4299" y="6204"/>
                  </a:lnTo>
                  <a:lnTo>
                    <a:pt x="4519" y="6155"/>
                  </a:lnTo>
                  <a:lnTo>
                    <a:pt x="4738" y="6058"/>
                  </a:lnTo>
                  <a:lnTo>
                    <a:pt x="4958" y="5960"/>
                  </a:lnTo>
                  <a:lnTo>
                    <a:pt x="5154" y="5838"/>
                  </a:lnTo>
                  <a:lnTo>
                    <a:pt x="5349" y="5691"/>
                  </a:lnTo>
                  <a:lnTo>
                    <a:pt x="2003" y="2345"/>
                  </a:lnTo>
                  <a:lnTo>
                    <a:pt x="1954" y="2272"/>
                  </a:lnTo>
                  <a:lnTo>
                    <a:pt x="1954" y="2174"/>
                  </a:lnTo>
                  <a:lnTo>
                    <a:pt x="1954" y="2101"/>
                  </a:lnTo>
                  <a:lnTo>
                    <a:pt x="2003" y="2003"/>
                  </a:lnTo>
                  <a:lnTo>
                    <a:pt x="2101" y="1955"/>
                  </a:lnTo>
                  <a:lnTo>
                    <a:pt x="2272" y="1955"/>
                  </a:lnTo>
                  <a:lnTo>
                    <a:pt x="2345" y="2003"/>
                  </a:lnTo>
                  <a:lnTo>
                    <a:pt x="5691" y="5349"/>
                  </a:lnTo>
                  <a:lnTo>
                    <a:pt x="5837" y="5154"/>
                  </a:lnTo>
                  <a:lnTo>
                    <a:pt x="5959" y="4959"/>
                  </a:lnTo>
                  <a:lnTo>
                    <a:pt x="6057" y="4739"/>
                  </a:lnTo>
                  <a:lnTo>
                    <a:pt x="6155" y="4519"/>
                  </a:lnTo>
                  <a:lnTo>
                    <a:pt x="6204" y="4299"/>
                  </a:lnTo>
                  <a:lnTo>
                    <a:pt x="6253" y="4055"/>
                  </a:lnTo>
                  <a:lnTo>
                    <a:pt x="6277" y="3835"/>
                  </a:lnTo>
                  <a:lnTo>
                    <a:pt x="6277" y="3591"/>
                  </a:lnTo>
                  <a:lnTo>
                    <a:pt x="6253" y="3371"/>
                  </a:lnTo>
                  <a:lnTo>
                    <a:pt x="6204" y="3127"/>
                  </a:lnTo>
                  <a:lnTo>
                    <a:pt x="6155" y="2907"/>
                  </a:lnTo>
                  <a:lnTo>
                    <a:pt x="6057" y="2687"/>
                  </a:lnTo>
                  <a:lnTo>
                    <a:pt x="5959" y="2467"/>
                  </a:lnTo>
                  <a:lnTo>
                    <a:pt x="5837" y="2272"/>
                  </a:lnTo>
                  <a:lnTo>
                    <a:pt x="5691" y="2077"/>
                  </a:lnTo>
                  <a:lnTo>
                    <a:pt x="5520" y="1906"/>
                  </a:lnTo>
                  <a:lnTo>
                    <a:pt x="5300" y="1710"/>
                  </a:lnTo>
                  <a:lnTo>
                    <a:pt x="5007" y="1515"/>
                  </a:lnTo>
                  <a:lnTo>
                    <a:pt x="4665" y="1320"/>
                  </a:lnTo>
                  <a:lnTo>
                    <a:pt x="4274" y="1149"/>
                  </a:lnTo>
                  <a:lnTo>
                    <a:pt x="3859" y="978"/>
                  </a:lnTo>
                  <a:lnTo>
                    <a:pt x="3419" y="807"/>
                  </a:lnTo>
                  <a:lnTo>
                    <a:pt x="2491" y="489"/>
                  </a:lnTo>
                  <a:lnTo>
                    <a:pt x="1612" y="245"/>
                  </a:lnTo>
                  <a:lnTo>
                    <a:pt x="855" y="74"/>
                  </a:lnTo>
                  <a:lnTo>
                    <a:pt x="538" y="25"/>
                  </a:lnTo>
                  <a:lnTo>
                    <a:pt x="2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8"/>
            <p:cNvSpPr/>
            <p:nvPr/>
          </p:nvSpPr>
          <p:spPr>
            <a:xfrm>
              <a:off x="2041125" y="4289300"/>
              <a:ext cx="240000" cy="509225"/>
            </a:xfrm>
            <a:custGeom>
              <a:avLst/>
              <a:gdLst/>
              <a:ahLst/>
              <a:cxnLst/>
              <a:rect l="l" t="t" r="r" b="b"/>
              <a:pathLst>
                <a:path w="9600" h="20369" extrusionOk="0">
                  <a:moveTo>
                    <a:pt x="4788" y="3664"/>
                  </a:moveTo>
                  <a:lnTo>
                    <a:pt x="5032" y="3688"/>
                  </a:lnTo>
                  <a:lnTo>
                    <a:pt x="5228" y="3761"/>
                  </a:lnTo>
                  <a:lnTo>
                    <a:pt x="5423" y="3859"/>
                  </a:lnTo>
                  <a:lnTo>
                    <a:pt x="5594" y="3981"/>
                  </a:lnTo>
                  <a:lnTo>
                    <a:pt x="5716" y="4152"/>
                  </a:lnTo>
                  <a:lnTo>
                    <a:pt x="5838" y="4347"/>
                  </a:lnTo>
                  <a:lnTo>
                    <a:pt x="5887" y="4567"/>
                  </a:lnTo>
                  <a:lnTo>
                    <a:pt x="5911" y="4787"/>
                  </a:lnTo>
                  <a:lnTo>
                    <a:pt x="5887" y="5007"/>
                  </a:lnTo>
                  <a:lnTo>
                    <a:pt x="5838" y="5227"/>
                  </a:lnTo>
                  <a:lnTo>
                    <a:pt x="5716" y="5422"/>
                  </a:lnTo>
                  <a:lnTo>
                    <a:pt x="5594" y="5569"/>
                  </a:lnTo>
                  <a:lnTo>
                    <a:pt x="5423" y="5715"/>
                  </a:lnTo>
                  <a:lnTo>
                    <a:pt x="5228" y="5813"/>
                  </a:lnTo>
                  <a:lnTo>
                    <a:pt x="5032" y="5886"/>
                  </a:lnTo>
                  <a:lnTo>
                    <a:pt x="4788" y="5911"/>
                  </a:lnTo>
                  <a:lnTo>
                    <a:pt x="4568" y="5886"/>
                  </a:lnTo>
                  <a:lnTo>
                    <a:pt x="4348" y="5813"/>
                  </a:lnTo>
                  <a:lnTo>
                    <a:pt x="4177" y="5715"/>
                  </a:lnTo>
                  <a:lnTo>
                    <a:pt x="4006" y="5569"/>
                  </a:lnTo>
                  <a:lnTo>
                    <a:pt x="3860" y="5422"/>
                  </a:lnTo>
                  <a:lnTo>
                    <a:pt x="3762" y="5227"/>
                  </a:lnTo>
                  <a:lnTo>
                    <a:pt x="3689" y="5007"/>
                  </a:lnTo>
                  <a:lnTo>
                    <a:pt x="3664" y="4787"/>
                  </a:lnTo>
                  <a:lnTo>
                    <a:pt x="3689" y="4567"/>
                  </a:lnTo>
                  <a:lnTo>
                    <a:pt x="3762" y="4347"/>
                  </a:lnTo>
                  <a:lnTo>
                    <a:pt x="3860" y="4152"/>
                  </a:lnTo>
                  <a:lnTo>
                    <a:pt x="4006" y="3981"/>
                  </a:lnTo>
                  <a:lnTo>
                    <a:pt x="4177" y="3859"/>
                  </a:lnTo>
                  <a:lnTo>
                    <a:pt x="4348" y="3761"/>
                  </a:lnTo>
                  <a:lnTo>
                    <a:pt x="4568" y="3688"/>
                  </a:lnTo>
                  <a:lnTo>
                    <a:pt x="4788" y="3664"/>
                  </a:lnTo>
                  <a:close/>
                  <a:moveTo>
                    <a:pt x="4568" y="0"/>
                  </a:moveTo>
                  <a:lnTo>
                    <a:pt x="4348" y="49"/>
                  </a:lnTo>
                  <a:lnTo>
                    <a:pt x="4153" y="122"/>
                  </a:lnTo>
                  <a:lnTo>
                    <a:pt x="3933" y="220"/>
                  </a:lnTo>
                  <a:lnTo>
                    <a:pt x="3738" y="342"/>
                  </a:lnTo>
                  <a:lnTo>
                    <a:pt x="3542" y="489"/>
                  </a:lnTo>
                  <a:lnTo>
                    <a:pt x="3347" y="684"/>
                  </a:lnTo>
                  <a:lnTo>
                    <a:pt x="3176" y="904"/>
                  </a:lnTo>
                  <a:lnTo>
                    <a:pt x="2907" y="855"/>
                  </a:lnTo>
                  <a:lnTo>
                    <a:pt x="2663" y="855"/>
                  </a:lnTo>
                  <a:lnTo>
                    <a:pt x="2394" y="904"/>
                  </a:lnTo>
                  <a:lnTo>
                    <a:pt x="2175" y="953"/>
                  </a:lnTo>
                  <a:lnTo>
                    <a:pt x="1955" y="1026"/>
                  </a:lnTo>
                  <a:lnTo>
                    <a:pt x="1759" y="1124"/>
                  </a:lnTo>
                  <a:lnTo>
                    <a:pt x="1564" y="1246"/>
                  </a:lnTo>
                  <a:lnTo>
                    <a:pt x="1393" y="1392"/>
                  </a:lnTo>
                  <a:lnTo>
                    <a:pt x="1271" y="1563"/>
                  </a:lnTo>
                  <a:lnTo>
                    <a:pt x="1124" y="1734"/>
                  </a:lnTo>
                  <a:lnTo>
                    <a:pt x="1027" y="1930"/>
                  </a:lnTo>
                  <a:lnTo>
                    <a:pt x="953" y="2149"/>
                  </a:lnTo>
                  <a:lnTo>
                    <a:pt x="905" y="2394"/>
                  </a:lnTo>
                  <a:lnTo>
                    <a:pt x="880" y="2638"/>
                  </a:lnTo>
                  <a:lnTo>
                    <a:pt x="880" y="2906"/>
                  </a:lnTo>
                  <a:lnTo>
                    <a:pt x="905" y="3175"/>
                  </a:lnTo>
                  <a:lnTo>
                    <a:pt x="685" y="3346"/>
                  </a:lnTo>
                  <a:lnTo>
                    <a:pt x="514" y="3517"/>
                  </a:lnTo>
                  <a:lnTo>
                    <a:pt x="343" y="3712"/>
                  </a:lnTo>
                  <a:lnTo>
                    <a:pt x="221" y="3932"/>
                  </a:lnTo>
                  <a:lnTo>
                    <a:pt x="123" y="4128"/>
                  </a:lnTo>
                  <a:lnTo>
                    <a:pt x="50" y="4347"/>
                  </a:lnTo>
                  <a:lnTo>
                    <a:pt x="25" y="4567"/>
                  </a:lnTo>
                  <a:lnTo>
                    <a:pt x="1" y="4787"/>
                  </a:lnTo>
                  <a:lnTo>
                    <a:pt x="25" y="5007"/>
                  </a:lnTo>
                  <a:lnTo>
                    <a:pt x="50" y="5227"/>
                  </a:lnTo>
                  <a:lnTo>
                    <a:pt x="123" y="5422"/>
                  </a:lnTo>
                  <a:lnTo>
                    <a:pt x="221" y="5642"/>
                  </a:lnTo>
                  <a:lnTo>
                    <a:pt x="343" y="5837"/>
                  </a:lnTo>
                  <a:lnTo>
                    <a:pt x="514" y="6033"/>
                  </a:lnTo>
                  <a:lnTo>
                    <a:pt x="685" y="6228"/>
                  </a:lnTo>
                  <a:lnTo>
                    <a:pt x="905" y="6399"/>
                  </a:lnTo>
                  <a:lnTo>
                    <a:pt x="880" y="6668"/>
                  </a:lnTo>
                  <a:lnTo>
                    <a:pt x="880" y="6936"/>
                  </a:lnTo>
                  <a:lnTo>
                    <a:pt x="905" y="7181"/>
                  </a:lnTo>
                  <a:lnTo>
                    <a:pt x="953" y="7400"/>
                  </a:lnTo>
                  <a:lnTo>
                    <a:pt x="1027" y="7620"/>
                  </a:lnTo>
                  <a:lnTo>
                    <a:pt x="1124" y="7816"/>
                  </a:lnTo>
                  <a:lnTo>
                    <a:pt x="1271" y="8011"/>
                  </a:lnTo>
                  <a:lnTo>
                    <a:pt x="1393" y="8182"/>
                  </a:lnTo>
                  <a:lnTo>
                    <a:pt x="1564" y="8328"/>
                  </a:lnTo>
                  <a:lnTo>
                    <a:pt x="1759" y="8451"/>
                  </a:lnTo>
                  <a:lnTo>
                    <a:pt x="1955" y="8548"/>
                  </a:lnTo>
                  <a:lnTo>
                    <a:pt x="2175" y="8621"/>
                  </a:lnTo>
                  <a:lnTo>
                    <a:pt x="2394" y="8670"/>
                  </a:lnTo>
                  <a:lnTo>
                    <a:pt x="2663" y="8695"/>
                  </a:lnTo>
                  <a:lnTo>
                    <a:pt x="2907" y="8695"/>
                  </a:lnTo>
                  <a:lnTo>
                    <a:pt x="3176" y="8670"/>
                  </a:lnTo>
                  <a:lnTo>
                    <a:pt x="3420" y="8939"/>
                  </a:lnTo>
                  <a:lnTo>
                    <a:pt x="3664" y="9159"/>
                  </a:lnTo>
                  <a:lnTo>
                    <a:pt x="3933" y="9354"/>
                  </a:lnTo>
                  <a:lnTo>
                    <a:pt x="4202" y="9476"/>
                  </a:lnTo>
                  <a:lnTo>
                    <a:pt x="4202" y="19783"/>
                  </a:lnTo>
                  <a:lnTo>
                    <a:pt x="4226" y="19905"/>
                  </a:lnTo>
                  <a:lnTo>
                    <a:pt x="4251" y="20027"/>
                  </a:lnTo>
                  <a:lnTo>
                    <a:pt x="4299" y="20125"/>
                  </a:lnTo>
                  <a:lnTo>
                    <a:pt x="4373" y="20198"/>
                  </a:lnTo>
                  <a:lnTo>
                    <a:pt x="4470" y="20271"/>
                  </a:lnTo>
                  <a:lnTo>
                    <a:pt x="4568" y="20345"/>
                  </a:lnTo>
                  <a:lnTo>
                    <a:pt x="4666" y="20369"/>
                  </a:lnTo>
                  <a:lnTo>
                    <a:pt x="4910" y="20369"/>
                  </a:lnTo>
                  <a:lnTo>
                    <a:pt x="5032" y="20345"/>
                  </a:lnTo>
                  <a:lnTo>
                    <a:pt x="5130" y="20271"/>
                  </a:lnTo>
                  <a:lnTo>
                    <a:pt x="5203" y="20198"/>
                  </a:lnTo>
                  <a:lnTo>
                    <a:pt x="5276" y="20125"/>
                  </a:lnTo>
                  <a:lnTo>
                    <a:pt x="5350" y="20027"/>
                  </a:lnTo>
                  <a:lnTo>
                    <a:pt x="5374" y="19905"/>
                  </a:lnTo>
                  <a:lnTo>
                    <a:pt x="5374" y="19783"/>
                  </a:lnTo>
                  <a:lnTo>
                    <a:pt x="5374" y="9476"/>
                  </a:lnTo>
                  <a:lnTo>
                    <a:pt x="5667" y="9354"/>
                  </a:lnTo>
                  <a:lnTo>
                    <a:pt x="5936" y="9159"/>
                  </a:lnTo>
                  <a:lnTo>
                    <a:pt x="6180" y="8939"/>
                  </a:lnTo>
                  <a:lnTo>
                    <a:pt x="6400" y="8670"/>
                  </a:lnTo>
                  <a:lnTo>
                    <a:pt x="6668" y="8695"/>
                  </a:lnTo>
                  <a:lnTo>
                    <a:pt x="6937" y="8695"/>
                  </a:lnTo>
                  <a:lnTo>
                    <a:pt x="7181" y="8670"/>
                  </a:lnTo>
                  <a:lnTo>
                    <a:pt x="7426" y="8621"/>
                  </a:lnTo>
                  <a:lnTo>
                    <a:pt x="7645" y="8548"/>
                  </a:lnTo>
                  <a:lnTo>
                    <a:pt x="7841" y="8451"/>
                  </a:lnTo>
                  <a:lnTo>
                    <a:pt x="8012" y="8328"/>
                  </a:lnTo>
                  <a:lnTo>
                    <a:pt x="8183" y="8182"/>
                  </a:lnTo>
                  <a:lnTo>
                    <a:pt x="8329" y="8011"/>
                  </a:lnTo>
                  <a:lnTo>
                    <a:pt x="8451" y="7816"/>
                  </a:lnTo>
                  <a:lnTo>
                    <a:pt x="8549" y="7620"/>
                  </a:lnTo>
                  <a:lnTo>
                    <a:pt x="8622" y="7400"/>
                  </a:lnTo>
                  <a:lnTo>
                    <a:pt x="8696" y="7181"/>
                  </a:lnTo>
                  <a:lnTo>
                    <a:pt x="8720" y="6936"/>
                  </a:lnTo>
                  <a:lnTo>
                    <a:pt x="8720" y="6668"/>
                  </a:lnTo>
                  <a:lnTo>
                    <a:pt x="8696" y="6399"/>
                  </a:lnTo>
                  <a:lnTo>
                    <a:pt x="8891" y="6228"/>
                  </a:lnTo>
                  <a:lnTo>
                    <a:pt x="9086" y="6033"/>
                  </a:lnTo>
                  <a:lnTo>
                    <a:pt x="9233" y="5837"/>
                  </a:lnTo>
                  <a:lnTo>
                    <a:pt x="9355" y="5642"/>
                  </a:lnTo>
                  <a:lnTo>
                    <a:pt x="9453" y="5422"/>
                  </a:lnTo>
                  <a:lnTo>
                    <a:pt x="9526" y="5227"/>
                  </a:lnTo>
                  <a:lnTo>
                    <a:pt x="9575" y="5007"/>
                  </a:lnTo>
                  <a:lnTo>
                    <a:pt x="9599" y="4787"/>
                  </a:lnTo>
                  <a:lnTo>
                    <a:pt x="9575" y="4567"/>
                  </a:lnTo>
                  <a:lnTo>
                    <a:pt x="9526" y="4347"/>
                  </a:lnTo>
                  <a:lnTo>
                    <a:pt x="9453" y="4128"/>
                  </a:lnTo>
                  <a:lnTo>
                    <a:pt x="9355" y="3932"/>
                  </a:lnTo>
                  <a:lnTo>
                    <a:pt x="9233" y="3712"/>
                  </a:lnTo>
                  <a:lnTo>
                    <a:pt x="9086" y="3517"/>
                  </a:lnTo>
                  <a:lnTo>
                    <a:pt x="8891" y="3346"/>
                  </a:lnTo>
                  <a:lnTo>
                    <a:pt x="8696" y="3175"/>
                  </a:lnTo>
                  <a:lnTo>
                    <a:pt x="8720" y="2906"/>
                  </a:lnTo>
                  <a:lnTo>
                    <a:pt x="8720" y="2638"/>
                  </a:lnTo>
                  <a:lnTo>
                    <a:pt x="8696" y="2394"/>
                  </a:lnTo>
                  <a:lnTo>
                    <a:pt x="8622" y="2149"/>
                  </a:lnTo>
                  <a:lnTo>
                    <a:pt x="8549" y="1930"/>
                  </a:lnTo>
                  <a:lnTo>
                    <a:pt x="8451" y="1734"/>
                  </a:lnTo>
                  <a:lnTo>
                    <a:pt x="8329" y="1563"/>
                  </a:lnTo>
                  <a:lnTo>
                    <a:pt x="8183" y="1392"/>
                  </a:lnTo>
                  <a:lnTo>
                    <a:pt x="8012" y="1246"/>
                  </a:lnTo>
                  <a:lnTo>
                    <a:pt x="7841" y="1124"/>
                  </a:lnTo>
                  <a:lnTo>
                    <a:pt x="7645" y="1026"/>
                  </a:lnTo>
                  <a:lnTo>
                    <a:pt x="7426" y="953"/>
                  </a:lnTo>
                  <a:lnTo>
                    <a:pt x="7181" y="904"/>
                  </a:lnTo>
                  <a:lnTo>
                    <a:pt x="6937" y="855"/>
                  </a:lnTo>
                  <a:lnTo>
                    <a:pt x="6668" y="855"/>
                  </a:lnTo>
                  <a:lnTo>
                    <a:pt x="6400" y="904"/>
                  </a:lnTo>
                  <a:lnTo>
                    <a:pt x="6229" y="684"/>
                  </a:lnTo>
                  <a:lnTo>
                    <a:pt x="6058" y="489"/>
                  </a:lnTo>
                  <a:lnTo>
                    <a:pt x="5863" y="342"/>
                  </a:lnTo>
                  <a:lnTo>
                    <a:pt x="5643" y="220"/>
                  </a:lnTo>
                  <a:lnTo>
                    <a:pt x="5447" y="122"/>
                  </a:lnTo>
                  <a:lnTo>
                    <a:pt x="5228" y="49"/>
                  </a:lnTo>
                  <a:lnTo>
                    <a:pt x="50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 name="Google Shape;571;p38"/>
          <p:cNvGrpSpPr/>
          <p:nvPr/>
        </p:nvGrpSpPr>
        <p:grpSpPr>
          <a:xfrm>
            <a:off x="2064346" y="4646721"/>
            <a:ext cx="318014" cy="414510"/>
            <a:chOff x="2624850" y="4296000"/>
            <a:chExt cx="380400" cy="495825"/>
          </a:xfrm>
        </p:grpSpPr>
        <p:sp>
          <p:nvSpPr>
            <p:cNvPr id="572" name="Google Shape;572;p38"/>
            <p:cNvSpPr/>
            <p:nvPr/>
          </p:nvSpPr>
          <p:spPr>
            <a:xfrm>
              <a:off x="2845875" y="4296000"/>
              <a:ext cx="126425" cy="125800"/>
            </a:xfrm>
            <a:custGeom>
              <a:avLst/>
              <a:gdLst/>
              <a:ahLst/>
              <a:cxnLst/>
              <a:rect l="l" t="t" r="r" b="b"/>
              <a:pathLst>
                <a:path w="5057" h="5032" extrusionOk="0">
                  <a:moveTo>
                    <a:pt x="4812" y="1"/>
                  </a:moveTo>
                  <a:lnTo>
                    <a:pt x="4372" y="74"/>
                  </a:lnTo>
                  <a:lnTo>
                    <a:pt x="3762" y="196"/>
                  </a:lnTo>
                  <a:lnTo>
                    <a:pt x="3053" y="392"/>
                  </a:lnTo>
                  <a:lnTo>
                    <a:pt x="2321" y="636"/>
                  </a:lnTo>
                  <a:lnTo>
                    <a:pt x="1612" y="929"/>
                  </a:lnTo>
                  <a:lnTo>
                    <a:pt x="1295" y="1075"/>
                  </a:lnTo>
                  <a:lnTo>
                    <a:pt x="1026" y="1222"/>
                  </a:lnTo>
                  <a:lnTo>
                    <a:pt x="782" y="1368"/>
                  </a:lnTo>
                  <a:lnTo>
                    <a:pt x="611" y="1515"/>
                  </a:lnTo>
                  <a:lnTo>
                    <a:pt x="489" y="1662"/>
                  </a:lnTo>
                  <a:lnTo>
                    <a:pt x="367" y="1808"/>
                  </a:lnTo>
                  <a:lnTo>
                    <a:pt x="269" y="1979"/>
                  </a:lnTo>
                  <a:lnTo>
                    <a:pt x="172" y="2150"/>
                  </a:lnTo>
                  <a:lnTo>
                    <a:pt x="123" y="2321"/>
                  </a:lnTo>
                  <a:lnTo>
                    <a:pt x="74" y="2492"/>
                  </a:lnTo>
                  <a:lnTo>
                    <a:pt x="25" y="2687"/>
                  </a:lnTo>
                  <a:lnTo>
                    <a:pt x="1" y="2858"/>
                  </a:lnTo>
                  <a:lnTo>
                    <a:pt x="1" y="3054"/>
                  </a:lnTo>
                  <a:lnTo>
                    <a:pt x="25" y="3225"/>
                  </a:lnTo>
                  <a:lnTo>
                    <a:pt x="49" y="3420"/>
                  </a:lnTo>
                  <a:lnTo>
                    <a:pt x="98" y="3591"/>
                  </a:lnTo>
                  <a:lnTo>
                    <a:pt x="172" y="3762"/>
                  </a:lnTo>
                  <a:lnTo>
                    <a:pt x="245" y="3933"/>
                  </a:lnTo>
                  <a:lnTo>
                    <a:pt x="342" y="4104"/>
                  </a:lnTo>
                  <a:lnTo>
                    <a:pt x="440" y="4250"/>
                  </a:lnTo>
                  <a:lnTo>
                    <a:pt x="2638" y="2052"/>
                  </a:lnTo>
                  <a:lnTo>
                    <a:pt x="2736" y="2003"/>
                  </a:lnTo>
                  <a:lnTo>
                    <a:pt x="2809" y="1979"/>
                  </a:lnTo>
                  <a:lnTo>
                    <a:pt x="2907" y="2003"/>
                  </a:lnTo>
                  <a:lnTo>
                    <a:pt x="2980" y="2052"/>
                  </a:lnTo>
                  <a:lnTo>
                    <a:pt x="3029" y="2126"/>
                  </a:lnTo>
                  <a:lnTo>
                    <a:pt x="3053" y="2223"/>
                  </a:lnTo>
                  <a:lnTo>
                    <a:pt x="3029" y="2321"/>
                  </a:lnTo>
                  <a:lnTo>
                    <a:pt x="2980" y="2394"/>
                  </a:lnTo>
                  <a:lnTo>
                    <a:pt x="782" y="4592"/>
                  </a:lnTo>
                  <a:lnTo>
                    <a:pt x="953" y="4690"/>
                  </a:lnTo>
                  <a:lnTo>
                    <a:pt x="1100" y="4788"/>
                  </a:lnTo>
                  <a:lnTo>
                    <a:pt x="1271" y="4885"/>
                  </a:lnTo>
                  <a:lnTo>
                    <a:pt x="1466" y="4934"/>
                  </a:lnTo>
                  <a:lnTo>
                    <a:pt x="1637" y="4983"/>
                  </a:lnTo>
                  <a:lnTo>
                    <a:pt x="1808" y="5008"/>
                  </a:lnTo>
                  <a:lnTo>
                    <a:pt x="2003" y="5032"/>
                  </a:lnTo>
                  <a:lnTo>
                    <a:pt x="2174" y="5032"/>
                  </a:lnTo>
                  <a:lnTo>
                    <a:pt x="2370" y="5008"/>
                  </a:lnTo>
                  <a:lnTo>
                    <a:pt x="2541" y="4983"/>
                  </a:lnTo>
                  <a:lnTo>
                    <a:pt x="2712" y="4934"/>
                  </a:lnTo>
                  <a:lnTo>
                    <a:pt x="2907" y="4861"/>
                  </a:lnTo>
                  <a:lnTo>
                    <a:pt x="3053" y="4788"/>
                  </a:lnTo>
                  <a:lnTo>
                    <a:pt x="3224" y="4690"/>
                  </a:lnTo>
                  <a:lnTo>
                    <a:pt x="3371" y="4568"/>
                  </a:lnTo>
                  <a:lnTo>
                    <a:pt x="3517" y="4421"/>
                  </a:lnTo>
                  <a:lnTo>
                    <a:pt x="3664" y="4250"/>
                  </a:lnTo>
                  <a:lnTo>
                    <a:pt x="3835" y="4006"/>
                  </a:lnTo>
                  <a:lnTo>
                    <a:pt x="3981" y="3738"/>
                  </a:lnTo>
                  <a:lnTo>
                    <a:pt x="4128" y="3420"/>
                  </a:lnTo>
                  <a:lnTo>
                    <a:pt x="4397" y="2736"/>
                  </a:lnTo>
                  <a:lnTo>
                    <a:pt x="4641" y="1979"/>
                  </a:lnTo>
                  <a:lnTo>
                    <a:pt x="4836" y="1271"/>
                  </a:lnTo>
                  <a:lnTo>
                    <a:pt x="4983" y="660"/>
                  </a:lnTo>
                  <a:lnTo>
                    <a:pt x="5032" y="221"/>
                  </a:lnTo>
                  <a:lnTo>
                    <a:pt x="5056" y="98"/>
                  </a:lnTo>
                  <a:lnTo>
                    <a:pt x="5032" y="25"/>
                  </a:lnTo>
                  <a:lnTo>
                    <a:pt x="495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8"/>
            <p:cNvSpPr/>
            <p:nvPr/>
          </p:nvSpPr>
          <p:spPr>
            <a:xfrm>
              <a:off x="2635850" y="4316150"/>
              <a:ext cx="369400" cy="475675"/>
            </a:xfrm>
            <a:custGeom>
              <a:avLst/>
              <a:gdLst/>
              <a:ahLst/>
              <a:cxnLst/>
              <a:rect l="l" t="t" r="r" b="b"/>
              <a:pathLst>
                <a:path w="14776" h="19027" extrusionOk="0">
                  <a:moveTo>
                    <a:pt x="7400" y="1"/>
                  </a:moveTo>
                  <a:lnTo>
                    <a:pt x="7254" y="25"/>
                  </a:lnTo>
                  <a:lnTo>
                    <a:pt x="7132" y="50"/>
                  </a:lnTo>
                  <a:lnTo>
                    <a:pt x="7034" y="123"/>
                  </a:lnTo>
                  <a:lnTo>
                    <a:pt x="6936" y="196"/>
                  </a:lnTo>
                  <a:lnTo>
                    <a:pt x="6863" y="294"/>
                  </a:lnTo>
                  <a:lnTo>
                    <a:pt x="6790" y="392"/>
                  </a:lnTo>
                  <a:lnTo>
                    <a:pt x="6765" y="514"/>
                  </a:lnTo>
                  <a:lnTo>
                    <a:pt x="6741" y="636"/>
                  </a:lnTo>
                  <a:lnTo>
                    <a:pt x="6741" y="4226"/>
                  </a:lnTo>
                  <a:lnTo>
                    <a:pt x="6887" y="4592"/>
                  </a:lnTo>
                  <a:lnTo>
                    <a:pt x="7009" y="4959"/>
                  </a:lnTo>
                  <a:lnTo>
                    <a:pt x="7058" y="5325"/>
                  </a:lnTo>
                  <a:lnTo>
                    <a:pt x="7083" y="5716"/>
                  </a:lnTo>
                  <a:lnTo>
                    <a:pt x="7058" y="6107"/>
                  </a:lnTo>
                  <a:lnTo>
                    <a:pt x="7009" y="6473"/>
                  </a:lnTo>
                  <a:lnTo>
                    <a:pt x="6887" y="6864"/>
                  </a:lnTo>
                  <a:lnTo>
                    <a:pt x="6741" y="7230"/>
                  </a:lnTo>
                  <a:lnTo>
                    <a:pt x="6741" y="13629"/>
                  </a:lnTo>
                  <a:lnTo>
                    <a:pt x="6203" y="13678"/>
                  </a:lnTo>
                  <a:lnTo>
                    <a:pt x="5666" y="13775"/>
                  </a:lnTo>
                  <a:lnTo>
                    <a:pt x="5153" y="13897"/>
                  </a:lnTo>
                  <a:lnTo>
                    <a:pt x="4640" y="14044"/>
                  </a:lnTo>
                  <a:lnTo>
                    <a:pt x="4152" y="14239"/>
                  </a:lnTo>
                  <a:lnTo>
                    <a:pt x="3688" y="14459"/>
                  </a:lnTo>
                  <a:lnTo>
                    <a:pt x="3224" y="14703"/>
                  </a:lnTo>
                  <a:lnTo>
                    <a:pt x="2784" y="14972"/>
                  </a:lnTo>
                  <a:lnTo>
                    <a:pt x="2369" y="15265"/>
                  </a:lnTo>
                  <a:lnTo>
                    <a:pt x="1954" y="15583"/>
                  </a:lnTo>
                  <a:lnTo>
                    <a:pt x="1588" y="15925"/>
                  </a:lnTo>
                  <a:lnTo>
                    <a:pt x="1221" y="16291"/>
                  </a:lnTo>
                  <a:lnTo>
                    <a:pt x="879" y="16682"/>
                  </a:lnTo>
                  <a:lnTo>
                    <a:pt x="562" y="17097"/>
                  </a:lnTo>
                  <a:lnTo>
                    <a:pt x="269" y="17512"/>
                  </a:lnTo>
                  <a:lnTo>
                    <a:pt x="0" y="17952"/>
                  </a:lnTo>
                  <a:lnTo>
                    <a:pt x="293" y="18074"/>
                  </a:lnTo>
                  <a:lnTo>
                    <a:pt x="611" y="18196"/>
                  </a:lnTo>
                  <a:lnTo>
                    <a:pt x="1319" y="18391"/>
                  </a:lnTo>
                  <a:lnTo>
                    <a:pt x="2125" y="18587"/>
                  </a:lnTo>
                  <a:lnTo>
                    <a:pt x="3053" y="18733"/>
                  </a:lnTo>
                  <a:lnTo>
                    <a:pt x="4030" y="18855"/>
                  </a:lnTo>
                  <a:lnTo>
                    <a:pt x="5104" y="18953"/>
                  </a:lnTo>
                  <a:lnTo>
                    <a:pt x="6228" y="19002"/>
                  </a:lnTo>
                  <a:lnTo>
                    <a:pt x="7376" y="19026"/>
                  </a:lnTo>
                  <a:lnTo>
                    <a:pt x="8548" y="19002"/>
                  </a:lnTo>
                  <a:lnTo>
                    <a:pt x="9672" y="18953"/>
                  </a:lnTo>
                  <a:lnTo>
                    <a:pt x="10746" y="18855"/>
                  </a:lnTo>
                  <a:lnTo>
                    <a:pt x="11723" y="18733"/>
                  </a:lnTo>
                  <a:lnTo>
                    <a:pt x="12651" y="18587"/>
                  </a:lnTo>
                  <a:lnTo>
                    <a:pt x="13457" y="18391"/>
                  </a:lnTo>
                  <a:lnTo>
                    <a:pt x="14165" y="18196"/>
                  </a:lnTo>
                  <a:lnTo>
                    <a:pt x="14483" y="18074"/>
                  </a:lnTo>
                  <a:lnTo>
                    <a:pt x="14776" y="17952"/>
                  </a:lnTo>
                  <a:lnTo>
                    <a:pt x="14507" y="17512"/>
                  </a:lnTo>
                  <a:lnTo>
                    <a:pt x="14214" y="17097"/>
                  </a:lnTo>
                  <a:lnTo>
                    <a:pt x="13897" y="16682"/>
                  </a:lnTo>
                  <a:lnTo>
                    <a:pt x="13555" y="16291"/>
                  </a:lnTo>
                  <a:lnTo>
                    <a:pt x="13188" y="15925"/>
                  </a:lnTo>
                  <a:lnTo>
                    <a:pt x="12822" y="15583"/>
                  </a:lnTo>
                  <a:lnTo>
                    <a:pt x="12407" y="15265"/>
                  </a:lnTo>
                  <a:lnTo>
                    <a:pt x="11992" y="14972"/>
                  </a:lnTo>
                  <a:lnTo>
                    <a:pt x="11552" y="14703"/>
                  </a:lnTo>
                  <a:lnTo>
                    <a:pt x="11088" y="14459"/>
                  </a:lnTo>
                  <a:lnTo>
                    <a:pt x="10624" y="14239"/>
                  </a:lnTo>
                  <a:lnTo>
                    <a:pt x="10136" y="14044"/>
                  </a:lnTo>
                  <a:lnTo>
                    <a:pt x="9623" y="13897"/>
                  </a:lnTo>
                  <a:lnTo>
                    <a:pt x="9110" y="13775"/>
                  </a:lnTo>
                  <a:lnTo>
                    <a:pt x="8573" y="13678"/>
                  </a:lnTo>
                  <a:lnTo>
                    <a:pt x="8035" y="13629"/>
                  </a:lnTo>
                  <a:lnTo>
                    <a:pt x="8035" y="3347"/>
                  </a:lnTo>
                  <a:lnTo>
                    <a:pt x="7913" y="3054"/>
                  </a:lnTo>
                  <a:lnTo>
                    <a:pt x="7840" y="2761"/>
                  </a:lnTo>
                  <a:lnTo>
                    <a:pt x="7791" y="2467"/>
                  </a:lnTo>
                  <a:lnTo>
                    <a:pt x="7767" y="2174"/>
                  </a:lnTo>
                  <a:lnTo>
                    <a:pt x="7791" y="1857"/>
                  </a:lnTo>
                  <a:lnTo>
                    <a:pt x="7840" y="1564"/>
                  </a:lnTo>
                  <a:lnTo>
                    <a:pt x="7913" y="1271"/>
                  </a:lnTo>
                  <a:lnTo>
                    <a:pt x="8035" y="978"/>
                  </a:lnTo>
                  <a:lnTo>
                    <a:pt x="8035" y="636"/>
                  </a:lnTo>
                  <a:lnTo>
                    <a:pt x="8011" y="514"/>
                  </a:lnTo>
                  <a:lnTo>
                    <a:pt x="7986" y="392"/>
                  </a:lnTo>
                  <a:lnTo>
                    <a:pt x="7913" y="294"/>
                  </a:lnTo>
                  <a:lnTo>
                    <a:pt x="7840" y="196"/>
                  </a:lnTo>
                  <a:lnTo>
                    <a:pt x="7742" y="123"/>
                  </a:lnTo>
                  <a:lnTo>
                    <a:pt x="7644" y="50"/>
                  </a:lnTo>
                  <a:lnTo>
                    <a:pt x="7522" y="25"/>
                  </a:lnTo>
                  <a:lnTo>
                    <a:pt x="740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8"/>
            <p:cNvSpPr/>
            <p:nvPr/>
          </p:nvSpPr>
          <p:spPr>
            <a:xfrm>
              <a:off x="2624850" y="4357675"/>
              <a:ext cx="171600" cy="171600"/>
            </a:xfrm>
            <a:custGeom>
              <a:avLst/>
              <a:gdLst/>
              <a:ahLst/>
              <a:cxnLst/>
              <a:rect l="l" t="t" r="r" b="b"/>
              <a:pathLst>
                <a:path w="6864" h="6864" extrusionOk="0">
                  <a:moveTo>
                    <a:pt x="74" y="1"/>
                  </a:moveTo>
                  <a:lnTo>
                    <a:pt x="25" y="25"/>
                  </a:lnTo>
                  <a:lnTo>
                    <a:pt x="0" y="74"/>
                  </a:lnTo>
                  <a:lnTo>
                    <a:pt x="0" y="123"/>
                  </a:lnTo>
                  <a:lnTo>
                    <a:pt x="0" y="318"/>
                  </a:lnTo>
                  <a:lnTo>
                    <a:pt x="25" y="587"/>
                  </a:lnTo>
                  <a:lnTo>
                    <a:pt x="74" y="929"/>
                  </a:lnTo>
                  <a:lnTo>
                    <a:pt x="269" y="1759"/>
                  </a:lnTo>
                  <a:lnTo>
                    <a:pt x="538" y="2736"/>
                  </a:lnTo>
                  <a:lnTo>
                    <a:pt x="880" y="3737"/>
                  </a:lnTo>
                  <a:lnTo>
                    <a:pt x="1051" y="4226"/>
                  </a:lnTo>
                  <a:lnTo>
                    <a:pt x="1246" y="4690"/>
                  </a:lnTo>
                  <a:lnTo>
                    <a:pt x="1441" y="5105"/>
                  </a:lnTo>
                  <a:lnTo>
                    <a:pt x="1661" y="5496"/>
                  </a:lnTo>
                  <a:lnTo>
                    <a:pt x="1857" y="5813"/>
                  </a:lnTo>
                  <a:lnTo>
                    <a:pt x="2076" y="6057"/>
                  </a:lnTo>
                  <a:lnTo>
                    <a:pt x="2272" y="6228"/>
                  </a:lnTo>
                  <a:lnTo>
                    <a:pt x="2492" y="6399"/>
                  </a:lnTo>
                  <a:lnTo>
                    <a:pt x="2711" y="6521"/>
                  </a:lnTo>
                  <a:lnTo>
                    <a:pt x="2956" y="6644"/>
                  </a:lnTo>
                  <a:lnTo>
                    <a:pt x="3200" y="6741"/>
                  </a:lnTo>
                  <a:lnTo>
                    <a:pt x="3444" y="6815"/>
                  </a:lnTo>
                  <a:lnTo>
                    <a:pt x="3688" y="6863"/>
                  </a:lnTo>
                  <a:lnTo>
                    <a:pt x="4201" y="6863"/>
                  </a:lnTo>
                  <a:lnTo>
                    <a:pt x="4445" y="6839"/>
                  </a:lnTo>
                  <a:lnTo>
                    <a:pt x="4690" y="6815"/>
                  </a:lnTo>
                  <a:lnTo>
                    <a:pt x="4958" y="6741"/>
                  </a:lnTo>
                  <a:lnTo>
                    <a:pt x="5178" y="6644"/>
                  </a:lnTo>
                  <a:lnTo>
                    <a:pt x="5422" y="6521"/>
                  </a:lnTo>
                  <a:lnTo>
                    <a:pt x="5642" y="6399"/>
                  </a:lnTo>
                  <a:lnTo>
                    <a:pt x="5862" y="6228"/>
                  </a:lnTo>
                  <a:lnTo>
                    <a:pt x="2198" y="2565"/>
                  </a:lnTo>
                  <a:lnTo>
                    <a:pt x="2150" y="2492"/>
                  </a:lnTo>
                  <a:lnTo>
                    <a:pt x="2125" y="2394"/>
                  </a:lnTo>
                  <a:lnTo>
                    <a:pt x="2150" y="2296"/>
                  </a:lnTo>
                  <a:lnTo>
                    <a:pt x="2198" y="2199"/>
                  </a:lnTo>
                  <a:lnTo>
                    <a:pt x="2296" y="2150"/>
                  </a:lnTo>
                  <a:lnTo>
                    <a:pt x="2394" y="2125"/>
                  </a:lnTo>
                  <a:lnTo>
                    <a:pt x="2492" y="2150"/>
                  </a:lnTo>
                  <a:lnTo>
                    <a:pt x="2565" y="2199"/>
                  </a:lnTo>
                  <a:lnTo>
                    <a:pt x="6228" y="5862"/>
                  </a:lnTo>
                  <a:lnTo>
                    <a:pt x="6375" y="5642"/>
                  </a:lnTo>
                  <a:lnTo>
                    <a:pt x="6521" y="5422"/>
                  </a:lnTo>
                  <a:lnTo>
                    <a:pt x="6643" y="5203"/>
                  </a:lnTo>
                  <a:lnTo>
                    <a:pt x="6741" y="4958"/>
                  </a:lnTo>
                  <a:lnTo>
                    <a:pt x="6814" y="4714"/>
                  </a:lnTo>
                  <a:lnTo>
                    <a:pt x="6839" y="4446"/>
                  </a:lnTo>
                  <a:lnTo>
                    <a:pt x="6863" y="4201"/>
                  </a:lnTo>
                  <a:lnTo>
                    <a:pt x="6863" y="3933"/>
                  </a:lnTo>
                  <a:lnTo>
                    <a:pt x="6839" y="3688"/>
                  </a:lnTo>
                  <a:lnTo>
                    <a:pt x="6814" y="3444"/>
                  </a:lnTo>
                  <a:lnTo>
                    <a:pt x="6741" y="3200"/>
                  </a:lnTo>
                  <a:lnTo>
                    <a:pt x="6643" y="2956"/>
                  </a:lnTo>
                  <a:lnTo>
                    <a:pt x="6521" y="2711"/>
                  </a:lnTo>
                  <a:lnTo>
                    <a:pt x="6399" y="2492"/>
                  </a:lnTo>
                  <a:lnTo>
                    <a:pt x="6228" y="2272"/>
                  </a:lnTo>
                  <a:lnTo>
                    <a:pt x="6057" y="2076"/>
                  </a:lnTo>
                  <a:lnTo>
                    <a:pt x="5813" y="1857"/>
                  </a:lnTo>
                  <a:lnTo>
                    <a:pt x="5496" y="1661"/>
                  </a:lnTo>
                  <a:lnTo>
                    <a:pt x="5105" y="1466"/>
                  </a:lnTo>
                  <a:lnTo>
                    <a:pt x="4690" y="1246"/>
                  </a:lnTo>
                  <a:lnTo>
                    <a:pt x="4226" y="1051"/>
                  </a:lnTo>
                  <a:lnTo>
                    <a:pt x="3737" y="880"/>
                  </a:lnTo>
                  <a:lnTo>
                    <a:pt x="2736" y="538"/>
                  </a:lnTo>
                  <a:lnTo>
                    <a:pt x="1759" y="269"/>
                  </a:lnTo>
                  <a:lnTo>
                    <a:pt x="928" y="74"/>
                  </a:lnTo>
                  <a:lnTo>
                    <a:pt x="587" y="25"/>
                  </a:lnTo>
                  <a:lnTo>
                    <a:pt x="31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5" name="Google Shape;575;p38"/>
          <p:cNvSpPr/>
          <p:nvPr/>
        </p:nvSpPr>
        <p:spPr>
          <a:xfrm>
            <a:off x="3180303" y="4684127"/>
            <a:ext cx="339959" cy="339980"/>
          </a:xfrm>
          <a:custGeom>
            <a:avLst/>
            <a:gdLst/>
            <a:ahLst/>
            <a:cxnLst/>
            <a:rect l="l" t="t" r="r" b="b"/>
            <a:pathLst>
              <a:path w="16266" h="16267" extrusionOk="0">
                <a:moveTo>
                  <a:pt x="11503" y="5349"/>
                </a:moveTo>
                <a:lnTo>
                  <a:pt x="11650" y="5398"/>
                </a:lnTo>
                <a:lnTo>
                  <a:pt x="11796" y="5447"/>
                </a:lnTo>
                <a:lnTo>
                  <a:pt x="11919" y="5545"/>
                </a:lnTo>
                <a:lnTo>
                  <a:pt x="12065" y="5691"/>
                </a:lnTo>
                <a:lnTo>
                  <a:pt x="12163" y="5838"/>
                </a:lnTo>
                <a:lnTo>
                  <a:pt x="12212" y="6033"/>
                </a:lnTo>
                <a:lnTo>
                  <a:pt x="12236" y="6229"/>
                </a:lnTo>
                <a:lnTo>
                  <a:pt x="12236" y="6375"/>
                </a:lnTo>
                <a:lnTo>
                  <a:pt x="12187" y="6522"/>
                </a:lnTo>
                <a:lnTo>
                  <a:pt x="12138" y="6644"/>
                </a:lnTo>
                <a:lnTo>
                  <a:pt x="12041" y="6766"/>
                </a:lnTo>
                <a:lnTo>
                  <a:pt x="7938" y="10893"/>
                </a:lnTo>
                <a:lnTo>
                  <a:pt x="7816" y="11015"/>
                </a:lnTo>
                <a:lnTo>
                  <a:pt x="7645" y="11113"/>
                </a:lnTo>
                <a:lnTo>
                  <a:pt x="7474" y="11186"/>
                </a:lnTo>
                <a:lnTo>
                  <a:pt x="7303" y="11211"/>
                </a:lnTo>
                <a:lnTo>
                  <a:pt x="7083" y="11211"/>
                </a:lnTo>
                <a:lnTo>
                  <a:pt x="6912" y="11162"/>
                </a:lnTo>
                <a:lnTo>
                  <a:pt x="6765" y="11064"/>
                </a:lnTo>
                <a:lnTo>
                  <a:pt x="6619" y="10967"/>
                </a:lnTo>
                <a:lnTo>
                  <a:pt x="4567" y="8915"/>
                </a:lnTo>
                <a:lnTo>
                  <a:pt x="4470" y="8769"/>
                </a:lnTo>
                <a:lnTo>
                  <a:pt x="4372" y="8622"/>
                </a:lnTo>
                <a:lnTo>
                  <a:pt x="4323" y="8451"/>
                </a:lnTo>
                <a:lnTo>
                  <a:pt x="4323" y="8280"/>
                </a:lnTo>
                <a:lnTo>
                  <a:pt x="4323" y="8109"/>
                </a:lnTo>
                <a:lnTo>
                  <a:pt x="4372" y="7938"/>
                </a:lnTo>
                <a:lnTo>
                  <a:pt x="4470" y="7792"/>
                </a:lnTo>
                <a:lnTo>
                  <a:pt x="4567" y="7670"/>
                </a:lnTo>
                <a:lnTo>
                  <a:pt x="4714" y="7547"/>
                </a:lnTo>
                <a:lnTo>
                  <a:pt x="4860" y="7474"/>
                </a:lnTo>
                <a:lnTo>
                  <a:pt x="5031" y="7425"/>
                </a:lnTo>
                <a:lnTo>
                  <a:pt x="5202" y="7401"/>
                </a:lnTo>
                <a:lnTo>
                  <a:pt x="5373" y="7425"/>
                </a:lnTo>
                <a:lnTo>
                  <a:pt x="5520" y="7474"/>
                </a:lnTo>
                <a:lnTo>
                  <a:pt x="5691" y="7547"/>
                </a:lnTo>
                <a:lnTo>
                  <a:pt x="5813" y="7670"/>
                </a:lnTo>
                <a:lnTo>
                  <a:pt x="7181" y="9013"/>
                </a:lnTo>
                <a:lnTo>
                  <a:pt x="10673" y="5667"/>
                </a:lnTo>
                <a:lnTo>
                  <a:pt x="10820" y="5520"/>
                </a:lnTo>
                <a:lnTo>
                  <a:pt x="10991" y="5423"/>
                </a:lnTo>
                <a:lnTo>
                  <a:pt x="11161" y="5374"/>
                </a:lnTo>
                <a:lnTo>
                  <a:pt x="11357" y="5349"/>
                </a:lnTo>
                <a:close/>
                <a:moveTo>
                  <a:pt x="7718" y="1"/>
                </a:moveTo>
                <a:lnTo>
                  <a:pt x="7303" y="50"/>
                </a:lnTo>
                <a:lnTo>
                  <a:pt x="6887" y="98"/>
                </a:lnTo>
                <a:lnTo>
                  <a:pt x="6497" y="172"/>
                </a:lnTo>
                <a:lnTo>
                  <a:pt x="6106" y="245"/>
                </a:lnTo>
                <a:lnTo>
                  <a:pt x="5715" y="367"/>
                </a:lnTo>
                <a:lnTo>
                  <a:pt x="5349" y="489"/>
                </a:lnTo>
                <a:lnTo>
                  <a:pt x="4958" y="636"/>
                </a:lnTo>
                <a:lnTo>
                  <a:pt x="4616" y="807"/>
                </a:lnTo>
                <a:lnTo>
                  <a:pt x="4250" y="978"/>
                </a:lnTo>
                <a:lnTo>
                  <a:pt x="3908" y="1173"/>
                </a:lnTo>
                <a:lnTo>
                  <a:pt x="3590" y="1393"/>
                </a:lnTo>
                <a:lnTo>
                  <a:pt x="3273" y="1613"/>
                </a:lnTo>
                <a:lnTo>
                  <a:pt x="2955" y="1857"/>
                </a:lnTo>
                <a:lnTo>
                  <a:pt x="2662" y="2125"/>
                </a:lnTo>
                <a:lnTo>
                  <a:pt x="2394" y="2394"/>
                </a:lnTo>
                <a:lnTo>
                  <a:pt x="2125" y="2663"/>
                </a:lnTo>
                <a:lnTo>
                  <a:pt x="1856" y="2956"/>
                </a:lnTo>
                <a:lnTo>
                  <a:pt x="1612" y="3273"/>
                </a:lnTo>
                <a:lnTo>
                  <a:pt x="1392" y="3591"/>
                </a:lnTo>
                <a:lnTo>
                  <a:pt x="1172" y="3908"/>
                </a:lnTo>
                <a:lnTo>
                  <a:pt x="977" y="4250"/>
                </a:lnTo>
                <a:lnTo>
                  <a:pt x="806" y="4617"/>
                </a:lnTo>
                <a:lnTo>
                  <a:pt x="635" y="4959"/>
                </a:lnTo>
                <a:lnTo>
                  <a:pt x="489" y="5349"/>
                </a:lnTo>
                <a:lnTo>
                  <a:pt x="366" y="5716"/>
                </a:lnTo>
                <a:lnTo>
                  <a:pt x="244" y="6106"/>
                </a:lnTo>
                <a:lnTo>
                  <a:pt x="171" y="6497"/>
                </a:lnTo>
                <a:lnTo>
                  <a:pt x="98" y="6888"/>
                </a:lnTo>
                <a:lnTo>
                  <a:pt x="49" y="7303"/>
                </a:lnTo>
                <a:lnTo>
                  <a:pt x="0" y="7718"/>
                </a:lnTo>
                <a:lnTo>
                  <a:pt x="0" y="8134"/>
                </a:lnTo>
                <a:lnTo>
                  <a:pt x="0" y="8549"/>
                </a:lnTo>
                <a:lnTo>
                  <a:pt x="49" y="8964"/>
                </a:lnTo>
                <a:lnTo>
                  <a:pt x="98" y="9379"/>
                </a:lnTo>
                <a:lnTo>
                  <a:pt x="171" y="9770"/>
                </a:lnTo>
                <a:lnTo>
                  <a:pt x="244" y="10161"/>
                </a:lnTo>
                <a:lnTo>
                  <a:pt x="366" y="10551"/>
                </a:lnTo>
                <a:lnTo>
                  <a:pt x="489" y="10918"/>
                </a:lnTo>
                <a:lnTo>
                  <a:pt x="635" y="11309"/>
                </a:lnTo>
                <a:lnTo>
                  <a:pt x="806" y="11650"/>
                </a:lnTo>
                <a:lnTo>
                  <a:pt x="977" y="12017"/>
                </a:lnTo>
                <a:lnTo>
                  <a:pt x="1172" y="12359"/>
                </a:lnTo>
                <a:lnTo>
                  <a:pt x="1392" y="12676"/>
                </a:lnTo>
                <a:lnTo>
                  <a:pt x="1612" y="12994"/>
                </a:lnTo>
                <a:lnTo>
                  <a:pt x="1856" y="13311"/>
                </a:lnTo>
                <a:lnTo>
                  <a:pt x="2125" y="13604"/>
                </a:lnTo>
                <a:lnTo>
                  <a:pt x="2394" y="13873"/>
                </a:lnTo>
                <a:lnTo>
                  <a:pt x="2662" y="14142"/>
                </a:lnTo>
                <a:lnTo>
                  <a:pt x="2955" y="14410"/>
                </a:lnTo>
                <a:lnTo>
                  <a:pt x="3273" y="14655"/>
                </a:lnTo>
                <a:lnTo>
                  <a:pt x="3590" y="14874"/>
                </a:lnTo>
                <a:lnTo>
                  <a:pt x="3908" y="15094"/>
                </a:lnTo>
                <a:lnTo>
                  <a:pt x="4250" y="15290"/>
                </a:lnTo>
                <a:lnTo>
                  <a:pt x="4616" y="15460"/>
                </a:lnTo>
                <a:lnTo>
                  <a:pt x="4958" y="15631"/>
                </a:lnTo>
                <a:lnTo>
                  <a:pt x="5349" y="15778"/>
                </a:lnTo>
                <a:lnTo>
                  <a:pt x="5715" y="15900"/>
                </a:lnTo>
                <a:lnTo>
                  <a:pt x="6106" y="16022"/>
                </a:lnTo>
                <a:lnTo>
                  <a:pt x="6497" y="16095"/>
                </a:lnTo>
                <a:lnTo>
                  <a:pt x="6887" y="16169"/>
                </a:lnTo>
                <a:lnTo>
                  <a:pt x="7303" y="16218"/>
                </a:lnTo>
                <a:lnTo>
                  <a:pt x="7718" y="16266"/>
                </a:lnTo>
                <a:lnTo>
                  <a:pt x="8548" y="16266"/>
                </a:lnTo>
                <a:lnTo>
                  <a:pt x="8963" y="16218"/>
                </a:lnTo>
                <a:lnTo>
                  <a:pt x="9379" y="16169"/>
                </a:lnTo>
                <a:lnTo>
                  <a:pt x="9769" y="16095"/>
                </a:lnTo>
                <a:lnTo>
                  <a:pt x="10160" y="16022"/>
                </a:lnTo>
                <a:lnTo>
                  <a:pt x="10551" y="15900"/>
                </a:lnTo>
                <a:lnTo>
                  <a:pt x="10942" y="15778"/>
                </a:lnTo>
                <a:lnTo>
                  <a:pt x="11308" y="15631"/>
                </a:lnTo>
                <a:lnTo>
                  <a:pt x="11650" y="15460"/>
                </a:lnTo>
                <a:lnTo>
                  <a:pt x="12016" y="15290"/>
                </a:lnTo>
                <a:lnTo>
                  <a:pt x="12358" y="15094"/>
                </a:lnTo>
                <a:lnTo>
                  <a:pt x="12676" y="14874"/>
                </a:lnTo>
                <a:lnTo>
                  <a:pt x="12993" y="14655"/>
                </a:lnTo>
                <a:lnTo>
                  <a:pt x="13311" y="14410"/>
                </a:lnTo>
                <a:lnTo>
                  <a:pt x="13604" y="14142"/>
                </a:lnTo>
                <a:lnTo>
                  <a:pt x="13872" y="13873"/>
                </a:lnTo>
                <a:lnTo>
                  <a:pt x="14166" y="13604"/>
                </a:lnTo>
                <a:lnTo>
                  <a:pt x="14410" y="13311"/>
                </a:lnTo>
                <a:lnTo>
                  <a:pt x="14654" y="12994"/>
                </a:lnTo>
                <a:lnTo>
                  <a:pt x="14874" y="12676"/>
                </a:lnTo>
                <a:lnTo>
                  <a:pt x="15094" y="12359"/>
                </a:lnTo>
                <a:lnTo>
                  <a:pt x="15289" y="12017"/>
                </a:lnTo>
                <a:lnTo>
                  <a:pt x="15460" y="11650"/>
                </a:lnTo>
                <a:lnTo>
                  <a:pt x="15631" y="11309"/>
                </a:lnTo>
                <a:lnTo>
                  <a:pt x="15777" y="10918"/>
                </a:lnTo>
                <a:lnTo>
                  <a:pt x="15900" y="10551"/>
                </a:lnTo>
                <a:lnTo>
                  <a:pt x="16022" y="10161"/>
                </a:lnTo>
                <a:lnTo>
                  <a:pt x="16095" y="9770"/>
                </a:lnTo>
                <a:lnTo>
                  <a:pt x="16168" y="9379"/>
                </a:lnTo>
                <a:lnTo>
                  <a:pt x="16217" y="8964"/>
                </a:lnTo>
                <a:lnTo>
                  <a:pt x="16266" y="8549"/>
                </a:lnTo>
                <a:lnTo>
                  <a:pt x="16266" y="8134"/>
                </a:lnTo>
                <a:lnTo>
                  <a:pt x="16266" y="7718"/>
                </a:lnTo>
                <a:lnTo>
                  <a:pt x="16217" y="7303"/>
                </a:lnTo>
                <a:lnTo>
                  <a:pt x="16168" y="6888"/>
                </a:lnTo>
                <a:lnTo>
                  <a:pt x="16095" y="6497"/>
                </a:lnTo>
                <a:lnTo>
                  <a:pt x="16022" y="6106"/>
                </a:lnTo>
                <a:lnTo>
                  <a:pt x="15900" y="5716"/>
                </a:lnTo>
                <a:lnTo>
                  <a:pt x="15777" y="5349"/>
                </a:lnTo>
                <a:lnTo>
                  <a:pt x="15631" y="4959"/>
                </a:lnTo>
                <a:lnTo>
                  <a:pt x="15460" y="4617"/>
                </a:lnTo>
                <a:lnTo>
                  <a:pt x="15289" y="4250"/>
                </a:lnTo>
                <a:lnTo>
                  <a:pt x="15094" y="3908"/>
                </a:lnTo>
                <a:lnTo>
                  <a:pt x="14874" y="3591"/>
                </a:lnTo>
                <a:lnTo>
                  <a:pt x="14654" y="3273"/>
                </a:lnTo>
                <a:lnTo>
                  <a:pt x="14410" y="2956"/>
                </a:lnTo>
                <a:lnTo>
                  <a:pt x="14166" y="2663"/>
                </a:lnTo>
                <a:lnTo>
                  <a:pt x="13872" y="2394"/>
                </a:lnTo>
                <a:lnTo>
                  <a:pt x="13604" y="2125"/>
                </a:lnTo>
                <a:lnTo>
                  <a:pt x="13311" y="1857"/>
                </a:lnTo>
                <a:lnTo>
                  <a:pt x="12993" y="1613"/>
                </a:lnTo>
                <a:lnTo>
                  <a:pt x="12676" y="1393"/>
                </a:lnTo>
                <a:lnTo>
                  <a:pt x="12358" y="1173"/>
                </a:lnTo>
                <a:lnTo>
                  <a:pt x="12016" y="978"/>
                </a:lnTo>
                <a:lnTo>
                  <a:pt x="11650" y="807"/>
                </a:lnTo>
                <a:lnTo>
                  <a:pt x="11308" y="636"/>
                </a:lnTo>
                <a:lnTo>
                  <a:pt x="10942" y="489"/>
                </a:lnTo>
                <a:lnTo>
                  <a:pt x="10551" y="367"/>
                </a:lnTo>
                <a:lnTo>
                  <a:pt x="10160" y="245"/>
                </a:lnTo>
                <a:lnTo>
                  <a:pt x="9769" y="172"/>
                </a:lnTo>
                <a:lnTo>
                  <a:pt x="9379" y="98"/>
                </a:lnTo>
                <a:lnTo>
                  <a:pt x="8963" y="50"/>
                </a:lnTo>
                <a:lnTo>
                  <a:pt x="85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8"/>
          <p:cNvSpPr/>
          <p:nvPr/>
        </p:nvSpPr>
        <p:spPr>
          <a:xfrm>
            <a:off x="2616754" y="4705571"/>
            <a:ext cx="339959" cy="297093"/>
          </a:xfrm>
          <a:custGeom>
            <a:avLst/>
            <a:gdLst/>
            <a:ahLst/>
            <a:cxnLst/>
            <a:rect l="l" t="t" r="r" b="b"/>
            <a:pathLst>
              <a:path w="16266" h="14215" extrusionOk="0">
                <a:moveTo>
                  <a:pt x="8597" y="4397"/>
                </a:moveTo>
                <a:lnTo>
                  <a:pt x="8719" y="4421"/>
                </a:lnTo>
                <a:lnTo>
                  <a:pt x="8866" y="4445"/>
                </a:lnTo>
                <a:lnTo>
                  <a:pt x="8988" y="4519"/>
                </a:lnTo>
                <a:lnTo>
                  <a:pt x="9085" y="4616"/>
                </a:lnTo>
                <a:lnTo>
                  <a:pt x="9159" y="4714"/>
                </a:lnTo>
                <a:lnTo>
                  <a:pt x="9208" y="4836"/>
                </a:lnTo>
                <a:lnTo>
                  <a:pt x="9232" y="4958"/>
                </a:lnTo>
                <a:lnTo>
                  <a:pt x="9256" y="5105"/>
                </a:lnTo>
                <a:lnTo>
                  <a:pt x="8963" y="8939"/>
                </a:lnTo>
                <a:lnTo>
                  <a:pt x="8939" y="9086"/>
                </a:lnTo>
                <a:lnTo>
                  <a:pt x="8890" y="9232"/>
                </a:lnTo>
                <a:lnTo>
                  <a:pt x="8817" y="9330"/>
                </a:lnTo>
                <a:lnTo>
                  <a:pt x="8719" y="9452"/>
                </a:lnTo>
                <a:lnTo>
                  <a:pt x="8597" y="9525"/>
                </a:lnTo>
                <a:lnTo>
                  <a:pt x="8475" y="9599"/>
                </a:lnTo>
                <a:lnTo>
                  <a:pt x="8353" y="9648"/>
                </a:lnTo>
                <a:lnTo>
                  <a:pt x="7913" y="9648"/>
                </a:lnTo>
                <a:lnTo>
                  <a:pt x="7791" y="9599"/>
                </a:lnTo>
                <a:lnTo>
                  <a:pt x="7669" y="9525"/>
                </a:lnTo>
                <a:lnTo>
                  <a:pt x="7547" y="9452"/>
                </a:lnTo>
                <a:lnTo>
                  <a:pt x="7449" y="9330"/>
                </a:lnTo>
                <a:lnTo>
                  <a:pt x="7376" y="9232"/>
                </a:lnTo>
                <a:lnTo>
                  <a:pt x="7327" y="9086"/>
                </a:lnTo>
                <a:lnTo>
                  <a:pt x="7303" y="8939"/>
                </a:lnTo>
                <a:lnTo>
                  <a:pt x="7010" y="5105"/>
                </a:lnTo>
                <a:lnTo>
                  <a:pt x="7034" y="4958"/>
                </a:lnTo>
                <a:lnTo>
                  <a:pt x="7058" y="4836"/>
                </a:lnTo>
                <a:lnTo>
                  <a:pt x="7107" y="4714"/>
                </a:lnTo>
                <a:lnTo>
                  <a:pt x="7180" y="4616"/>
                </a:lnTo>
                <a:lnTo>
                  <a:pt x="7278" y="4519"/>
                </a:lnTo>
                <a:lnTo>
                  <a:pt x="7400" y="4445"/>
                </a:lnTo>
                <a:lnTo>
                  <a:pt x="7547" y="4421"/>
                </a:lnTo>
                <a:lnTo>
                  <a:pt x="7669" y="4397"/>
                </a:lnTo>
                <a:close/>
                <a:moveTo>
                  <a:pt x="8133" y="10429"/>
                </a:moveTo>
                <a:lnTo>
                  <a:pt x="8328" y="10454"/>
                </a:lnTo>
                <a:lnTo>
                  <a:pt x="8499" y="10502"/>
                </a:lnTo>
                <a:lnTo>
                  <a:pt x="8670" y="10600"/>
                </a:lnTo>
                <a:lnTo>
                  <a:pt x="8817" y="10722"/>
                </a:lnTo>
                <a:lnTo>
                  <a:pt x="8939" y="10869"/>
                </a:lnTo>
                <a:lnTo>
                  <a:pt x="9037" y="11040"/>
                </a:lnTo>
                <a:lnTo>
                  <a:pt x="9085" y="11211"/>
                </a:lnTo>
                <a:lnTo>
                  <a:pt x="9110" y="11406"/>
                </a:lnTo>
                <a:lnTo>
                  <a:pt x="9085" y="11601"/>
                </a:lnTo>
                <a:lnTo>
                  <a:pt x="9037" y="11797"/>
                </a:lnTo>
                <a:lnTo>
                  <a:pt x="8939" y="11943"/>
                </a:lnTo>
                <a:lnTo>
                  <a:pt x="8817" y="12090"/>
                </a:lnTo>
                <a:lnTo>
                  <a:pt x="8670" y="12212"/>
                </a:lnTo>
                <a:lnTo>
                  <a:pt x="8499" y="12310"/>
                </a:lnTo>
                <a:lnTo>
                  <a:pt x="8328" y="12359"/>
                </a:lnTo>
                <a:lnTo>
                  <a:pt x="8133" y="12383"/>
                </a:lnTo>
                <a:lnTo>
                  <a:pt x="7938" y="12359"/>
                </a:lnTo>
                <a:lnTo>
                  <a:pt x="7742" y="12310"/>
                </a:lnTo>
                <a:lnTo>
                  <a:pt x="7596" y="12212"/>
                </a:lnTo>
                <a:lnTo>
                  <a:pt x="7449" y="12090"/>
                </a:lnTo>
                <a:lnTo>
                  <a:pt x="7327" y="11943"/>
                </a:lnTo>
                <a:lnTo>
                  <a:pt x="7229" y="11797"/>
                </a:lnTo>
                <a:lnTo>
                  <a:pt x="7180" y="11601"/>
                </a:lnTo>
                <a:lnTo>
                  <a:pt x="7156" y="11406"/>
                </a:lnTo>
                <a:lnTo>
                  <a:pt x="7180" y="11211"/>
                </a:lnTo>
                <a:lnTo>
                  <a:pt x="7229" y="11040"/>
                </a:lnTo>
                <a:lnTo>
                  <a:pt x="7327" y="10869"/>
                </a:lnTo>
                <a:lnTo>
                  <a:pt x="7449" y="10722"/>
                </a:lnTo>
                <a:lnTo>
                  <a:pt x="7596" y="10600"/>
                </a:lnTo>
                <a:lnTo>
                  <a:pt x="7742" y="10502"/>
                </a:lnTo>
                <a:lnTo>
                  <a:pt x="7938" y="10454"/>
                </a:lnTo>
                <a:lnTo>
                  <a:pt x="8133" y="10429"/>
                </a:lnTo>
                <a:close/>
                <a:moveTo>
                  <a:pt x="7986" y="0"/>
                </a:moveTo>
                <a:lnTo>
                  <a:pt x="7864" y="25"/>
                </a:lnTo>
                <a:lnTo>
                  <a:pt x="7742" y="74"/>
                </a:lnTo>
                <a:lnTo>
                  <a:pt x="7620" y="123"/>
                </a:lnTo>
                <a:lnTo>
                  <a:pt x="7522" y="196"/>
                </a:lnTo>
                <a:lnTo>
                  <a:pt x="7425" y="294"/>
                </a:lnTo>
                <a:lnTo>
                  <a:pt x="7327" y="391"/>
                </a:lnTo>
                <a:lnTo>
                  <a:pt x="7254" y="489"/>
                </a:lnTo>
                <a:lnTo>
                  <a:pt x="147" y="12700"/>
                </a:lnTo>
                <a:lnTo>
                  <a:pt x="73" y="12823"/>
                </a:lnTo>
                <a:lnTo>
                  <a:pt x="25" y="12945"/>
                </a:lnTo>
                <a:lnTo>
                  <a:pt x="0" y="13067"/>
                </a:lnTo>
                <a:lnTo>
                  <a:pt x="0" y="13213"/>
                </a:lnTo>
                <a:lnTo>
                  <a:pt x="0" y="13335"/>
                </a:lnTo>
                <a:lnTo>
                  <a:pt x="25" y="13458"/>
                </a:lnTo>
                <a:lnTo>
                  <a:pt x="73" y="13604"/>
                </a:lnTo>
                <a:lnTo>
                  <a:pt x="147" y="13726"/>
                </a:lnTo>
                <a:lnTo>
                  <a:pt x="220" y="13824"/>
                </a:lnTo>
                <a:lnTo>
                  <a:pt x="293" y="13922"/>
                </a:lnTo>
                <a:lnTo>
                  <a:pt x="391" y="14019"/>
                </a:lnTo>
                <a:lnTo>
                  <a:pt x="513" y="14093"/>
                </a:lnTo>
                <a:lnTo>
                  <a:pt x="635" y="14141"/>
                </a:lnTo>
                <a:lnTo>
                  <a:pt x="757" y="14190"/>
                </a:lnTo>
                <a:lnTo>
                  <a:pt x="879" y="14215"/>
                </a:lnTo>
                <a:lnTo>
                  <a:pt x="15387" y="14215"/>
                </a:lnTo>
                <a:lnTo>
                  <a:pt x="15509" y="14190"/>
                </a:lnTo>
                <a:lnTo>
                  <a:pt x="15631" y="14141"/>
                </a:lnTo>
                <a:lnTo>
                  <a:pt x="15753" y="14093"/>
                </a:lnTo>
                <a:lnTo>
                  <a:pt x="15875" y="14019"/>
                </a:lnTo>
                <a:lnTo>
                  <a:pt x="15973" y="13922"/>
                </a:lnTo>
                <a:lnTo>
                  <a:pt x="16046" y="13824"/>
                </a:lnTo>
                <a:lnTo>
                  <a:pt x="16119" y="13726"/>
                </a:lnTo>
                <a:lnTo>
                  <a:pt x="16193" y="13604"/>
                </a:lnTo>
                <a:lnTo>
                  <a:pt x="16241" y="13458"/>
                </a:lnTo>
                <a:lnTo>
                  <a:pt x="16266" y="13335"/>
                </a:lnTo>
                <a:lnTo>
                  <a:pt x="16266" y="13213"/>
                </a:lnTo>
                <a:lnTo>
                  <a:pt x="16266" y="13067"/>
                </a:lnTo>
                <a:lnTo>
                  <a:pt x="16241" y="12945"/>
                </a:lnTo>
                <a:lnTo>
                  <a:pt x="16193" y="12823"/>
                </a:lnTo>
                <a:lnTo>
                  <a:pt x="16119" y="12700"/>
                </a:lnTo>
                <a:lnTo>
                  <a:pt x="9012" y="489"/>
                </a:lnTo>
                <a:lnTo>
                  <a:pt x="8939" y="391"/>
                </a:lnTo>
                <a:lnTo>
                  <a:pt x="8841" y="294"/>
                </a:lnTo>
                <a:lnTo>
                  <a:pt x="8744" y="196"/>
                </a:lnTo>
                <a:lnTo>
                  <a:pt x="8646" y="123"/>
                </a:lnTo>
                <a:lnTo>
                  <a:pt x="8524" y="74"/>
                </a:lnTo>
                <a:lnTo>
                  <a:pt x="8402" y="25"/>
                </a:lnTo>
                <a:lnTo>
                  <a:pt x="82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8"/>
          <p:cNvSpPr/>
          <p:nvPr/>
        </p:nvSpPr>
        <p:spPr>
          <a:xfrm>
            <a:off x="3742304" y="4682601"/>
            <a:ext cx="343053" cy="343032"/>
          </a:xfrm>
          <a:custGeom>
            <a:avLst/>
            <a:gdLst/>
            <a:ahLst/>
            <a:cxnLst/>
            <a:rect l="l" t="t" r="r" b="b"/>
            <a:pathLst>
              <a:path w="16414" h="16413" extrusionOk="0">
                <a:moveTo>
                  <a:pt x="10088" y="5080"/>
                </a:moveTo>
                <a:lnTo>
                  <a:pt x="10234" y="5105"/>
                </a:lnTo>
                <a:lnTo>
                  <a:pt x="10307" y="5129"/>
                </a:lnTo>
                <a:lnTo>
                  <a:pt x="10356" y="5178"/>
                </a:lnTo>
                <a:lnTo>
                  <a:pt x="11235" y="6057"/>
                </a:lnTo>
                <a:lnTo>
                  <a:pt x="11284" y="6106"/>
                </a:lnTo>
                <a:lnTo>
                  <a:pt x="11309" y="6179"/>
                </a:lnTo>
                <a:lnTo>
                  <a:pt x="11333" y="6326"/>
                </a:lnTo>
                <a:lnTo>
                  <a:pt x="11309" y="6473"/>
                </a:lnTo>
                <a:lnTo>
                  <a:pt x="11284" y="6546"/>
                </a:lnTo>
                <a:lnTo>
                  <a:pt x="11235" y="6595"/>
                </a:lnTo>
                <a:lnTo>
                  <a:pt x="9892" y="7938"/>
                </a:lnTo>
                <a:lnTo>
                  <a:pt x="9843" y="7987"/>
                </a:lnTo>
                <a:lnTo>
                  <a:pt x="9819" y="8060"/>
                </a:lnTo>
                <a:lnTo>
                  <a:pt x="9795" y="8207"/>
                </a:lnTo>
                <a:lnTo>
                  <a:pt x="9819" y="8353"/>
                </a:lnTo>
                <a:lnTo>
                  <a:pt x="9843" y="8426"/>
                </a:lnTo>
                <a:lnTo>
                  <a:pt x="9892" y="8475"/>
                </a:lnTo>
                <a:lnTo>
                  <a:pt x="11235" y="9818"/>
                </a:lnTo>
                <a:lnTo>
                  <a:pt x="11284" y="9867"/>
                </a:lnTo>
                <a:lnTo>
                  <a:pt x="11309" y="9941"/>
                </a:lnTo>
                <a:lnTo>
                  <a:pt x="11333" y="10087"/>
                </a:lnTo>
                <a:lnTo>
                  <a:pt x="11309" y="10234"/>
                </a:lnTo>
                <a:lnTo>
                  <a:pt x="11284" y="10307"/>
                </a:lnTo>
                <a:lnTo>
                  <a:pt x="11235" y="10356"/>
                </a:lnTo>
                <a:lnTo>
                  <a:pt x="10356" y="11235"/>
                </a:lnTo>
                <a:lnTo>
                  <a:pt x="10307" y="11284"/>
                </a:lnTo>
                <a:lnTo>
                  <a:pt x="10234" y="11308"/>
                </a:lnTo>
                <a:lnTo>
                  <a:pt x="10088" y="11333"/>
                </a:lnTo>
                <a:lnTo>
                  <a:pt x="9941" y="11308"/>
                </a:lnTo>
                <a:lnTo>
                  <a:pt x="9868" y="11284"/>
                </a:lnTo>
                <a:lnTo>
                  <a:pt x="9819" y="11235"/>
                </a:lnTo>
                <a:lnTo>
                  <a:pt x="8476" y="9892"/>
                </a:lnTo>
                <a:lnTo>
                  <a:pt x="8427" y="9843"/>
                </a:lnTo>
                <a:lnTo>
                  <a:pt x="8354" y="9818"/>
                </a:lnTo>
                <a:lnTo>
                  <a:pt x="8207" y="9794"/>
                </a:lnTo>
                <a:lnTo>
                  <a:pt x="8061" y="9818"/>
                </a:lnTo>
                <a:lnTo>
                  <a:pt x="7987" y="9843"/>
                </a:lnTo>
                <a:lnTo>
                  <a:pt x="7938" y="9892"/>
                </a:lnTo>
                <a:lnTo>
                  <a:pt x="6595" y="11235"/>
                </a:lnTo>
                <a:lnTo>
                  <a:pt x="6546" y="11284"/>
                </a:lnTo>
                <a:lnTo>
                  <a:pt x="6473" y="11308"/>
                </a:lnTo>
                <a:lnTo>
                  <a:pt x="6326" y="11333"/>
                </a:lnTo>
                <a:lnTo>
                  <a:pt x="6180" y="11308"/>
                </a:lnTo>
                <a:lnTo>
                  <a:pt x="6107" y="11284"/>
                </a:lnTo>
                <a:lnTo>
                  <a:pt x="6058" y="11235"/>
                </a:lnTo>
                <a:lnTo>
                  <a:pt x="5179" y="10356"/>
                </a:lnTo>
                <a:lnTo>
                  <a:pt x="5130" y="10307"/>
                </a:lnTo>
                <a:lnTo>
                  <a:pt x="5105" y="10234"/>
                </a:lnTo>
                <a:lnTo>
                  <a:pt x="5081" y="10087"/>
                </a:lnTo>
                <a:lnTo>
                  <a:pt x="5105" y="9941"/>
                </a:lnTo>
                <a:lnTo>
                  <a:pt x="5130" y="9867"/>
                </a:lnTo>
                <a:lnTo>
                  <a:pt x="5179" y="9818"/>
                </a:lnTo>
                <a:lnTo>
                  <a:pt x="6522" y="8475"/>
                </a:lnTo>
                <a:lnTo>
                  <a:pt x="6571" y="8426"/>
                </a:lnTo>
                <a:lnTo>
                  <a:pt x="6595" y="8353"/>
                </a:lnTo>
                <a:lnTo>
                  <a:pt x="6620" y="8207"/>
                </a:lnTo>
                <a:lnTo>
                  <a:pt x="6595" y="8060"/>
                </a:lnTo>
                <a:lnTo>
                  <a:pt x="6571" y="7987"/>
                </a:lnTo>
                <a:lnTo>
                  <a:pt x="6522" y="7938"/>
                </a:lnTo>
                <a:lnTo>
                  <a:pt x="5179" y="6595"/>
                </a:lnTo>
                <a:lnTo>
                  <a:pt x="5130" y="6546"/>
                </a:lnTo>
                <a:lnTo>
                  <a:pt x="5105" y="6473"/>
                </a:lnTo>
                <a:lnTo>
                  <a:pt x="5081" y="6326"/>
                </a:lnTo>
                <a:lnTo>
                  <a:pt x="5105" y="6179"/>
                </a:lnTo>
                <a:lnTo>
                  <a:pt x="5130" y="6106"/>
                </a:lnTo>
                <a:lnTo>
                  <a:pt x="5179" y="6057"/>
                </a:lnTo>
                <a:lnTo>
                  <a:pt x="6058" y="5178"/>
                </a:lnTo>
                <a:lnTo>
                  <a:pt x="6107" y="5129"/>
                </a:lnTo>
                <a:lnTo>
                  <a:pt x="6180" y="5105"/>
                </a:lnTo>
                <a:lnTo>
                  <a:pt x="6326" y="5080"/>
                </a:lnTo>
                <a:lnTo>
                  <a:pt x="6473" y="5105"/>
                </a:lnTo>
                <a:lnTo>
                  <a:pt x="6546" y="5129"/>
                </a:lnTo>
                <a:lnTo>
                  <a:pt x="6595" y="5178"/>
                </a:lnTo>
                <a:lnTo>
                  <a:pt x="7938" y="6521"/>
                </a:lnTo>
                <a:lnTo>
                  <a:pt x="7987" y="6570"/>
                </a:lnTo>
                <a:lnTo>
                  <a:pt x="8061" y="6595"/>
                </a:lnTo>
                <a:lnTo>
                  <a:pt x="8207" y="6619"/>
                </a:lnTo>
                <a:lnTo>
                  <a:pt x="8354" y="6595"/>
                </a:lnTo>
                <a:lnTo>
                  <a:pt x="8427" y="6570"/>
                </a:lnTo>
                <a:lnTo>
                  <a:pt x="8476" y="6521"/>
                </a:lnTo>
                <a:lnTo>
                  <a:pt x="9819" y="5178"/>
                </a:lnTo>
                <a:lnTo>
                  <a:pt x="9868" y="5129"/>
                </a:lnTo>
                <a:lnTo>
                  <a:pt x="9941" y="5105"/>
                </a:lnTo>
                <a:lnTo>
                  <a:pt x="10088" y="5080"/>
                </a:lnTo>
                <a:close/>
                <a:moveTo>
                  <a:pt x="5130" y="0"/>
                </a:moveTo>
                <a:lnTo>
                  <a:pt x="4934" y="25"/>
                </a:lnTo>
                <a:lnTo>
                  <a:pt x="4739" y="74"/>
                </a:lnTo>
                <a:lnTo>
                  <a:pt x="4568" y="171"/>
                </a:lnTo>
                <a:lnTo>
                  <a:pt x="4397" y="293"/>
                </a:lnTo>
                <a:lnTo>
                  <a:pt x="294" y="4397"/>
                </a:lnTo>
                <a:lnTo>
                  <a:pt x="172" y="4568"/>
                </a:lnTo>
                <a:lnTo>
                  <a:pt x="74" y="4738"/>
                </a:lnTo>
                <a:lnTo>
                  <a:pt x="25" y="4934"/>
                </a:lnTo>
                <a:lnTo>
                  <a:pt x="1" y="5129"/>
                </a:lnTo>
                <a:lnTo>
                  <a:pt x="1" y="11284"/>
                </a:lnTo>
                <a:lnTo>
                  <a:pt x="25" y="11479"/>
                </a:lnTo>
                <a:lnTo>
                  <a:pt x="74" y="11675"/>
                </a:lnTo>
                <a:lnTo>
                  <a:pt x="172" y="11846"/>
                </a:lnTo>
                <a:lnTo>
                  <a:pt x="294" y="12017"/>
                </a:lnTo>
                <a:lnTo>
                  <a:pt x="4397" y="16120"/>
                </a:lnTo>
                <a:lnTo>
                  <a:pt x="4568" y="16242"/>
                </a:lnTo>
                <a:lnTo>
                  <a:pt x="4739" y="16339"/>
                </a:lnTo>
                <a:lnTo>
                  <a:pt x="4934" y="16388"/>
                </a:lnTo>
                <a:lnTo>
                  <a:pt x="5130" y="16413"/>
                </a:lnTo>
                <a:lnTo>
                  <a:pt x="11284" y="16413"/>
                </a:lnTo>
                <a:lnTo>
                  <a:pt x="11480" y="16388"/>
                </a:lnTo>
                <a:lnTo>
                  <a:pt x="11675" y="16339"/>
                </a:lnTo>
                <a:lnTo>
                  <a:pt x="11846" y="16242"/>
                </a:lnTo>
                <a:lnTo>
                  <a:pt x="12017" y="16120"/>
                </a:lnTo>
                <a:lnTo>
                  <a:pt x="16120" y="12017"/>
                </a:lnTo>
                <a:lnTo>
                  <a:pt x="16242" y="11846"/>
                </a:lnTo>
                <a:lnTo>
                  <a:pt x="16340" y="11675"/>
                </a:lnTo>
                <a:lnTo>
                  <a:pt x="16389" y="11479"/>
                </a:lnTo>
                <a:lnTo>
                  <a:pt x="16413" y="11284"/>
                </a:lnTo>
                <a:lnTo>
                  <a:pt x="16413" y="5129"/>
                </a:lnTo>
                <a:lnTo>
                  <a:pt x="16389" y="4934"/>
                </a:lnTo>
                <a:lnTo>
                  <a:pt x="16340" y="4738"/>
                </a:lnTo>
                <a:lnTo>
                  <a:pt x="16242" y="4568"/>
                </a:lnTo>
                <a:lnTo>
                  <a:pt x="16120" y="4397"/>
                </a:lnTo>
                <a:lnTo>
                  <a:pt x="12017" y="293"/>
                </a:lnTo>
                <a:lnTo>
                  <a:pt x="11846" y="171"/>
                </a:lnTo>
                <a:lnTo>
                  <a:pt x="11675" y="74"/>
                </a:lnTo>
                <a:lnTo>
                  <a:pt x="11480" y="25"/>
                </a:lnTo>
                <a:lnTo>
                  <a:pt x="1128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8" name="Google Shape;578;p38"/>
          <p:cNvGrpSpPr/>
          <p:nvPr/>
        </p:nvGrpSpPr>
        <p:grpSpPr>
          <a:xfrm>
            <a:off x="4280686" y="4687560"/>
            <a:ext cx="393045" cy="332833"/>
            <a:chOff x="5275975" y="4344850"/>
            <a:chExt cx="470150" cy="398125"/>
          </a:xfrm>
        </p:grpSpPr>
        <p:sp>
          <p:nvSpPr>
            <p:cNvPr id="579" name="Google Shape;579;p38"/>
            <p:cNvSpPr/>
            <p:nvPr/>
          </p:nvSpPr>
          <p:spPr>
            <a:xfrm>
              <a:off x="5661250" y="4690450"/>
              <a:ext cx="65950" cy="52525"/>
            </a:xfrm>
            <a:custGeom>
              <a:avLst/>
              <a:gdLst/>
              <a:ahLst/>
              <a:cxnLst/>
              <a:rect l="l" t="t" r="r" b="b"/>
              <a:pathLst>
                <a:path w="2638" h="2101" extrusionOk="0">
                  <a:moveTo>
                    <a:pt x="0" y="0"/>
                  </a:moveTo>
                  <a:lnTo>
                    <a:pt x="0" y="782"/>
                  </a:lnTo>
                  <a:lnTo>
                    <a:pt x="25" y="1050"/>
                  </a:lnTo>
                  <a:lnTo>
                    <a:pt x="122" y="1295"/>
                  </a:lnTo>
                  <a:lnTo>
                    <a:pt x="244" y="1514"/>
                  </a:lnTo>
                  <a:lnTo>
                    <a:pt x="391" y="1710"/>
                  </a:lnTo>
                  <a:lnTo>
                    <a:pt x="586" y="1856"/>
                  </a:lnTo>
                  <a:lnTo>
                    <a:pt x="806" y="1978"/>
                  </a:lnTo>
                  <a:lnTo>
                    <a:pt x="1050" y="2076"/>
                  </a:lnTo>
                  <a:lnTo>
                    <a:pt x="1319" y="2100"/>
                  </a:lnTo>
                  <a:lnTo>
                    <a:pt x="1588" y="2076"/>
                  </a:lnTo>
                  <a:lnTo>
                    <a:pt x="1832" y="1978"/>
                  </a:lnTo>
                  <a:lnTo>
                    <a:pt x="2052" y="1856"/>
                  </a:lnTo>
                  <a:lnTo>
                    <a:pt x="2247" y="1710"/>
                  </a:lnTo>
                  <a:lnTo>
                    <a:pt x="2418" y="1514"/>
                  </a:lnTo>
                  <a:lnTo>
                    <a:pt x="2540" y="1295"/>
                  </a:lnTo>
                  <a:lnTo>
                    <a:pt x="2613"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8"/>
            <p:cNvSpPr/>
            <p:nvPr/>
          </p:nvSpPr>
          <p:spPr>
            <a:xfrm>
              <a:off x="5294900" y="4690450"/>
              <a:ext cx="65950" cy="52525"/>
            </a:xfrm>
            <a:custGeom>
              <a:avLst/>
              <a:gdLst/>
              <a:ahLst/>
              <a:cxnLst/>
              <a:rect l="l" t="t" r="r" b="b"/>
              <a:pathLst>
                <a:path w="2638" h="2101" extrusionOk="0">
                  <a:moveTo>
                    <a:pt x="0" y="0"/>
                  </a:moveTo>
                  <a:lnTo>
                    <a:pt x="0" y="782"/>
                  </a:lnTo>
                  <a:lnTo>
                    <a:pt x="25" y="1050"/>
                  </a:lnTo>
                  <a:lnTo>
                    <a:pt x="98" y="1295"/>
                  </a:lnTo>
                  <a:lnTo>
                    <a:pt x="220" y="1514"/>
                  </a:lnTo>
                  <a:lnTo>
                    <a:pt x="391" y="1710"/>
                  </a:lnTo>
                  <a:lnTo>
                    <a:pt x="586" y="1856"/>
                  </a:lnTo>
                  <a:lnTo>
                    <a:pt x="806" y="1978"/>
                  </a:lnTo>
                  <a:lnTo>
                    <a:pt x="1050" y="2076"/>
                  </a:lnTo>
                  <a:lnTo>
                    <a:pt x="1319" y="2100"/>
                  </a:lnTo>
                  <a:lnTo>
                    <a:pt x="1588" y="2076"/>
                  </a:lnTo>
                  <a:lnTo>
                    <a:pt x="1832" y="1978"/>
                  </a:lnTo>
                  <a:lnTo>
                    <a:pt x="2052" y="1856"/>
                  </a:lnTo>
                  <a:lnTo>
                    <a:pt x="2247" y="1710"/>
                  </a:lnTo>
                  <a:lnTo>
                    <a:pt x="2394" y="1514"/>
                  </a:lnTo>
                  <a:lnTo>
                    <a:pt x="2516" y="1295"/>
                  </a:lnTo>
                  <a:lnTo>
                    <a:pt x="2614" y="1050"/>
                  </a:lnTo>
                  <a:lnTo>
                    <a:pt x="2638" y="782"/>
                  </a:lnTo>
                  <a:lnTo>
                    <a:pt x="2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8"/>
            <p:cNvSpPr/>
            <p:nvPr/>
          </p:nvSpPr>
          <p:spPr>
            <a:xfrm>
              <a:off x="5275975" y="4344850"/>
              <a:ext cx="470150" cy="334025"/>
            </a:xfrm>
            <a:custGeom>
              <a:avLst/>
              <a:gdLst/>
              <a:ahLst/>
              <a:cxnLst/>
              <a:rect l="l" t="t" r="r" b="b"/>
              <a:pathLst>
                <a:path w="18806" h="13361" extrusionOk="0">
                  <a:moveTo>
                    <a:pt x="10062" y="1344"/>
                  </a:moveTo>
                  <a:lnTo>
                    <a:pt x="10673" y="1368"/>
                  </a:lnTo>
                  <a:lnTo>
                    <a:pt x="11699" y="1442"/>
                  </a:lnTo>
                  <a:lnTo>
                    <a:pt x="12529" y="1564"/>
                  </a:lnTo>
                  <a:lnTo>
                    <a:pt x="13164" y="1686"/>
                  </a:lnTo>
                  <a:lnTo>
                    <a:pt x="13628" y="1808"/>
                  </a:lnTo>
                  <a:lnTo>
                    <a:pt x="13946" y="1906"/>
                  </a:lnTo>
                  <a:lnTo>
                    <a:pt x="14166" y="2003"/>
                  </a:lnTo>
                  <a:lnTo>
                    <a:pt x="14214" y="2052"/>
                  </a:lnTo>
                  <a:lnTo>
                    <a:pt x="14288" y="2174"/>
                  </a:lnTo>
                  <a:lnTo>
                    <a:pt x="14459" y="2638"/>
                  </a:lnTo>
                  <a:lnTo>
                    <a:pt x="14678" y="3273"/>
                  </a:lnTo>
                  <a:lnTo>
                    <a:pt x="14898" y="4006"/>
                  </a:lnTo>
                  <a:lnTo>
                    <a:pt x="15313" y="5374"/>
                  </a:lnTo>
                  <a:lnTo>
                    <a:pt x="15484" y="5984"/>
                  </a:lnTo>
                  <a:lnTo>
                    <a:pt x="15460" y="6033"/>
                  </a:lnTo>
                  <a:lnTo>
                    <a:pt x="15411" y="6106"/>
                  </a:lnTo>
                  <a:lnTo>
                    <a:pt x="15313" y="6180"/>
                  </a:lnTo>
                  <a:lnTo>
                    <a:pt x="15167" y="6277"/>
                  </a:lnTo>
                  <a:lnTo>
                    <a:pt x="14972" y="6399"/>
                  </a:lnTo>
                  <a:lnTo>
                    <a:pt x="14727" y="6522"/>
                  </a:lnTo>
                  <a:lnTo>
                    <a:pt x="14410" y="6619"/>
                  </a:lnTo>
                  <a:lnTo>
                    <a:pt x="14068" y="6741"/>
                  </a:lnTo>
                  <a:lnTo>
                    <a:pt x="13677" y="6864"/>
                  </a:lnTo>
                  <a:lnTo>
                    <a:pt x="13213" y="6986"/>
                  </a:lnTo>
                  <a:lnTo>
                    <a:pt x="12725" y="7083"/>
                  </a:lnTo>
                  <a:lnTo>
                    <a:pt x="12163" y="7181"/>
                  </a:lnTo>
                  <a:lnTo>
                    <a:pt x="11552" y="7254"/>
                  </a:lnTo>
                  <a:lnTo>
                    <a:pt x="10893" y="7303"/>
                  </a:lnTo>
                  <a:lnTo>
                    <a:pt x="10185" y="7352"/>
                  </a:lnTo>
                  <a:lnTo>
                    <a:pt x="8622" y="7352"/>
                  </a:lnTo>
                  <a:lnTo>
                    <a:pt x="7913" y="7303"/>
                  </a:lnTo>
                  <a:lnTo>
                    <a:pt x="7254" y="7254"/>
                  </a:lnTo>
                  <a:lnTo>
                    <a:pt x="6643" y="7181"/>
                  </a:lnTo>
                  <a:lnTo>
                    <a:pt x="6082" y="7083"/>
                  </a:lnTo>
                  <a:lnTo>
                    <a:pt x="5593" y="6986"/>
                  </a:lnTo>
                  <a:lnTo>
                    <a:pt x="5129" y="6864"/>
                  </a:lnTo>
                  <a:lnTo>
                    <a:pt x="4738" y="6741"/>
                  </a:lnTo>
                  <a:lnTo>
                    <a:pt x="4396" y="6619"/>
                  </a:lnTo>
                  <a:lnTo>
                    <a:pt x="4079" y="6522"/>
                  </a:lnTo>
                  <a:lnTo>
                    <a:pt x="3835" y="6399"/>
                  </a:lnTo>
                  <a:lnTo>
                    <a:pt x="3639" y="6277"/>
                  </a:lnTo>
                  <a:lnTo>
                    <a:pt x="3493" y="6180"/>
                  </a:lnTo>
                  <a:lnTo>
                    <a:pt x="3395" y="6106"/>
                  </a:lnTo>
                  <a:lnTo>
                    <a:pt x="3346" y="6033"/>
                  </a:lnTo>
                  <a:lnTo>
                    <a:pt x="3322" y="5984"/>
                  </a:lnTo>
                  <a:lnTo>
                    <a:pt x="3493" y="5374"/>
                  </a:lnTo>
                  <a:lnTo>
                    <a:pt x="3908" y="4006"/>
                  </a:lnTo>
                  <a:lnTo>
                    <a:pt x="4128" y="3273"/>
                  </a:lnTo>
                  <a:lnTo>
                    <a:pt x="4347" y="2638"/>
                  </a:lnTo>
                  <a:lnTo>
                    <a:pt x="4518" y="2174"/>
                  </a:lnTo>
                  <a:lnTo>
                    <a:pt x="4592" y="2052"/>
                  </a:lnTo>
                  <a:lnTo>
                    <a:pt x="4641" y="2003"/>
                  </a:lnTo>
                  <a:lnTo>
                    <a:pt x="4860" y="1906"/>
                  </a:lnTo>
                  <a:lnTo>
                    <a:pt x="5178" y="1808"/>
                  </a:lnTo>
                  <a:lnTo>
                    <a:pt x="5642" y="1686"/>
                  </a:lnTo>
                  <a:lnTo>
                    <a:pt x="6277" y="1564"/>
                  </a:lnTo>
                  <a:lnTo>
                    <a:pt x="7107" y="1442"/>
                  </a:lnTo>
                  <a:lnTo>
                    <a:pt x="8133" y="1368"/>
                  </a:lnTo>
                  <a:lnTo>
                    <a:pt x="8744" y="1344"/>
                  </a:lnTo>
                  <a:close/>
                  <a:moveTo>
                    <a:pt x="11919" y="9916"/>
                  </a:moveTo>
                  <a:lnTo>
                    <a:pt x="12016" y="9941"/>
                  </a:lnTo>
                  <a:lnTo>
                    <a:pt x="12090" y="9990"/>
                  </a:lnTo>
                  <a:lnTo>
                    <a:pt x="12138" y="10063"/>
                  </a:lnTo>
                  <a:lnTo>
                    <a:pt x="12163" y="10161"/>
                  </a:lnTo>
                  <a:lnTo>
                    <a:pt x="12138" y="10258"/>
                  </a:lnTo>
                  <a:lnTo>
                    <a:pt x="12090" y="10332"/>
                  </a:lnTo>
                  <a:lnTo>
                    <a:pt x="12016" y="10380"/>
                  </a:lnTo>
                  <a:lnTo>
                    <a:pt x="11919" y="10405"/>
                  </a:lnTo>
                  <a:lnTo>
                    <a:pt x="6887" y="10405"/>
                  </a:lnTo>
                  <a:lnTo>
                    <a:pt x="6790" y="10380"/>
                  </a:lnTo>
                  <a:lnTo>
                    <a:pt x="6717" y="10332"/>
                  </a:lnTo>
                  <a:lnTo>
                    <a:pt x="6668" y="10258"/>
                  </a:lnTo>
                  <a:lnTo>
                    <a:pt x="6643" y="10161"/>
                  </a:lnTo>
                  <a:lnTo>
                    <a:pt x="6668" y="10063"/>
                  </a:lnTo>
                  <a:lnTo>
                    <a:pt x="6717" y="9990"/>
                  </a:lnTo>
                  <a:lnTo>
                    <a:pt x="6790" y="9941"/>
                  </a:lnTo>
                  <a:lnTo>
                    <a:pt x="6887" y="9916"/>
                  </a:lnTo>
                  <a:close/>
                  <a:moveTo>
                    <a:pt x="11626" y="10991"/>
                  </a:moveTo>
                  <a:lnTo>
                    <a:pt x="11723" y="11015"/>
                  </a:lnTo>
                  <a:lnTo>
                    <a:pt x="11797" y="11064"/>
                  </a:lnTo>
                  <a:lnTo>
                    <a:pt x="11845" y="11138"/>
                  </a:lnTo>
                  <a:lnTo>
                    <a:pt x="11870" y="11235"/>
                  </a:lnTo>
                  <a:lnTo>
                    <a:pt x="11845" y="11333"/>
                  </a:lnTo>
                  <a:lnTo>
                    <a:pt x="11797" y="11406"/>
                  </a:lnTo>
                  <a:lnTo>
                    <a:pt x="11723" y="11455"/>
                  </a:lnTo>
                  <a:lnTo>
                    <a:pt x="11626" y="11479"/>
                  </a:lnTo>
                  <a:lnTo>
                    <a:pt x="7181" y="11479"/>
                  </a:lnTo>
                  <a:lnTo>
                    <a:pt x="7083" y="11455"/>
                  </a:lnTo>
                  <a:lnTo>
                    <a:pt x="7010" y="11406"/>
                  </a:lnTo>
                  <a:lnTo>
                    <a:pt x="6961" y="11333"/>
                  </a:lnTo>
                  <a:lnTo>
                    <a:pt x="6936" y="11235"/>
                  </a:lnTo>
                  <a:lnTo>
                    <a:pt x="6961" y="11138"/>
                  </a:lnTo>
                  <a:lnTo>
                    <a:pt x="7010" y="11064"/>
                  </a:lnTo>
                  <a:lnTo>
                    <a:pt x="7083" y="11015"/>
                  </a:lnTo>
                  <a:lnTo>
                    <a:pt x="7181" y="10991"/>
                  </a:lnTo>
                  <a:close/>
                  <a:moveTo>
                    <a:pt x="4152" y="9110"/>
                  </a:moveTo>
                  <a:lnTo>
                    <a:pt x="4299" y="9159"/>
                  </a:lnTo>
                  <a:lnTo>
                    <a:pt x="4470" y="9208"/>
                  </a:lnTo>
                  <a:lnTo>
                    <a:pt x="4616" y="9281"/>
                  </a:lnTo>
                  <a:lnTo>
                    <a:pt x="4763" y="9379"/>
                  </a:lnTo>
                  <a:lnTo>
                    <a:pt x="4885" y="9501"/>
                  </a:lnTo>
                  <a:lnTo>
                    <a:pt x="5129" y="9745"/>
                  </a:lnTo>
                  <a:lnTo>
                    <a:pt x="5324" y="10039"/>
                  </a:lnTo>
                  <a:lnTo>
                    <a:pt x="5471" y="10332"/>
                  </a:lnTo>
                  <a:lnTo>
                    <a:pt x="5569" y="10649"/>
                  </a:lnTo>
                  <a:lnTo>
                    <a:pt x="5593" y="10796"/>
                  </a:lnTo>
                  <a:lnTo>
                    <a:pt x="5593" y="10918"/>
                  </a:lnTo>
                  <a:lnTo>
                    <a:pt x="5593" y="11064"/>
                  </a:lnTo>
                  <a:lnTo>
                    <a:pt x="5569" y="11162"/>
                  </a:lnTo>
                  <a:lnTo>
                    <a:pt x="5520" y="11260"/>
                  </a:lnTo>
                  <a:lnTo>
                    <a:pt x="5471" y="11357"/>
                  </a:lnTo>
                  <a:lnTo>
                    <a:pt x="5398" y="11431"/>
                  </a:lnTo>
                  <a:lnTo>
                    <a:pt x="5324" y="11504"/>
                  </a:lnTo>
                  <a:lnTo>
                    <a:pt x="5129" y="11602"/>
                  </a:lnTo>
                  <a:lnTo>
                    <a:pt x="4885" y="11675"/>
                  </a:lnTo>
                  <a:lnTo>
                    <a:pt x="4616" y="11699"/>
                  </a:lnTo>
                  <a:lnTo>
                    <a:pt x="4299" y="11724"/>
                  </a:lnTo>
                  <a:lnTo>
                    <a:pt x="3981" y="11724"/>
                  </a:lnTo>
                  <a:lnTo>
                    <a:pt x="3639" y="11699"/>
                  </a:lnTo>
                  <a:lnTo>
                    <a:pt x="3346" y="11626"/>
                  </a:lnTo>
                  <a:lnTo>
                    <a:pt x="3077" y="11504"/>
                  </a:lnTo>
                  <a:lnTo>
                    <a:pt x="2833" y="11333"/>
                  </a:lnTo>
                  <a:lnTo>
                    <a:pt x="2638" y="11162"/>
                  </a:lnTo>
                  <a:lnTo>
                    <a:pt x="2467" y="10918"/>
                  </a:lnTo>
                  <a:lnTo>
                    <a:pt x="2418" y="10820"/>
                  </a:lnTo>
                  <a:lnTo>
                    <a:pt x="2394" y="10674"/>
                  </a:lnTo>
                  <a:lnTo>
                    <a:pt x="2369" y="10551"/>
                  </a:lnTo>
                  <a:lnTo>
                    <a:pt x="2345" y="10429"/>
                  </a:lnTo>
                  <a:lnTo>
                    <a:pt x="2369" y="10283"/>
                  </a:lnTo>
                  <a:lnTo>
                    <a:pt x="2394" y="10161"/>
                  </a:lnTo>
                  <a:lnTo>
                    <a:pt x="2418" y="10039"/>
                  </a:lnTo>
                  <a:lnTo>
                    <a:pt x="2467" y="9916"/>
                  </a:lnTo>
                  <a:lnTo>
                    <a:pt x="2638" y="9697"/>
                  </a:lnTo>
                  <a:lnTo>
                    <a:pt x="2833" y="9501"/>
                  </a:lnTo>
                  <a:lnTo>
                    <a:pt x="3077" y="9330"/>
                  </a:lnTo>
                  <a:lnTo>
                    <a:pt x="3346" y="9208"/>
                  </a:lnTo>
                  <a:lnTo>
                    <a:pt x="3639" y="9135"/>
                  </a:lnTo>
                  <a:lnTo>
                    <a:pt x="3981" y="9110"/>
                  </a:lnTo>
                  <a:close/>
                  <a:moveTo>
                    <a:pt x="14825" y="9110"/>
                  </a:moveTo>
                  <a:lnTo>
                    <a:pt x="15167" y="9135"/>
                  </a:lnTo>
                  <a:lnTo>
                    <a:pt x="15460" y="9208"/>
                  </a:lnTo>
                  <a:lnTo>
                    <a:pt x="15729" y="9330"/>
                  </a:lnTo>
                  <a:lnTo>
                    <a:pt x="15973" y="9501"/>
                  </a:lnTo>
                  <a:lnTo>
                    <a:pt x="16168" y="9697"/>
                  </a:lnTo>
                  <a:lnTo>
                    <a:pt x="16339" y="9916"/>
                  </a:lnTo>
                  <a:lnTo>
                    <a:pt x="16388" y="10039"/>
                  </a:lnTo>
                  <a:lnTo>
                    <a:pt x="16412" y="10161"/>
                  </a:lnTo>
                  <a:lnTo>
                    <a:pt x="16437" y="10283"/>
                  </a:lnTo>
                  <a:lnTo>
                    <a:pt x="16461" y="10429"/>
                  </a:lnTo>
                  <a:lnTo>
                    <a:pt x="16437" y="10551"/>
                  </a:lnTo>
                  <a:lnTo>
                    <a:pt x="16412" y="10674"/>
                  </a:lnTo>
                  <a:lnTo>
                    <a:pt x="16388" y="10820"/>
                  </a:lnTo>
                  <a:lnTo>
                    <a:pt x="16339" y="10918"/>
                  </a:lnTo>
                  <a:lnTo>
                    <a:pt x="16168" y="11162"/>
                  </a:lnTo>
                  <a:lnTo>
                    <a:pt x="15973" y="11333"/>
                  </a:lnTo>
                  <a:lnTo>
                    <a:pt x="15729" y="11504"/>
                  </a:lnTo>
                  <a:lnTo>
                    <a:pt x="15460" y="11626"/>
                  </a:lnTo>
                  <a:lnTo>
                    <a:pt x="15167" y="11699"/>
                  </a:lnTo>
                  <a:lnTo>
                    <a:pt x="14825" y="11724"/>
                  </a:lnTo>
                  <a:lnTo>
                    <a:pt x="14507" y="11724"/>
                  </a:lnTo>
                  <a:lnTo>
                    <a:pt x="14190" y="11699"/>
                  </a:lnTo>
                  <a:lnTo>
                    <a:pt x="13921" y="11675"/>
                  </a:lnTo>
                  <a:lnTo>
                    <a:pt x="13677" y="11602"/>
                  </a:lnTo>
                  <a:lnTo>
                    <a:pt x="13482" y="11504"/>
                  </a:lnTo>
                  <a:lnTo>
                    <a:pt x="13408" y="11431"/>
                  </a:lnTo>
                  <a:lnTo>
                    <a:pt x="13335" y="11357"/>
                  </a:lnTo>
                  <a:lnTo>
                    <a:pt x="13286" y="11260"/>
                  </a:lnTo>
                  <a:lnTo>
                    <a:pt x="13237" y="11162"/>
                  </a:lnTo>
                  <a:lnTo>
                    <a:pt x="13213" y="11064"/>
                  </a:lnTo>
                  <a:lnTo>
                    <a:pt x="13213" y="10918"/>
                  </a:lnTo>
                  <a:lnTo>
                    <a:pt x="13213" y="10796"/>
                  </a:lnTo>
                  <a:lnTo>
                    <a:pt x="13237" y="10649"/>
                  </a:lnTo>
                  <a:lnTo>
                    <a:pt x="13335" y="10332"/>
                  </a:lnTo>
                  <a:lnTo>
                    <a:pt x="13482" y="10039"/>
                  </a:lnTo>
                  <a:lnTo>
                    <a:pt x="13677" y="9745"/>
                  </a:lnTo>
                  <a:lnTo>
                    <a:pt x="13921" y="9501"/>
                  </a:lnTo>
                  <a:lnTo>
                    <a:pt x="14043" y="9379"/>
                  </a:lnTo>
                  <a:lnTo>
                    <a:pt x="14190" y="9281"/>
                  </a:lnTo>
                  <a:lnTo>
                    <a:pt x="14337" y="9208"/>
                  </a:lnTo>
                  <a:lnTo>
                    <a:pt x="14507" y="9159"/>
                  </a:lnTo>
                  <a:lnTo>
                    <a:pt x="14654" y="9110"/>
                  </a:lnTo>
                  <a:close/>
                  <a:moveTo>
                    <a:pt x="9403" y="1"/>
                  </a:moveTo>
                  <a:lnTo>
                    <a:pt x="8280" y="25"/>
                  </a:lnTo>
                  <a:lnTo>
                    <a:pt x="7303" y="74"/>
                  </a:lnTo>
                  <a:lnTo>
                    <a:pt x="6497" y="147"/>
                  </a:lnTo>
                  <a:lnTo>
                    <a:pt x="5837" y="220"/>
                  </a:lnTo>
                  <a:lnTo>
                    <a:pt x="5324" y="318"/>
                  </a:lnTo>
                  <a:lnTo>
                    <a:pt x="4958" y="391"/>
                  </a:lnTo>
                  <a:lnTo>
                    <a:pt x="4665" y="440"/>
                  </a:lnTo>
                  <a:lnTo>
                    <a:pt x="4421" y="538"/>
                  </a:lnTo>
                  <a:lnTo>
                    <a:pt x="4201" y="660"/>
                  </a:lnTo>
                  <a:lnTo>
                    <a:pt x="3981" y="807"/>
                  </a:lnTo>
                  <a:lnTo>
                    <a:pt x="3761" y="978"/>
                  </a:lnTo>
                  <a:lnTo>
                    <a:pt x="3590" y="1173"/>
                  </a:lnTo>
                  <a:lnTo>
                    <a:pt x="3419" y="1368"/>
                  </a:lnTo>
                  <a:lnTo>
                    <a:pt x="3273" y="1588"/>
                  </a:lnTo>
                  <a:lnTo>
                    <a:pt x="3175" y="1808"/>
                  </a:lnTo>
                  <a:lnTo>
                    <a:pt x="2272" y="4153"/>
                  </a:lnTo>
                  <a:lnTo>
                    <a:pt x="928" y="4153"/>
                  </a:lnTo>
                  <a:lnTo>
                    <a:pt x="831" y="4177"/>
                  </a:lnTo>
                  <a:lnTo>
                    <a:pt x="733" y="4226"/>
                  </a:lnTo>
                  <a:lnTo>
                    <a:pt x="635" y="4299"/>
                  </a:lnTo>
                  <a:lnTo>
                    <a:pt x="464" y="4446"/>
                  </a:lnTo>
                  <a:lnTo>
                    <a:pt x="293" y="4641"/>
                  </a:lnTo>
                  <a:lnTo>
                    <a:pt x="171" y="4861"/>
                  </a:lnTo>
                  <a:lnTo>
                    <a:pt x="73" y="5105"/>
                  </a:lnTo>
                  <a:lnTo>
                    <a:pt x="25" y="5349"/>
                  </a:lnTo>
                  <a:lnTo>
                    <a:pt x="0" y="5569"/>
                  </a:lnTo>
                  <a:lnTo>
                    <a:pt x="25" y="5764"/>
                  </a:lnTo>
                  <a:lnTo>
                    <a:pt x="73" y="5911"/>
                  </a:lnTo>
                  <a:lnTo>
                    <a:pt x="171" y="6033"/>
                  </a:lnTo>
                  <a:lnTo>
                    <a:pt x="293" y="6106"/>
                  </a:lnTo>
                  <a:lnTo>
                    <a:pt x="464" y="6155"/>
                  </a:lnTo>
                  <a:lnTo>
                    <a:pt x="635" y="6204"/>
                  </a:lnTo>
                  <a:lnTo>
                    <a:pt x="1466" y="6204"/>
                  </a:lnTo>
                  <a:lnTo>
                    <a:pt x="1148" y="7034"/>
                  </a:lnTo>
                  <a:lnTo>
                    <a:pt x="1002" y="7547"/>
                  </a:lnTo>
                  <a:lnTo>
                    <a:pt x="879" y="8109"/>
                  </a:lnTo>
                  <a:lnTo>
                    <a:pt x="782" y="8695"/>
                  </a:lnTo>
                  <a:lnTo>
                    <a:pt x="757" y="9233"/>
                  </a:lnTo>
                  <a:lnTo>
                    <a:pt x="757" y="13360"/>
                  </a:lnTo>
                  <a:lnTo>
                    <a:pt x="18049" y="13360"/>
                  </a:lnTo>
                  <a:lnTo>
                    <a:pt x="18049" y="9233"/>
                  </a:lnTo>
                  <a:lnTo>
                    <a:pt x="18024" y="8695"/>
                  </a:lnTo>
                  <a:lnTo>
                    <a:pt x="17927" y="8109"/>
                  </a:lnTo>
                  <a:lnTo>
                    <a:pt x="17805" y="7547"/>
                  </a:lnTo>
                  <a:lnTo>
                    <a:pt x="17658" y="7034"/>
                  </a:lnTo>
                  <a:lnTo>
                    <a:pt x="17341" y="6204"/>
                  </a:lnTo>
                  <a:lnTo>
                    <a:pt x="18171" y="6204"/>
                  </a:lnTo>
                  <a:lnTo>
                    <a:pt x="18342" y="6155"/>
                  </a:lnTo>
                  <a:lnTo>
                    <a:pt x="18513" y="6106"/>
                  </a:lnTo>
                  <a:lnTo>
                    <a:pt x="18635" y="6033"/>
                  </a:lnTo>
                  <a:lnTo>
                    <a:pt x="18733" y="5911"/>
                  </a:lnTo>
                  <a:lnTo>
                    <a:pt x="18782" y="5764"/>
                  </a:lnTo>
                  <a:lnTo>
                    <a:pt x="18806" y="5569"/>
                  </a:lnTo>
                  <a:lnTo>
                    <a:pt x="18782" y="5349"/>
                  </a:lnTo>
                  <a:lnTo>
                    <a:pt x="18733" y="5105"/>
                  </a:lnTo>
                  <a:lnTo>
                    <a:pt x="18635" y="4861"/>
                  </a:lnTo>
                  <a:lnTo>
                    <a:pt x="18513" y="4641"/>
                  </a:lnTo>
                  <a:lnTo>
                    <a:pt x="18342" y="4446"/>
                  </a:lnTo>
                  <a:lnTo>
                    <a:pt x="18171" y="4299"/>
                  </a:lnTo>
                  <a:lnTo>
                    <a:pt x="18073" y="4226"/>
                  </a:lnTo>
                  <a:lnTo>
                    <a:pt x="17976" y="4177"/>
                  </a:lnTo>
                  <a:lnTo>
                    <a:pt x="17878" y="4153"/>
                  </a:lnTo>
                  <a:lnTo>
                    <a:pt x="16535" y="4153"/>
                  </a:lnTo>
                  <a:lnTo>
                    <a:pt x="15631" y="1808"/>
                  </a:lnTo>
                  <a:lnTo>
                    <a:pt x="15533" y="1588"/>
                  </a:lnTo>
                  <a:lnTo>
                    <a:pt x="15387" y="1368"/>
                  </a:lnTo>
                  <a:lnTo>
                    <a:pt x="15216" y="1173"/>
                  </a:lnTo>
                  <a:lnTo>
                    <a:pt x="15045" y="978"/>
                  </a:lnTo>
                  <a:lnTo>
                    <a:pt x="14825" y="807"/>
                  </a:lnTo>
                  <a:lnTo>
                    <a:pt x="14605" y="660"/>
                  </a:lnTo>
                  <a:lnTo>
                    <a:pt x="14385" y="538"/>
                  </a:lnTo>
                  <a:lnTo>
                    <a:pt x="14141" y="440"/>
                  </a:lnTo>
                  <a:lnTo>
                    <a:pt x="13848" y="391"/>
                  </a:lnTo>
                  <a:lnTo>
                    <a:pt x="13482" y="318"/>
                  </a:lnTo>
                  <a:lnTo>
                    <a:pt x="12969" y="220"/>
                  </a:lnTo>
                  <a:lnTo>
                    <a:pt x="12309" y="147"/>
                  </a:lnTo>
                  <a:lnTo>
                    <a:pt x="11503" y="74"/>
                  </a:lnTo>
                  <a:lnTo>
                    <a:pt x="10527" y="25"/>
                  </a:lnTo>
                  <a:lnTo>
                    <a:pt x="940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 name="Google Shape;582;p38"/>
          <p:cNvSpPr/>
          <p:nvPr/>
        </p:nvSpPr>
        <p:spPr>
          <a:xfrm>
            <a:off x="4864301" y="4677502"/>
            <a:ext cx="353252" cy="353231"/>
          </a:xfrm>
          <a:custGeom>
            <a:avLst/>
            <a:gdLst/>
            <a:ahLst/>
            <a:cxnLst/>
            <a:rect l="l" t="t" r="r" b="b"/>
            <a:pathLst>
              <a:path w="16902" h="16901" extrusionOk="0">
                <a:moveTo>
                  <a:pt x="14386" y="757"/>
                </a:moveTo>
                <a:lnTo>
                  <a:pt x="14557" y="782"/>
                </a:lnTo>
                <a:lnTo>
                  <a:pt x="14728" y="806"/>
                </a:lnTo>
                <a:lnTo>
                  <a:pt x="14899" y="831"/>
                </a:lnTo>
                <a:lnTo>
                  <a:pt x="15070" y="904"/>
                </a:lnTo>
                <a:lnTo>
                  <a:pt x="15216" y="977"/>
                </a:lnTo>
                <a:lnTo>
                  <a:pt x="15363" y="1050"/>
                </a:lnTo>
                <a:lnTo>
                  <a:pt x="15509" y="1148"/>
                </a:lnTo>
                <a:lnTo>
                  <a:pt x="15631" y="1270"/>
                </a:lnTo>
                <a:lnTo>
                  <a:pt x="15729" y="1392"/>
                </a:lnTo>
                <a:lnTo>
                  <a:pt x="15827" y="1539"/>
                </a:lnTo>
                <a:lnTo>
                  <a:pt x="15925" y="1661"/>
                </a:lnTo>
                <a:lnTo>
                  <a:pt x="15998" y="1807"/>
                </a:lnTo>
                <a:lnTo>
                  <a:pt x="16047" y="1978"/>
                </a:lnTo>
                <a:lnTo>
                  <a:pt x="16095" y="2125"/>
                </a:lnTo>
                <a:lnTo>
                  <a:pt x="16120" y="2296"/>
                </a:lnTo>
                <a:lnTo>
                  <a:pt x="16144" y="2467"/>
                </a:lnTo>
                <a:lnTo>
                  <a:pt x="16120" y="2565"/>
                </a:lnTo>
                <a:lnTo>
                  <a:pt x="16071" y="2638"/>
                </a:lnTo>
                <a:lnTo>
                  <a:pt x="15998" y="2687"/>
                </a:lnTo>
                <a:lnTo>
                  <a:pt x="15900" y="2711"/>
                </a:lnTo>
                <a:lnTo>
                  <a:pt x="15802" y="2687"/>
                </a:lnTo>
                <a:lnTo>
                  <a:pt x="15729" y="2638"/>
                </a:lnTo>
                <a:lnTo>
                  <a:pt x="15680" y="2565"/>
                </a:lnTo>
                <a:lnTo>
                  <a:pt x="15656" y="2467"/>
                </a:lnTo>
                <a:lnTo>
                  <a:pt x="15631" y="2247"/>
                </a:lnTo>
                <a:lnTo>
                  <a:pt x="15558" y="2003"/>
                </a:lnTo>
                <a:lnTo>
                  <a:pt x="15436" y="1807"/>
                </a:lnTo>
                <a:lnTo>
                  <a:pt x="15290" y="1612"/>
                </a:lnTo>
                <a:lnTo>
                  <a:pt x="15094" y="1466"/>
                </a:lnTo>
                <a:lnTo>
                  <a:pt x="14874" y="1343"/>
                </a:lnTo>
                <a:lnTo>
                  <a:pt x="14630" y="1270"/>
                </a:lnTo>
                <a:lnTo>
                  <a:pt x="14386" y="1246"/>
                </a:lnTo>
                <a:lnTo>
                  <a:pt x="14288" y="1246"/>
                </a:lnTo>
                <a:lnTo>
                  <a:pt x="14215" y="1172"/>
                </a:lnTo>
                <a:lnTo>
                  <a:pt x="14166" y="1099"/>
                </a:lnTo>
                <a:lnTo>
                  <a:pt x="14142" y="1002"/>
                </a:lnTo>
                <a:lnTo>
                  <a:pt x="14166" y="904"/>
                </a:lnTo>
                <a:lnTo>
                  <a:pt x="14215" y="831"/>
                </a:lnTo>
                <a:lnTo>
                  <a:pt x="14288" y="782"/>
                </a:lnTo>
                <a:lnTo>
                  <a:pt x="14386" y="757"/>
                </a:lnTo>
                <a:close/>
                <a:moveTo>
                  <a:pt x="15460" y="0"/>
                </a:moveTo>
                <a:lnTo>
                  <a:pt x="15167" y="25"/>
                </a:lnTo>
                <a:lnTo>
                  <a:pt x="14850" y="49"/>
                </a:lnTo>
                <a:lnTo>
                  <a:pt x="14557" y="122"/>
                </a:lnTo>
                <a:lnTo>
                  <a:pt x="14117" y="244"/>
                </a:lnTo>
                <a:lnTo>
                  <a:pt x="13873" y="318"/>
                </a:lnTo>
                <a:lnTo>
                  <a:pt x="13653" y="415"/>
                </a:lnTo>
                <a:lnTo>
                  <a:pt x="13458" y="537"/>
                </a:lnTo>
                <a:lnTo>
                  <a:pt x="13287" y="660"/>
                </a:lnTo>
                <a:lnTo>
                  <a:pt x="10625" y="3346"/>
                </a:lnTo>
                <a:lnTo>
                  <a:pt x="2858" y="1221"/>
                </a:lnTo>
                <a:lnTo>
                  <a:pt x="2712" y="1197"/>
                </a:lnTo>
                <a:lnTo>
                  <a:pt x="2590" y="1221"/>
                </a:lnTo>
                <a:lnTo>
                  <a:pt x="2467" y="1270"/>
                </a:lnTo>
                <a:lnTo>
                  <a:pt x="2345" y="1343"/>
                </a:lnTo>
                <a:lnTo>
                  <a:pt x="1613" y="2101"/>
                </a:lnTo>
                <a:lnTo>
                  <a:pt x="1539" y="2198"/>
                </a:lnTo>
                <a:lnTo>
                  <a:pt x="1491" y="2296"/>
                </a:lnTo>
                <a:lnTo>
                  <a:pt x="1466" y="2418"/>
                </a:lnTo>
                <a:lnTo>
                  <a:pt x="1466" y="2516"/>
                </a:lnTo>
                <a:lnTo>
                  <a:pt x="1491" y="2613"/>
                </a:lnTo>
                <a:lnTo>
                  <a:pt x="1515" y="2687"/>
                </a:lnTo>
                <a:lnTo>
                  <a:pt x="1613" y="2833"/>
                </a:lnTo>
                <a:lnTo>
                  <a:pt x="1710" y="2907"/>
                </a:lnTo>
                <a:lnTo>
                  <a:pt x="7425" y="6619"/>
                </a:lnTo>
                <a:lnTo>
                  <a:pt x="4177" y="10893"/>
                </a:lnTo>
                <a:lnTo>
                  <a:pt x="929" y="10331"/>
                </a:lnTo>
                <a:lnTo>
                  <a:pt x="831" y="10331"/>
                </a:lnTo>
                <a:lnTo>
                  <a:pt x="709" y="10356"/>
                </a:lnTo>
                <a:lnTo>
                  <a:pt x="611" y="10404"/>
                </a:lnTo>
                <a:lnTo>
                  <a:pt x="514" y="10478"/>
                </a:lnTo>
                <a:lnTo>
                  <a:pt x="147" y="10844"/>
                </a:lnTo>
                <a:lnTo>
                  <a:pt x="74" y="10942"/>
                </a:lnTo>
                <a:lnTo>
                  <a:pt x="25" y="11064"/>
                </a:lnTo>
                <a:lnTo>
                  <a:pt x="1" y="11186"/>
                </a:lnTo>
                <a:lnTo>
                  <a:pt x="1" y="11308"/>
                </a:lnTo>
                <a:lnTo>
                  <a:pt x="50" y="11455"/>
                </a:lnTo>
                <a:lnTo>
                  <a:pt x="147" y="11601"/>
                </a:lnTo>
                <a:lnTo>
                  <a:pt x="245" y="11674"/>
                </a:lnTo>
                <a:lnTo>
                  <a:pt x="3444" y="13457"/>
                </a:lnTo>
                <a:lnTo>
                  <a:pt x="5227" y="16657"/>
                </a:lnTo>
                <a:lnTo>
                  <a:pt x="5301" y="16754"/>
                </a:lnTo>
                <a:lnTo>
                  <a:pt x="5447" y="16852"/>
                </a:lnTo>
                <a:lnTo>
                  <a:pt x="5594" y="16901"/>
                </a:lnTo>
                <a:lnTo>
                  <a:pt x="5716" y="16901"/>
                </a:lnTo>
                <a:lnTo>
                  <a:pt x="5838" y="16877"/>
                </a:lnTo>
                <a:lnTo>
                  <a:pt x="5960" y="16828"/>
                </a:lnTo>
                <a:lnTo>
                  <a:pt x="6058" y="16754"/>
                </a:lnTo>
                <a:lnTo>
                  <a:pt x="6424" y="16388"/>
                </a:lnTo>
                <a:lnTo>
                  <a:pt x="6497" y="16290"/>
                </a:lnTo>
                <a:lnTo>
                  <a:pt x="6546" y="16193"/>
                </a:lnTo>
                <a:lnTo>
                  <a:pt x="6571" y="16071"/>
                </a:lnTo>
                <a:lnTo>
                  <a:pt x="6571" y="15973"/>
                </a:lnTo>
                <a:lnTo>
                  <a:pt x="6009" y="12725"/>
                </a:lnTo>
                <a:lnTo>
                  <a:pt x="10283" y="9476"/>
                </a:lnTo>
                <a:lnTo>
                  <a:pt x="13995" y="15191"/>
                </a:lnTo>
                <a:lnTo>
                  <a:pt x="14068" y="15289"/>
                </a:lnTo>
                <a:lnTo>
                  <a:pt x="14215" y="15387"/>
                </a:lnTo>
                <a:lnTo>
                  <a:pt x="14288" y="15411"/>
                </a:lnTo>
                <a:lnTo>
                  <a:pt x="14386" y="15436"/>
                </a:lnTo>
                <a:lnTo>
                  <a:pt x="14484" y="15436"/>
                </a:lnTo>
                <a:lnTo>
                  <a:pt x="14606" y="15411"/>
                </a:lnTo>
                <a:lnTo>
                  <a:pt x="14703" y="15362"/>
                </a:lnTo>
                <a:lnTo>
                  <a:pt x="14801" y="15289"/>
                </a:lnTo>
                <a:lnTo>
                  <a:pt x="15558" y="14556"/>
                </a:lnTo>
                <a:lnTo>
                  <a:pt x="15631" y="14434"/>
                </a:lnTo>
                <a:lnTo>
                  <a:pt x="15680" y="14312"/>
                </a:lnTo>
                <a:lnTo>
                  <a:pt x="15705" y="14190"/>
                </a:lnTo>
                <a:lnTo>
                  <a:pt x="15680" y="14043"/>
                </a:lnTo>
                <a:lnTo>
                  <a:pt x="13555" y="6277"/>
                </a:lnTo>
                <a:lnTo>
                  <a:pt x="16242" y="3615"/>
                </a:lnTo>
                <a:lnTo>
                  <a:pt x="16364" y="3444"/>
                </a:lnTo>
                <a:lnTo>
                  <a:pt x="16486" y="3248"/>
                </a:lnTo>
                <a:lnTo>
                  <a:pt x="16584" y="3029"/>
                </a:lnTo>
                <a:lnTo>
                  <a:pt x="16657" y="2784"/>
                </a:lnTo>
                <a:lnTo>
                  <a:pt x="16779" y="2345"/>
                </a:lnTo>
                <a:lnTo>
                  <a:pt x="16853" y="2052"/>
                </a:lnTo>
                <a:lnTo>
                  <a:pt x="16877" y="1734"/>
                </a:lnTo>
                <a:lnTo>
                  <a:pt x="16901" y="1441"/>
                </a:lnTo>
                <a:lnTo>
                  <a:pt x="16901" y="1197"/>
                </a:lnTo>
                <a:lnTo>
                  <a:pt x="16901" y="953"/>
                </a:lnTo>
                <a:lnTo>
                  <a:pt x="16853" y="757"/>
                </a:lnTo>
                <a:lnTo>
                  <a:pt x="16779" y="586"/>
                </a:lnTo>
                <a:lnTo>
                  <a:pt x="16706" y="415"/>
                </a:lnTo>
                <a:lnTo>
                  <a:pt x="16608" y="293"/>
                </a:lnTo>
                <a:lnTo>
                  <a:pt x="16486" y="196"/>
                </a:lnTo>
                <a:lnTo>
                  <a:pt x="16315" y="122"/>
                </a:lnTo>
                <a:lnTo>
                  <a:pt x="16144" y="49"/>
                </a:lnTo>
                <a:lnTo>
                  <a:pt x="159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3" name="Google Shape;583;p38"/>
          <p:cNvGrpSpPr/>
          <p:nvPr/>
        </p:nvGrpSpPr>
        <p:grpSpPr>
          <a:xfrm>
            <a:off x="5423038" y="4660515"/>
            <a:ext cx="362448" cy="386922"/>
            <a:chOff x="6642425" y="4312500"/>
            <a:chExt cx="433550" cy="462825"/>
          </a:xfrm>
        </p:grpSpPr>
        <p:sp>
          <p:nvSpPr>
            <p:cNvPr id="584" name="Google Shape;584;p38"/>
            <p:cNvSpPr/>
            <p:nvPr/>
          </p:nvSpPr>
          <p:spPr>
            <a:xfrm>
              <a:off x="6642425" y="4687375"/>
              <a:ext cx="433550" cy="39125"/>
            </a:xfrm>
            <a:custGeom>
              <a:avLst/>
              <a:gdLst/>
              <a:ahLst/>
              <a:cxnLst/>
              <a:rect l="l" t="t" r="r" b="b"/>
              <a:pathLst>
                <a:path w="17342" h="1565" extrusionOk="0">
                  <a:moveTo>
                    <a:pt x="489" y="1"/>
                  </a:moveTo>
                  <a:lnTo>
                    <a:pt x="392" y="25"/>
                  </a:lnTo>
                  <a:lnTo>
                    <a:pt x="294" y="50"/>
                  </a:lnTo>
                  <a:lnTo>
                    <a:pt x="221" y="99"/>
                  </a:lnTo>
                  <a:lnTo>
                    <a:pt x="147" y="148"/>
                  </a:lnTo>
                  <a:lnTo>
                    <a:pt x="74" y="221"/>
                  </a:lnTo>
                  <a:lnTo>
                    <a:pt x="25" y="318"/>
                  </a:lnTo>
                  <a:lnTo>
                    <a:pt x="1" y="392"/>
                  </a:lnTo>
                  <a:lnTo>
                    <a:pt x="1" y="489"/>
                  </a:lnTo>
                  <a:lnTo>
                    <a:pt x="1" y="612"/>
                  </a:lnTo>
                  <a:lnTo>
                    <a:pt x="25" y="685"/>
                  </a:lnTo>
                  <a:lnTo>
                    <a:pt x="74" y="783"/>
                  </a:lnTo>
                  <a:lnTo>
                    <a:pt x="147" y="856"/>
                  </a:lnTo>
                  <a:lnTo>
                    <a:pt x="221" y="905"/>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40"/>
                  </a:lnTo>
                  <a:lnTo>
                    <a:pt x="2297" y="1564"/>
                  </a:lnTo>
                  <a:lnTo>
                    <a:pt x="2761" y="1564"/>
                  </a:lnTo>
                  <a:lnTo>
                    <a:pt x="2956" y="1540"/>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40"/>
                  </a:lnTo>
                  <a:lnTo>
                    <a:pt x="6400" y="1564"/>
                  </a:lnTo>
                  <a:lnTo>
                    <a:pt x="6839" y="1564"/>
                  </a:lnTo>
                  <a:lnTo>
                    <a:pt x="7059" y="1540"/>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40"/>
                  </a:lnTo>
                  <a:lnTo>
                    <a:pt x="10478" y="1564"/>
                  </a:lnTo>
                  <a:lnTo>
                    <a:pt x="10942" y="1564"/>
                  </a:lnTo>
                  <a:lnTo>
                    <a:pt x="11138" y="1540"/>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40"/>
                  </a:lnTo>
                  <a:lnTo>
                    <a:pt x="14581" y="1564"/>
                  </a:lnTo>
                  <a:lnTo>
                    <a:pt x="15046" y="1564"/>
                  </a:lnTo>
                  <a:lnTo>
                    <a:pt x="15241" y="1540"/>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5"/>
                  </a:lnTo>
                  <a:lnTo>
                    <a:pt x="17195" y="856"/>
                  </a:lnTo>
                  <a:lnTo>
                    <a:pt x="17268" y="783"/>
                  </a:lnTo>
                  <a:lnTo>
                    <a:pt x="17317" y="685"/>
                  </a:lnTo>
                  <a:lnTo>
                    <a:pt x="17341" y="612"/>
                  </a:lnTo>
                  <a:lnTo>
                    <a:pt x="17341" y="489"/>
                  </a:lnTo>
                  <a:lnTo>
                    <a:pt x="17341" y="392"/>
                  </a:lnTo>
                  <a:lnTo>
                    <a:pt x="17317" y="318"/>
                  </a:lnTo>
                  <a:lnTo>
                    <a:pt x="17268" y="221"/>
                  </a:lnTo>
                  <a:lnTo>
                    <a:pt x="17195" y="148"/>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8"/>
            <p:cNvSpPr/>
            <p:nvPr/>
          </p:nvSpPr>
          <p:spPr>
            <a:xfrm>
              <a:off x="6642425" y="4736225"/>
              <a:ext cx="433550" cy="39100"/>
            </a:xfrm>
            <a:custGeom>
              <a:avLst/>
              <a:gdLst/>
              <a:ahLst/>
              <a:cxnLst/>
              <a:rect l="l" t="t" r="r" b="b"/>
              <a:pathLst>
                <a:path w="17342" h="1564" extrusionOk="0">
                  <a:moveTo>
                    <a:pt x="489" y="1"/>
                  </a:moveTo>
                  <a:lnTo>
                    <a:pt x="392" y="25"/>
                  </a:lnTo>
                  <a:lnTo>
                    <a:pt x="294" y="50"/>
                  </a:lnTo>
                  <a:lnTo>
                    <a:pt x="221" y="99"/>
                  </a:lnTo>
                  <a:lnTo>
                    <a:pt x="147" y="147"/>
                  </a:lnTo>
                  <a:lnTo>
                    <a:pt x="74" y="221"/>
                  </a:lnTo>
                  <a:lnTo>
                    <a:pt x="25" y="318"/>
                  </a:lnTo>
                  <a:lnTo>
                    <a:pt x="1" y="392"/>
                  </a:lnTo>
                  <a:lnTo>
                    <a:pt x="1" y="489"/>
                  </a:lnTo>
                  <a:lnTo>
                    <a:pt x="1" y="611"/>
                  </a:lnTo>
                  <a:lnTo>
                    <a:pt x="25" y="685"/>
                  </a:lnTo>
                  <a:lnTo>
                    <a:pt x="74" y="782"/>
                  </a:lnTo>
                  <a:lnTo>
                    <a:pt x="147" y="856"/>
                  </a:lnTo>
                  <a:lnTo>
                    <a:pt x="221" y="904"/>
                  </a:lnTo>
                  <a:lnTo>
                    <a:pt x="294" y="953"/>
                  </a:lnTo>
                  <a:lnTo>
                    <a:pt x="392" y="978"/>
                  </a:lnTo>
                  <a:lnTo>
                    <a:pt x="489" y="978"/>
                  </a:lnTo>
                  <a:lnTo>
                    <a:pt x="734" y="1002"/>
                  </a:lnTo>
                  <a:lnTo>
                    <a:pt x="929" y="1051"/>
                  </a:lnTo>
                  <a:lnTo>
                    <a:pt x="1100" y="1124"/>
                  </a:lnTo>
                  <a:lnTo>
                    <a:pt x="1271" y="1222"/>
                  </a:lnTo>
                  <a:lnTo>
                    <a:pt x="1491" y="1344"/>
                  </a:lnTo>
                  <a:lnTo>
                    <a:pt x="1759" y="1466"/>
                  </a:lnTo>
                  <a:lnTo>
                    <a:pt x="1930" y="1515"/>
                  </a:lnTo>
                  <a:lnTo>
                    <a:pt x="2101" y="1539"/>
                  </a:lnTo>
                  <a:lnTo>
                    <a:pt x="2297" y="1564"/>
                  </a:lnTo>
                  <a:lnTo>
                    <a:pt x="2761" y="1564"/>
                  </a:lnTo>
                  <a:lnTo>
                    <a:pt x="2956" y="1539"/>
                  </a:lnTo>
                  <a:lnTo>
                    <a:pt x="3127" y="1515"/>
                  </a:lnTo>
                  <a:lnTo>
                    <a:pt x="3298" y="1466"/>
                  </a:lnTo>
                  <a:lnTo>
                    <a:pt x="3567" y="1344"/>
                  </a:lnTo>
                  <a:lnTo>
                    <a:pt x="3787" y="1222"/>
                  </a:lnTo>
                  <a:lnTo>
                    <a:pt x="3957" y="1124"/>
                  </a:lnTo>
                  <a:lnTo>
                    <a:pt x="4128" y="1051"/>
                  </a:lnTo>
                  <a:lnTo>
                    <a:pt x="4324" y="1002"/>
                  </a:lnTo>
                  <a:lnTo>
                    <a:pt x="4568" y="978"/>
                  </a:lnTo>
                  <a:lnTo>
                    <a:pt x="4837" y="1002"/>
                  </a:lnTo>
                  <a:lnTo>
                    <a:pt x="5032" y="1051"/>
                  </a:lnTo>
                  <a:lnTo>
                    <a:pt x="5179" y="1124"/>
                  </a:lnTo>
                  <a:lnTo>
                    <a:pt x="5350" y="1222"/>
                  </a:lnTo>
                  <a:lnTo>
                    <a:pt x="5594" y="1344"/>
                  </a:lnTo>
                  <a:lnTo>
                    <a:pt x="5862" y="1466"/>
                  </a:lnTo>
                  <a:lnTo>
                    <a:pt x="6009" y="1515"/>
                  </a:lnTo>
                  <a:lnTo>
                    <a:pt x="6204" y="1539"/>
                  </a:lnTo>
                  <a:lnTo>
                    <a:pt x="6400" y="1564"/>
                  </a:lnTo>
                  <a:lnTo>
                    <a:pt x="6839" y="1564"/>
                  </a:lnTo>
                  <a:lnTo>
                    <a:pt x="7059" y="1539"/>
                  </a:lnTo>
                  <a:lnTo>
                    <a:pt x="7230" y="1515"/>
                  </a:lnTo>
                  <a:lnTo>
                    <a:pt x="7401" y="1466"/>
                  </a:lnTo>
                  <a:lnTo>
                    <a:pt x="7670" y="1344"/>
                  </a:lnTo>
                  <a:lnTo>
                    <a:pt x="7890" y="1222"/>
                  </a:lnTo>
                  <a:lnTo>
                    <a:pt x="8061" y="1124"/>
                  </a:lnTo>
                  <a:lnTo>
                    <a:pt x="8231" y="1051"/>
                  </a:lnTo>
                  <a:lnTo>
                    <a:pt x="8427" y="1002"/>
                  </a:lnTo>
                  <a:lnTo>
                    <a:pt x="8671" y="978"/>
                  </a:lnTo>
                  <a:lnTo>
                    <a:pt x="8915" y="1002"/>
                  </a:lnTo>
                  <a:lnTo>
                    <a:pt x="9111" y="1051"/>
                  </a:lnTo>
                  <a:lnTo>
                    <a:pt x="9282" y="1124"/>
                  </a:lnTo>
                  <a:lnTo>
                    <a:pt x="9453" y="1222"/>
                  </a:lnTo>
                  <a:lnTo>
                    <a:pt x="9672" y="1344"/>
                  </a:lnTo>
                  <a:lnTo>
                    <a:pt x="9941" y="1466"/>
                  </a:lnTo>
                  <a:lnTo>
                    <a:pt x="10112" y="1515"/>
                  </a:lnTo>
                  <a:lnTo>
                    <a:pt x="10283" y="1539"/>
                  </a:lnTo>
                  <a:lnTo>
                    <a:pt x="10478" y="1564"/>
                  </a:lnTo>
                  <a:lnTo>
                    <a:pt x="10942" y="1564"/>
                  </a:lnTo>
                  <a:lnTo>
                    <a:pt x="11138" y="1539"/>
                  </a:lnTo>
                  <a:lnTo>
                    <a:pt x="11333" y="1515"/>
                  </a:lnTo>
                  <a:lnTo>
                    <a:pt x="11480" y="1466"/>
                  </a:lnTo>
                  <a:lnTo>
                    <a:pt x="11748" y="1344"/>
                  </a:lnTo>
                  <a:lnTo>
                    <a:pt x="11993" y="1222"/>
                  </a:lnTo>
                  <a:lnTo>
                    <a:pt x="12139" y="1124"/>
                  </a:lnTo>
                  <a:lnTo>
                    <a:pt x="12310" y="1051"/>
                  </a:lnTo>
                  <a:lnTo>
                    <a:pt x="12506" y="1002"/>
                  </a:lnTo>
                  <a:lnTo>
                    <a:pt x="12774" y="978"/>
                  </a:lnTo>
                  <a:lnTo>
                    <a:pt x="13018" y="1002"/>
                  </a:lnTo>
                  <a:lnTo>
                    <a:pt x="13214" y="1051"/>
                  </a:lnTo>
                  <a:lnTo>
                    <a:pt x="13385" y="1124"/>
                  </a:lnTo>
                  <a:lnTo>
                    <a:pt x="13556" y="1222"/>
                  </a:lnTo>
                  <a:lnTo>
                    <a:pt x="13776" y="1344"/>
                  </a:lnTo>
                  <a:lnTo>
                    <a:pt x="14044" y="1466"/>
                  </a:lnTo>
                  <a:lnTo>
                    <a:pt x="14215" y="1515"/>
                  </a:lnTo>
                  <a:lnTo>
                    <a:pt x="14386" y="1539"/>
                  </a:lnTo>
                  <a:lnTo>
                    <a:pt x="14581" y="1564"/>
                  </a:lnTo>
                  <a:lnTo>
                    <a:pt x="15046" y="1564"/>
                  </a:lnTo>
                  <a:lnTo>
                    <a:pt x="15241" y="1539"/>
                  </a:lnTo>
                  <a:lnTo>
                    <a:pt x="15412" y="1515"/>
                  </a:lnTo>
                  <a:lnTo>
                    <a:pt x="15583" y="1466"/>
                  </a:lnTo>
                  <a:lnTo>
                    <a:pt x="15851" y="1344"/>
                  </a:lnTo>
                  <a:lnTo>
                    <a:pt x="16071" y="1222"/>
                  </a:lnTo>
                  <a:lnTo>
                    <a:pt x="16242" y="1124"/>
                  </a:lnTo>
                  <a:lnTo>
                    <a:pt x="16413" y="1051"/>
                  </a:lnTo>
                  <a:lnTo>
                    <a:pt x="16609" y="1002"/>
                  </a:lnTo>
                  <a:lnTo>
                    <a:pt x="16853" y="978"/>
                  </a:lnTo>
                  <a:lnTo>
                    <a:pt x="16951" y="978"/>
                  </a:lnTo>
                  <a:lnTo>
                    <a:pt x="17048" y="953"/>
                  </a:lnTo>
                  <a:lnTo>
                    <a:pt x="17121" y="904"/>
                  </a:lnTo>
                  <a:lnTo>
                    <a:pt x="17195" y="856"/>
                  </a:lnTo>
                  <a:lnTo>
                    <a:pt x="17268" y="782"/>
                  </a:lnTo>
                  <a:lnTo>
                    <a:pt x="17317" y="685"/>
                  </a:lnTo>
                  <a:lnTo>
                    <a:pt x="17341" y="611"/>
                  </a:lnTo>
                  <a:lnTo>
                    <a:pt x="17341" y="489"/>
                  </a:lnTo>
                  <a:lnTo>
                    <a:pt x="17341" y="392"/>
                  </a:lnTo>
                  <a:lnTo>
                    <a:pt x="17317" y="318"/>
                  </a:lnTo>
                  <a:lnTo>
                    <a:pt x="17268" y="221"/>
                  </a:lnTo>
                  <a:lnTo>
                    <a:pt x="17195" y="147"/>
                  </a:lnTo>
                  <a:lnTo>
                    <a:pt x="17121" y="99"/>
                  </a:lnTo>
                  <a:lnTo>
                    <a:pt x="17048" y="50"/>
                  </a:lnTo>
                  <a:lnTo>
                    <a:pt x="16951" y="25"/>
                  </a:lnTo>
                  <a:lnTo>
                    <a:pt x="16853" y="1"/>
                  </a:lnTo>
                  <a:lnTo>
                    <a:pt x="16633" y="25"/>
                  </a:lnTo>
                  <a:lnTo>
                    <a:pt x="16438" y="50"/>
                  </a:lnTo>
                  <a:lnTo>
                    <a:pt x="16242" y="74"/>
                  </a:lnTo>
                  <a:lnTo>
                    <a:pt x="16096" y="123"/>
                  </a:lnTo>
                  <a:lnTo>
                    <a:pt x="15827" y="245"/>
                  </a:lnTo>
                  <a:lnTo>
                    <a:pt x="15583" y="367"/>
                  </a:lnTo>
                  <a:lnTo>
                    <a:pt x="15436" y="465"/>
                  </a:lnTo>
                  <a:lnTo>
                    <a:pt x="15265" y="538"/>
                  </a:lnTo>
                  <a:lnTo>
                    <a:pt x="15070" y="587"/>
                  </a:lnTo>
                  <a:lnTo>
                    <a:pt x="14557" y="587"/>
                  </a:lnTo>
                  <a:lnTo>
                    <a:pt x="14362" y="538"/>
                  </a:lnTo>
                  <a:lnTo>
                    <a:pt x="14191" y="465"/>
                  </a:lnTo>
                  <a:lnTo>
                    <a:pt x="14020" y="367"/>
                  </a:lnTo>
                  <a:lnTo>
                    <a:pt x="13800" y="245"/>
                  </a:lnTo>
                  <a:lnTo>
                    <a:pt x="13531" y="123"/>
                  </a:lnTo>
                  <a:lnTo>
                    <a:pt x="13385" y="74"/>
                  </a:lnTo>
                  <a:lnTo>
                    <a:pt x="13189" y="50"/>
                  </a:lnTo>
                  <a:lnTo>
                    <a:pt x="12994" y="25"/>
                  </a:lnTo>
                  <a:lnTo>
                    <a:pt x="12774" y="1"/>
                  </a:lnTo>
                  <a:lnTo>
                    <a:pt x="12530" y="25"/>
                  </a:lnTo>
                  <a:lnTo>
                    <a:pt x="12335" y="50"/>
                  </a:lnTo>
                  <a:lnTo>
                    <a:pt x="12164" y="74"/>
                  </a:lnTo>
                  <a:lnTo>
                    <a:pt x="11993" y="123"/>
                  </a:lnTo>
                  <a:lnTo>
                    <a:pt x="11724" y="245"/>
                  </a:lnTo>
                  <a:lnTo>
                    <a:pt x="11504" y="367"/>
                  </a:lnTo>
                  <a:lnTo>
                    <a:pt x="11333" y="465"/>
                  </a:lnTo>
                  <a:lnTo>
                    <a:pt x="11162" y="538"/>
                  </a:lnTo>
                  <a:lnTo>
                    <a:pt x="10967" y="587"/>
                  </a:lnTo>
                  <a:lnTo>
                    <a:pt x="10478" y="587"/>
                  </a:lnTo>
                  <a:lnTo>
                    <a:pt x="10283" y="538"/>
                  </a:lnTo>
                  <a:lnTo>
                    <a:pt x="10112" y="465"/>
                  </a:lnTo>
                  <a:lnTo>
                    <a:pt x="9941" y="367"/>
                  </a:lnTo>
                  <a:lnTo>
                    <a:pt x="9721" y="245"/>
                  </a:lnTo>
                  <a:lnTo>
                    <a:pt x="9428" y="123"/>
                  </a:lnTo>
                  <a:lnTo>
                    <a:pt x="9282" y="74"/>
                  </a:lnTo>
                  <a:lnTo>
                    <a:pt x="9111" y="50"/>
                  </a:lnTo>
                  <a:lnTo>
                    <a:pt x="8891" y="25"/>
                  </a:lnTo>
                  <a:lnTo>
                    <a:pt x="8671" y="1"/>
                  </a:lnTo>
                  <a:lnTo>
                    <a:pt x="8451" y="25"/>
                  </a:lnTo>
                  <a:lnTo>
                    <a:pt x="8231" y="50"/>
                  </a:lnTo>
                  <a:lnTo>
                    <a:pt x="8061" y="74"/>
                  </a:lnTo>
                  <a:lnTo>
                    <a:pt x="7890" y="123"/>
                  </a:lnTo>
                  <a:lnTo>
                    <a:pt x="7621" y="245"/>
                  </a:lnTo>
                  <a:lnTo>
                    <a:pt x="7401" y="367"/>
                  </a:lnTo>
                  <a:lnTo>
                    <a:pt x="7230" y="465"/>
                  </a:lnTo>
                  <a:lnTo>
                    <a:pt x="7059" y="538"/>
                  </a:lnTo>
                  <a:lnTo>
                    <a:pt x="6864" y="587"/>
                  </a:lnTo>
                  <a:lnTo>
                    <a:pt x="6375" y="587"/>
                  </a:lnTo>
                  <a:lnTo>
                    <a:pt x="6180" y="538"/>
                  </a:lnTo>
                  <a:lnTo>
                    <a:pt x="6009" y="465"/>
                  </a:lnTo>
                  <a:lnTo>
                    <a:pt x="5838" y="367"/>
                  </a:lnTo>
                  <a:lnTo>
                    <a:pt x="5618" y="245"/>
                  </a:lnTo>
                  <a:lnTo>
                    <a:pt x="5350" y="123"/>
                  </a:lnTo>
                  <a:lnTo>
                    <a:pt x="5179" y="74"/>
                  </a:lnTo>
                  <a:lnTo>
                    <a:pt x="5008" y="50"/>
                  </a:lnTo>
                  <a:lnTo>
                    <a:pt x="4812" y="25"/>
                  </a:lnTo>
                  <a:lnTo>
                    <a:pt x="4568" y="1"/>
                  </a:lnTo>
                  <a:lnTo>
                    <a:pt x="4348" y="25"/>
                  </a:lnTo>
                  <a:lnTo>
                    <a:pt x="4153" y="50"/>
                  </a:lnTo>
                  <a:lnTo>
                    <a:pt x="3957" y="74"/>
                  </a:lnTo>
                  <a:lnTo>
                    <a:pt x="3811" y="123"/>
                  </a:lnTo>
                  <a:lnTo>
                    <a:pt x="3542" y="245"/>
                  </a:lnTo>
                  <a:lnTo>
                    <a:pt x="3298" y="367"/>
                  </a:lnTo>
                  <a:lnTo>
                    <a:pt x="3152" y="465"/>
                  </a:lnTo>
                  <a:lnTo>
                    <a:pt x="2981" y="538"/>
                  </a:lnTo>
                  <a:lnTo>
                    <a:pt x="2785" y="587"/>
                  </a:lnTo>
                  <a:lnTo>
                    <a:pt x="2272" y="587"/>
                  </a:lnTo>
                  <a:lnTo>
                    <a:pt x="2077" y="538"/>
                  </a:lnTo>
                  <a:lnTo>
                    <a:pt x="1906" y="465"/>
                  </a:lnTo>
                  <a:lnTo>
                    <a:pt x="1759" y="367"/>
                  </a:lnTo>
                  <a:lnTo>
                    <a:pt x="1515" y="245"/>
                  </a:lnTo>
                  <a:lnTo>
                    <a:pt x="1247" y="123"/>
                  </a:lnTo>
                  <a:lnTo>
                    <a:pt x="1100" y="74"/>
                  </a:lnTo>
                  <a:lnTo>
                    <a:pt x="905" y="50"/>
                  </a:lnTo>
                  <a:lnTo>
                    <a:pt x="709" y="25"/>
                  </a:lnTo>
                  <a:lnTo>
                    <a:pt x="48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8"/>
            <p:cNvSpPr/>
            <p:nvPr/>
          </p:nvSpPr>
          <p:spPr>
            <a:xfrm>
              <a:off x="6684575" y="4312500"/>
              <a:ext cx="349875" cy="377350"/>
            </a:xfrm>
            <a:custGeom>
              <a:avLst/>
              <a:gdLst/>
              <a:ahLst/>
              <a:cxnLst/>
              <a:rect l="l" t="t" r="r" b="b"/>
              <a:pathLst>
                <a:path w="13995" h="15094" extrusionOk="0">
                  <a:moveTo>
                    <a:pt x="5691" y="5740"/>
                  </a:moveTo>
                  <a:lnTo>
                    <a:pt x="5764" y="5764"/>
                  </a:lnTo>
                  <a:lnTo>
                    <a:pt x="5813" y="5837"/>
                  </a:lnTo>
                  <a:lnTo>
                    <a:pt x="5862" y="5886"/>
                  </a:lnTo>
                  <a:lnTo>
                    <a:pt x="5935" y="6082"/>
                  </a:lnTo>
                  <a:lnTo>
                    <a:pt x="5959" y="6301"/>
                  </a:lnTo>
                  <a:lnTo>
                    <a:pt x="5935" y="6521"/>
                  </a:lnTo>
                  <a:lnTo>
                    <a:pt x="5862" y="6692"/>
                  </a:lnTo>
                  <a:lnTo>
                    <a:pt x="5813" y="6765"/>
                  </a:lnTo>
                  <a:lnTo>
                    <a:pt x="5764" y="6814"/>
                  </a:lnTo>
                  <a:lnTo>
                    <a:pt x="5691" y="6839"/>
                  </a:lnTo>
                  <a:lnTo>
                    <a:pt x="5642" y="6863"/>
                  </a:lnTo>
                  <a:lnTo>
                    <a:pt x="5569" y="6839"/>
                  </a:lnTo>
                  <a:lnTo>
                    <a:pt x="5520" y="6814"/>
                  </a:lnTo>
                  <a:lnTo>
                    <a:pt x="5446" y="6765"/>
                  </a:lnTo>
                  <a:lnTo>
                    <a:pt x="5398" y="6692"/>
                  </a:lnTo>
                  <a:lnTo>
                    <a:pt x="5349" y="6521"/>
                  </a:lnTo>
                  <a:lnTo>
                    <a:pt x="5324" y="6301"/>
                  </a:lnTo>
                  <a:lnTo>
                    <a:pt x="5349" y="6082"/>
                  </a:lnTo>
                  <a:lnTo>
                    <a:pt x="5398" y="5886"/>
                  </a:lnTo>
                  <a:lnTo>
                    <a:pt x="5446" y="5837"/>
                  </a:lnTo>
                  <a:lnTo>
                    <a:pt x="5520" y="5764"/>
                  </a:lnTo>
                  <a:lnTo>
                    <a:pt x="5569" y="5740"/>
                  </a:lnTo>
                  <a:close/>
                  <a:moveTo>
                    <a:pt x="8402" y="5740"/>
                  </a:moveTo>
                  <a:lnTo>
                    <a:pt x="8475" y="5764"/>
                  </a:lnTo>
                  <a:lnTo>
                    <a:pt x="8524" y="5837"/>
                  </a:lnTo>
                  <a:lnTo>
                    <a:pt x="8573" y="5886"/>
                  </a:lnTo>
                  <a:lnTo>
                    <a:pt x="8621" y="6082"/>
                  </a:lnTo>
                  <a:lnTo>
                    <a:pt x="8646" y="6301"/>
                  </a:lnTo>
                  <a:lnTo>
                    <a:pt x="8621" y="6521"/>
                  </a:lnTo>
                  <a:lnTo>
                    <a:pt x="8573" y="6692"/>
                  </a:lnTo>
                  <a:lnTo>
                    <a:pt x="8524" y="6765"/>
                  </a:lnTo>
                  <a:lnTo>
                    <a:pt x="8475" y="6814"/>
                  </a:lnTo>
                  <a:lnTo>
                    <a:pt x="8402" y="6839"/>
                  </a:lnTo>
                  <a:lnTo>
                    <a:pt x="8328" y="6863"/>
                  </a:lnTo>
                  <a:lnTo>
                    <a:pt x="8280" y="6839"/>
                  </a:lnTo>
                  <a:lnTo>
                    <a:pt x="8206" y="6814"/>
                  </a:lnTo>
                  <a:lnTo>
                    <a:pt x="8157" y="6765"/>
                  </a:lnTo>
                  <a:lnTo>
                    <a:pt x="8109" y="6692"/>
                  </a:lnTo>
                  <a:lnTo>
                    <a:pt x="8035" y="6521"/>
                  </a:lnTo>
                  <a:lnTo>
                    <a:pt x="8011" y="6301"/>
                  </a:lnTo>
                  <a:lnTo>
                    <a:pt x="8035" y="6082"/>
                  </a:lnTo>
                  <a:lnTo>
                    <a:pt x="8109" y="5886"/>
                  </a:lnTo>
                  <a:lnTo>
                    <a:pt x="8157" y="5837"/>
                  </a:lnTo>
                  <a:lnTo>
                    <a:pt x="8206" y="5764"/>
                  </a:lnTo>
                  <a:lnTo>
                    <a:pt x="8280" y="5740"/>
                  </a:lnTo>
                  <a:close/>
                  <a:moveTo>
                    <a:pt x="9867" y="2931"/>
                  </a:moveTo>
                  <a:lnTo>
                    <a:pt x="9867" y="4421"/>
                  </a:lnTo>
                  <a:lnTo>
                    <a:pt x="11552" y="4421"/>
                  </a:lnTo>
                  <a:lnTo>
                    <a:pt x="11552" y="6033"/>
                  </a:lnTo>
                  <a:lnTo>
                    <a:pt x="7229" y="4225"/>
                  </a:lnTo>
                  <a:lnTo>
                    <a:pt x="7229" y="9867"/>
                  </a:lnTo>
                  <a:lnTo>
                    <a:pt x="7205" y="9965"/>
                  </a:lnTo>
                  <a:lnTo>
                    <a:pt x="7156" y="10063"/>
                  </a:lnTo>
                  <a:lnTo>
                    <a:pt x="7083" y="10111"/>
                  </a:lnTo>
                  <a:lnTo>
                    <a:pt x="6887" y="10111"/>
                  </a:lnTo>
                  <a:lnTo>
                    <a:pt x="6814" y="10063"/>
                  </a:lnTo>
                  <a:lnTo>
                    <a:pt x="6765" y="9965"/>
                  </a:lnTo>
                  <a:lnTo>
                    <a:pt x="6741" y="9867"/>
                  </a:lnTo>
                  <a:lnTo>
                    <a:pt x="6741" y="4225"/>
                  </a:lnTo>
                  <a:lnTo>
                    <a:pt x="2418" y="6033"/>
                  </a:lnTo>
                  <a:lnTo>
                    <a:pt x="2418" y="4421"/>
                  </a:lnTo>
                  <a:lnTo>
                    <a:pt x="4103" y="4421"/>
                  </a:lnTo>
                  <a:lnTo>
                    <a:pt x="4103" y="2931"/>
                  </a:lnTo>
                  <a:close/>
                  <a:moveTo>
                    <a:pt x="5520" y="0"/>
                  </a:moveTo>
                  <a:lnTo>
                    <a:pt x="5520" y="2027"/>
                  </a:lnTo>
                  <a:lnTo>
                    <a:pt x="3151" y="2027"/>
                  </a:lnTo>
                  <a:lnTo>
                    <a:pt x="3151" y="3542"/>
                  </a:lnTo>
                  <a:lnTo>
                    <a:pt x="1466" y="3542"/>
                  </a:lnTo>
                  <a:lnTo>
                    <a:pt x="1466" y="6423"/>
                  </a:lnTo>
                  <a:lnTo>
                    <a:pt x="586" y="6765"/>
                  </a:lnTo>
                  <a:lnTo>
                    <a:pt x="415" y="6863"/>
                  </a:lnTo>
                  <a:lnTo>
                    <a:pt x="269" y="6985"/>
                  </a:lnTo>
                  <a:lnTo>
                    <a:pt x="147" y="7132"/>
                  </a:lnTo>
                  <a:lnTo>
                    <a:pt x="49" y="7278"/>
                  </a:lnTo>
                  <a:lnTo>
                    <a:pt x="0" y="7425"/>
                  </a:lnTo>
                  <a:lnTo>
                    <a:pt x="0" y="7596"/>
                  </a:lnTo>
                  <a:lnTo>
                    <a:pt x="0" y="7791"/>
                  </a:lnTo>
                  <a:lnTo>
                    <a:pt x="73" y="7987"/>
                  </a:lnTo>
                  <a:lnTo>
                    <a:pt x="1514" y="11308"/>
                  </a:lnTo>
                  <a:lnTo>
                    <a:pt x="1514" y="14874"/>
                  </a:lnTo>
                  <a:lnTo>
                    <a:pt x="1759" y="14752"/>
                  </a:lnTo>
                  <a:lnTo>
                    <a:pt x="2052" y="14630"/>
                  </a:lnTo>
                  <a:lnTo>
                    <a:pt x="2247" y="14581"/>
                  </a:lnTo>
                  <a:lnTo>
                    <a:pt x="2442" y="14556"/>
                  </a:lnTo>
                  <a:lnTo>
                    <a:pt x="2662" y="14532"/>
                  </a:lnTo>
                  <a:lnTo>
                    <a:pt x="2882" y="14508"/>
                  </a:lnTo>
                  <a:lnTo>
                    <a:pt x="3175" y="14532"/>
                  </a:lnTo>
                  <a:lnTo>
                    <a:pt x="3419" y="14556"/>
                  </a:lnTo>
                  <a:lnTo>
                    <a:pt x="3639" y="14605"/>
                  </a:lnTo>
                  <a:lnTo>
                    <a:pt x="3835" y="14678"/>
                  </a:lnTo>
                  <a:lnTo>
                    <a:pt x="4152" y="14801"/>
                  </a:lnTo>
                  <a:lnTo>
                    <a:pt x="4396" y="14947"/>
                  </a:lnTo>
                  <a:lnTo>
                    <a:pt x="4543" y="15020"/>
                  </a:lnTo>
                  <a:lnTo>
                    <a:pt x="4641" y="15069"/>
                  </a:lnTo>
                  <a:lnTo>
                    <a:pt x="4787" y="15094"/>
                  </a:lnTo>
                  <a:lnTo>
                    <a:pt x="5105" y="15094"/>
                  </a:lnTo>
                  <a:lnTo>
                    <a:pt x="5227" y="15069"/>
                  </a:lnTo>
                  <a:lnTo>
                    <a:pt x="5349" y="15020"/>
                  </a:lnTo>
                  <a:lnTo>
                    <a:pt x="5471" y="14947"/>
                  </a:lnTo>
                  <a:lnTo>
                    <a:pt x="5740" y="14801"/>
                  </a:lnTo>
                  <a:lnTo>
                    <a:pt x="6057" y="14678"/>
                  </a:lnTo>
                  <a:lnTo>
                    <a:pt x="6252" y="14605"/>
                  </a:lnTo>
                  <a:lnTo>
                    <a:pt x="6472" y="14556"/>
                  </a:lnTo>
                  <a:lnTo>
                    <a:pt x="6716" y="14532"/>
                  </a:lnTo>
                  <a:lnTo>
                    <a:pt x="6985" y="14508"/>
                  </a:lnTo>
                  <a:lnTo>
                    <a:pt x="7254" y="14532"/>
                  </a:lnTo>
                  <a:lnTo>
                    <a:pt x="7498" y="14556"/>
                  </a:lnTo>
                  <a:lnTo>
                    <a:pt x="7718" y="14605"/>
                  </a:lnTo>
                  <a:lnTo>
                    <a:pt x="7913" y="14678"/>
                  </a:lnTo>
                  <a:lnTo>
                    <a:pt x="8255" y="14801"/>
                  </a:lnTo>
                  <a:lnTo>
                    <a:pt x="8499" y="14947"/>
                  </a:lnTo>
                  <a:lnTo>
                    <a:pt x="8621" y="15020"/>
                  </a:lnTo>
                  <a:lnTo>
                    <a:pt x="8744" y="15069"/>
                  </a:lnTo>
                  <a:lnTo>
                    <a:pt x="8866" y="15094"/>
                  </a:lnTo>
                  <a:lnTo>
                    <a:pt x="9183" y="15094"/>
                  </a:lnTo>
                  <a:lnTo>
                    <a:pt x="9330" y="15069"/>
                  </a:lnTo>
                  <a:lnTo>
                    <a:pt x="9427" y="15020"/>
                  </a:lnTo>
                  <a:lnTo>
                    <a:pt x="9574" y="14947"/>
                  </a:lnTo>
                  <a:lnTo>
                    <a:pt x="9818" y="14801"/>
                  </a:lnTo>
                  <a:lnTo>
                    <a:pt x="10136" y="14678"/>
                  </a:lnTo>
                  <a:lnTo>
                    <a:pt x="10331" y="14605"/>
                  </a:lnTo>
                  <a:lnTo>
                    <a:pt x="10551" y="14556"/>
                  </a:lnTo>
                  <a:lnTo>
                    <a:pt x="10795" y="14532"/>
                  </a:lnTo>
                  <a:lnTo>
                    <a:pt x="11088" y="14508"/>
                  </a:lnTo>
                  <a:lnTo>
                    <a:pt x="11308" y="14532"/>
                  </a:lnTo>
                  <a:lnTo>
                    <a:pt x="11528" y="14556"/>
                  </a:lnTo>
                  <a:lnTo>
                    <a:pt x="11723" y="14581"/>
                  </a:lnTo>
                  <a:lnTo>
                    <a:pt x="11919" y="14630"/>
                  </a:lnTo>
                  <a:lnTo>
                    <a:pt x="12212" y="14752"/>
                  </a:lnTo>
                  <a:lnTo>
                    <a:pt x="12456" y="14874"/>
                  </a:lnTo>
                  <a:lnTo>
                    <a:pt x="12456" y="11308"/>
                  </a:lnTo>
                  <a:lnTo>
                    <a:pt x="13897" y="7987"/>
                  </a:lnTo>
                  <a:lnTo>
                    <a:pt x="13970" y="7791"/>
                  </a:lnTo>
                  <a:lnTo>
                    <a:pt x="13995" y="7596"/>
                  </a:lnTo>
                  <a:lnTo>
                    <a:pt x="13970" y="7425"/>
                  </a:lnTo>
                  <a:lnTo>
                    <a:pt x="13921" y="7278"/>
                  </a:lnTo>
                  <a:lnTo>
                    <a:pt x="13824" y="7132"/>
                  </a:lnTo>
                  <a:lnTo>
                    <a:pt x="13701" y="6985"/>
                  </a:lnTo>
                  <a:lnTo>
                    <a:pt x="13555" y="6863"/>
                  </a:lnTo>
                  <a:lnTo>
                    <a:pt x="13384" y="6765"/>
                  </a:lnTo>
                  <a:lnTo>
                    <a:pt x="12505" y="6423"/>
                  </a:lnTo>
                  <a:lnTo>
                    <a:pt x="12505" y="3542"/>
                  </a:lnTo>
                  <a:lnTo>
                    <a:pt x="10820" y="3542"/>
                  </a:lnTo>
                  <a:lnTo>
                    <a:pt x="10820" y="2027"/>
                  </a:lnTo>
                  <a:lnTo>
                    <a:pt x="8450" y="2027"/>
                  </a:lnTo>
                  <a:lnTo>
                    <a:pt x="845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38"/>
          <p:cNvSpPr/>
          <p:nvPr/>
        </p:nvSpPr>
        <p:spPr>
          <a:xfrm>
            <a:off x="299775" y="5280343"/>
            <a:ext cx="465527" cy="274647"/>
          </a:xfrm>
          <a:custGeom>
            <a:avLst/>
            <a:gdLst/>
            <a:ahLst/>
            <a:cxnLst/>
            <a:rect l="l" t="t" r="r" b="b"/>
            <a:pathLst>
              <a:path w="22274" h="13141" extrusionOk="0">
                <a:moveTo>
                  <a:pt x="14532" y="3786"/>
                </a:moveTo>
                <a:lnTo>
                  <a:pt x="11747" y="7084"/>
                </a:lnTo>
                <a:lnTo>
                  <a:pt x="11577" y="7035"/>
                </a:lnTo>
                <a:lnTo>
                  <a:pt x="11406" y="6986"/>
                </a:lnTo>
                <a:lnTo>
                  <a:pt x="11235" y="6937"/>
                </a:lnTo>
                <a:lnTo>
                  <a:pt x="10893" y="6937"/>
                </a:lnTo>
                <a:lnTo>
                  <a:pt x="10746" y="6961"/>
                </a:lnTo>
                <a:lnTo>
                  <a:pt x="9207" y="3786"/>
                </a:lnTo>
                <a:close/>
                <a:moveTo>
                  <a:pt x="7034" y="6082"/>
                </a:moveTo>
                <a:lnTo>
                  <a:pt x="7229" y="6302"/>
                </a:lnTo>
                <a:lnTo>
                  <a:pt x="7400" y="6522"/>
                </a:lnTo>
                <a:lnTo>
                  <a:pt x="7571" y="6766"/>
                </a:lnTo>
                <a:lnTo>
                  <a:pt x="7718" y="7010"/>
                </a:lnTo>
                <a:lnTo>
                  <a:pt x="7840" y="7279"/>
                </a:lnTo>
                <a:lnTo>
                  <a:pt x="7937" y="7572"/>
                </a:lnTo>
                <a:lnTo>
                  <a:pt x="8011" y="7841"/>
                </a:lnTo>
                <a:lnTo>
                  <a:pt x="8060" y="8134"/>
                </a:lnTo>
                <a:lnTo>
                  <a:pt x="5422" y="8134"/>
                </a:lnTo>
                <a:lnTo>
                  <a:pt x="7034" y="6082"/>
                </a:lnTo>
                <a:close/>
                <a:moveTo>
                  <a:pt x="8475" y="4275"/>
                </a:moveTo>
                <a:lnTo>
                  <a:pt x="9965" y="7352"/>
                </a:lnTo>
                <a:lnTo>
                  <a:pt x="9769" y="7523"/>
                </a:lnTo>
                <a:lnTo>
                  <a:pt x="9623" y="7743"/>
                </a:lnTo>
                <a:lnTo>
                  <a:pt x="9525" y="7963"/>
                </a:lnTo>
                <a:lnTo>
                  <a:pt x="9427" y="8183"/>
                </a:lnTo>
                <a:lnTo>
                  <a:pt x="9061" y="8183"/>
                </a:lnTo>
                <a:lnTo>
                  <a:pt x="8988" y="7767"/>
                </a:lnTo>
                <a:lnTo>
                  <a:pt x="8890" y="7377"/>
                </a:lnTo>
                <a:lnTo>
                  <a:pt x="8768" y="6986"/>
                </a:lnTo>
                <a:lnTo>
                  <a:pt x="8597" y="6619"/>
                </a:lnTo>
                <a:lnTo>
                  <a:pt x="8402" y="6253"/>
                </a:lnTo>
                <a:lnTo>
                  <a:pt x="8182" y="5936"/>
                </a:lnTo>
                <a:lnTo>
                  <a:pt x="7937" y="5618"/>
                </a:lnTo>
                <a:lnTo>
                  <a:pt x="7644" y="5325"/>
                </a:lnTo>
                <a:lnTo>
                  <a:pt x="8475" y="4275"/>
                </a:lnTo>
                <a:close/>
                <a:moveTo>
                  <a:pt x="11161" y="8012"/>
                </a:moveTo>
                <a:lnTo>
                  <a:pt x="11259" y="8060"/>
                </a:lnTo>
                <a:lnTo>
                  <a:pt x="11381" y="8109"/>
                </a:lnTo>
                <a:lnTo>
                  <a:pt x="11454" y="8183"/>
                </a:lnTo>
                <a:lnTo>
                  <a:pt x="11528" y="8280"/>
                </a:lnTo>
                <a:lnTo>
                  <a:pt x="11577" y="8378"/>
                </a:lnTo>
                <a:lnTo>
                  <a:pt x="11625" y="8476"/>
                </a:lnTo>
                <a:lnTo>
                  <a:pt x="11625" y="8598"/>
                </a:lnTo>
                <a:lnTo>
                  <a:pt x="11625" y="8695"/>
                </a:lnTo>
                <a:lnTo>
                  <a:pt x="11577" y="8818"/>
                </a:lnTo>
                <a:lnTo>
                  <a:pt x="11528" y="8915"/>
                </a:lnTo>
                <a:lnTo>
                  <a:pt x="11454" y="9013"/>
                </a:lnTo>
                <a:lnTo>
                  <a:pt x="11381" y="9062"/>
                </a:lnTo>
                <a:lnTo>
                  <a:pt x="11259" y="9135"/>
                </a:lnTo>
                <a:lnTo>
                  <a:pt x="11161" y="9159"/>
                </a:lnTo>
                <a:lnTo>
                  <a:pt x="11039" y="9184"/>
                </a:lnTo>
                <a:lnTo>
                  <a:pt x="10942" y="9159"/>
                </a:lnTo>
                <a:lnTo>
                  <a:pt x="10819" y="9135"/>
                </a:lnTo>
                <a:lnTo>
                  <a:pt x="10722" y="9062"/>
                </a:lnTo>
                <a:lnTo>
                  <a:pt x="10624" y="9013"/>
                </a:lnTo>
                <a:lnTo>
                  <a:pt x="10575" y="8915"/>
                </a:lnTo>
                <a:lnTo>
                  <a:pt x="10502" y="8818"/>
                </a:lnTo>
                <a:lnTo>
                  <a:pt x="10477" y="8695"/>
                </a:lnTo>
                <a:lnTo>
                  <a:pt x="10453" y="8598"/>
                </a:lnTo>
                <a:lnTo>
                  <a:pt x="10477" y="8476"/>
                </a:lnTo>
                <a:lnTo>
                  <a:pt x="10502" y="8378"/>
                </a:lnTo>
                <a:lnTo>
                  <a:pt x="10575" y="8280"/>
                </a:lnTo>
                <a:lnTo>
                  <a:pt x="10624" y="8183"/>
                </a:lnTo>
                <a:lnTo>
                  <a:pt x="10722" y="8109"/>
                </a:lnTo>
                <a:lnTo>
                  <a:pt x="10819" y="8060"/>
                </a:lnTo>
                <a:lnTo>
                  <a:pt x="10942" y="8012"/>
                </a:lnTo>
                <a:close/>
                <a:moveTo>
                  <a:pt x="4811" y="5081"/>
                </a:moveTo>
                <a:lnTo>
                  <a:pt x="5056" y="5105"/>
                </a:lnTo>
                <a:lnTo>
                  <a:pt x="5275" y="5154"/>
                </a:lnTo>
                <a:lnTo>
                  <a:pt x="5520" y="5203"/>
                </a:lnTo>
                <a:lnTo>
                  <a:pt x="5739" y="5276"/>
                </a:lnTo>
                <a:lnTo>
                  <a:pt x="5959" y="5374"/>
                </a:lnTo>
                <a:lnTo>
                  <a:pt x="6179" y="5472"/>
                </a:lnTo>
                <a:lnTo>
                  <a:pt x="6374" y="5569"/>
                </a:lnTo>
                <a:lnTo>
                  <a:pt x="4640" y="7816"/>
                </a:lnTo>
                <a:lnTo>
                  <a:pt x="4396" y="7816"/>
                </a:lnTo>
                <a:lnTo>
                  <a:pt x="4250" y="7865"/>
                </a:lnTo>
                <a:lnTo>
                  <a:pt x="4127" y="7938"/>
                </a:lnTo>
                <a:lnTo>
                  <a:pt x="4005" y="8036"/>
                </a:lnTo>
                <a:lnTo>
                  <a:pt x="3908" y="8158"/>
                </a:lnTo>
                <a:lnTo>
                  <a:pt x="3834" y="8280"/>
                </a:lnTo>
                <a:lnTo>
                  <a:pt x="3786" y="8427"/>
                </a:lnTo>
                <a:lnTo>
                  <a:pt x="3761" y="8598"/>
                </a:lnTo>
                <a:lnTo>
                  <a:pt x="3786" y="8744"/>
                </a:lnTo>
                <a:lnTo>
                  <a:pt x="3834" y="8891"/>
                </a:lnTo>
                <a:lnTo>
                  <a:pt x="3908" y="9037"/>
                </a:lnTo>
                <a:lnTo>
                  <a:pt x="4005" y="9135"/>
                </a:lnTo>
                <a:lnTo>
                  <a:pt x="4127" y="9233"/>
                </a:lnTo>
                <a:lnTo>
                  <a:pt x="4250" y="9306"/>
                </a:lnTo>
                <a:lnTo>
                  <a:pt x="4396" y="9355"/>
                </a:lnTo>
                <a:lnTo>
                  <a:pt x="4543" y="9379"/>
                </a:lnTo>
                <a:lnTo>
                  <a:pt x="4738" y="9355"/>
                </a:lnTo>
                <a:lnTo>
                  <a:pt x="4933" y="9282"/>
                </a:lnTo>
                <a:lnTo>
                  <a:pt x="5080" y="9159"/>
                </a:lnTo>
                <a:lnTo>
                  <a:pt x="5227" y="9013"/>
                </a:lnTo>
                <a:lnTo>
                  <a:pt x="8060" y="9013"/>
                </a:lnTo>
                <a:lnTo>
                  <a:pt x="8011" y="9330"/>
                </a:lnTo>
                <a:lnTo>
                  <a:pt x="7937" y="9648"/>
                </a:lnTo>
                <a:lnTo>
                  <a:pt x="7815" y="9965"/>
                </a:lnTo>
                <a:lnTo>
                  <a:pt x="7693" y="10259"/>
                </a:lnTo>
                <a:lnTo>
                  <a:pt x="7522" y="10527"/>
                </a:lnTo>
                <a:lnTo>
                  <a:pt x="7351" y="10771"/>
                </a:lnTo>
                <a:lnTo>
                  <a:pt x="7156" y="11016"/>
                </a:lnTo>
                <a:lnTo>
                  <a:pt x="6912" y="11235"/>
                </a:lnTo>
                <a:lnTo>
                  <a:pt x="6667" y="11431"/>
                </a:lnTo>
                <a:lnTo>
                  <a:pt x="6423" y="11626"/>
                </a:lnTo>
                <a:lnTo>
                  <a:pt x="6130" y="11773"/>
                </a:lnTo>
                <a:lnTo>
                  <a:pt x="5837" y="11895"/>
                </a:lnTo>
                <a:lnTo>
                  <a:pt x="5544" y="12017"/>
                </a:lnTo>
                <a:lnTo>
                  <a:pt x="5227" y="12090"/>
                </a:lnTo>
                <a:lnTo>
                  <a:pt x="4885" y="12139"/>
                </a:lnTo>
                <a:lnTo>
                  <a:pt x="4201" y="12139"/>
                </a:lnTo>
                <a:lnTo>
                  <a:pt x="3834" y="12066"/>
                </a:lnTo>
                <a:lnTo>
                  <a:pt x="3517" y="11993"/>
                </a:lnTo>
                <a:lnTo>
                  <a:pt x="3175" y="11870"/>
                </a:lnTo>
                <a:lnTo>
                  <a:pt x="2882" y="11724"/>
                </a:lnTo>
                <a:lnTo>
                  <a:pt x="2589" y="11553"/>
                </a:lnTo>
                <a:lnTo>
                  <a:pt x="2320" y="11333"/>
                </a:lnTo>
                <a:lnTo>
                  <a:pt x="2052" y="11113"/>
                </a:lnTo>
                <a:lnTo>
                  <a:pt x="1832" y="10869"/>
                </a:lnTo>
                <a:lnTo>
                  <a:pt x="1636" y="10576"/>
                </a:lnTo>
                <a:lnTo>
                  <a:pt x="1441" y="10283"/>
                </a:lnTo>
                <a:lnTo>
                  <a:pt x="1294" y="9990"/>
                </a:lnTo>
                <a:lnTo>
                  <a:pt x="1172" y="9672"/>
                </a:lnTo>
                <a:lnTo>
                  <a:pt x="1099" y="9330"/>
                </a:lnTo>
                <a:lnTo>
                  <a:pt x="1050" y="8964"/>
                </a:lnTo>
                <a:lnTo>
                  <a:pt x="1026" y="8598"/>
                </a:lnTo>
                <a:lnTo>
                  <a:pt x="1050" y="8256"/>
                </a:lnTo>
                <a:lnTo>
                  <a:pt x="1099" y="7889"/>
                </a:lnTo>
                <a:lnTo>
                  <a:pt x="1172" y="7548"/>
                </a:lnTo>
                <a:lnTo>
                  <a:pt x="1294" y="7230"/>
                </a:lnTo>
                <a:lnTo>
                  <a:pt x="1441" y="6913"/>
                </a:lnTo>
                <a:lnTo>
                  <a:pt x="1636" y="6644"/>
                </a:lnTo>
                <a:lnTo>
                  <a:pt x="1832" y="6351"/>
                </a:lnTo>
                <a:lnTo>
                  <a:pt x="2052" y="6107"/>
                </a:lnTo>
                <a:lnTo>
                  <a:pt x="2320" y="5887"/>
                </a:lnTo>
                <a:lnTo>
                  <a:pt x="2589" y="5667"/>
                </a:lnTo>
                <a:lnTo>
                  <a:pt x="2882" y="5496"/>
                </a:lnTo>
                <a:lnTo>
                  <a:pt x="3175" y="5349"/>
                </a:lnTo>
                <a:lnTo>
                  <a:pt x="3517" y="5227"/>
                </a:lnTo>
                <a:lnTo>
                  <a:pt x="3834" y="5154"/>
                </a:lnTo>
                <a:lnTo>
                  <a:pt x="4201" y="5081"/>
                </a:lnTo>
                <a:close/>
                <a:moveTo>
                  <a:pt x="18097" y="5081"/>
                </a:moveTo>
                <a:lnTo>
                  <a:pt x="18464" y="5154"/>
                </a:lnTo>
                <a:lnTo>
                  <a:pt x="18806" y="5227"/>
                </a:lnTo>
                <a:lnTo>
                  <a:pt x="19123" y="5349"/>
                </a:lnTo>
                <a:lnTo>
                  <a:pt x="19441" y="5496"/>
                </a:lnTo>
                <a:lnTo>
                  <a:pt x="19734" y="5667"/>
                </a:lnTo>
                <a:lnTo>
                  <a:pt x="20002" y="5887"/>
                </a:lnTo>
                <a:lnTo>
                  <a:pt x="20247" y="6107"/>
                </a:lnTo>
                <a:lnTo>
                  <a:pt x="20466" y="6351"/>
                </a:lnTo>
                <a:lnTo>
                  <a:pt x="20686" y="6644"/>
                </a:lnTo>
                <a:lnTo>
                  <a:pt x="20857" y="6913"/>
                </a:lnTo>
                <a:lnTo>
                  <a:pt x="21004" y="7230"/>
                </a:lnTo>
                <a:lnTo>
                  <a:pt x="21126" y="7548"/>
                </a:lnTo>
                <a:lnTo>
                  <a:pt x="21199" y="7889"/>
                </a:lnTo>
                <a:lnTo>
                  <a:pt x="21272" y="8256"/>
                </a:lnTo>
                <a:lnTo>
                  <a:pt x="21272" y="8598"/>
                </a:lnTo>
                <a:lnTo>
                  <a:pt x="21272" y="8964"/>
                </a:lnTo>
                <a:lnTo>
                  <a:pt x="21199" y="9330"/>
                </a:lnTo>
                <a:lnTo>
                  <a:pt x="21126" y="9672"/>
                </a:lnTo>
                <a:lnTo>
                  <a:pt x="21004" y="9990"/>
                </a:lnTo>
                <a:lnTo>
                  <a:pt x="20857" y="10283"/>
                </a:lnTo>
                <a:lnTo>
                  <a:pt x="20686" y="10576"/>
                </a:lnTo>
                <a:lnTo>
                  <a:pt x="20466" y="10869"/>
                </a:lnTo>
                <a:lnTo>
                  <a:pt x="20247" y="11113"/>
                </a:lnTo>
                <a:lnTo>
                  <a:pt x="20002" y="11333"/>
                </a:lnTo>
                <a:lnTo>
                  <a:pt x="19734" y="11553"/>
                </a:lnTo>
                <a:lnTo>
                  <a:pt x="19441" y="11724"/>
                </a:lnTo>
                <a:lnTo>
                  <a:pt x="19123" y="11870"/>
                </a:lnTo>
                <a:lnTo>
                  <a:pt x="18806" y="11993"/>
                </a:lnTo>
                <a:lnTo>
                  <a:pt x="18464" y="12066"/>
                </a:lnTo>
                <a:lnTo>
                  <a:pt x="18097" y="12139"/>
                </a:lnTo>
                <a:lnTo>
                  <a:pt x="17389" y="12139"/>
                </a:lnTo>
                <a:lnTo>
                  <a:pt x="17023" y="12066"/>
                </a:lnTo>
                <a:lnTo>
                  <a:pt x="16705" y="11993"/>
                </a:lnTo>
                <a:lnTo>
                  <a:pt x="16363" y="11870"/>
                </a:lnTo>
                <a:lnTo>
                  <a:pt x="16070" y="11724"/>
                </a:lnTo>
                <a:lnTo>
                  <a:pt x="15777" y="11553"/>
                </a:lnTo>
                <a:lnTo>
                  <a:pt x="15509" y="11333"/>
                </a:lnTo>
                <a:lnTo>
                  <a:pt x="15240" y="11113"/>
                </a:lnTo>
                <a:lnTo>
                  <a:pt x="15020" y="10869"/>
                </a:lnTo>
                <a:lnTo>
                  <a:pt x="14825" y="10576"/>
                </a:lnTo>
                <a:lnTo>
                  <a:pt x="14629" y="10283"/>
                </a:lnTo>
                <a:lnTo>
                  <a:pt x="14483" y="9990"/>
                </a:lnTo>
                <a:lnTo>
                  <a:pt x="14361" y="9672"/>
                </a:lnTo>
                <a:lnTo>
                  <a:pt x="14287" y="9330"/>
                </a:lnTo>
                <a:lnTo>
                  <a:pt x="14239" y="8964"/>
                </a:lnTo>
                <a:lnTo>
                  <a:pt x="14214" y="8598"/>
                </a:lnTo>
                <a:lnTo>
                  <a:pt x="14214" y="8354"/>
                </a:lnTo>
                <a:lnTo>
                  <a:pt x="14239" y="8109"/>
                </a:lnTo>
                <a:lnTo>
                  <a:pt x="14287" y="7889"/>
                </a:lnTo>
                <a:lnTo>
                  <a:pt x="14336" y="7645"/>
                </a:lnTo>
                <a:lnTo>
                  <a:pt x="14410" y="7425"/>
                </a:lnTo>
                <a:lnTo>
                  <a:pt x="14507" y="7206"/>
                </a:lnTo>
                <a:lnTo>
                  <a:pt x="14605" y="6986"/>
                </a:lnTo>
                <a:lnTo>
                  <a:pt x="14703" y="6790"/>
                </a:lnTo>
                <a:lnTo>
                  <a:pt x="14849" y="6595"/>
                </a:lnTo>
                <a:lnTo>
                  <a:pt x="14971" y="6424"/>
                </a:lnTo>
                <a:lnTo>
                  <a:pt x="15118" y="6229"/>
                </a:lnTo>
                <a:lnTo>
                  <a:pt x="15289" y="6082"/>
                </a:lnTo>
                <a:lnTo>
                  <a:pt x="15460" y="5911"/>
                </a:lnTo>
                <a:lnTo>
                  <a:pt x="15631" y="5765"/>
                </a:lnTo>
                <a:lnTo>
                  <a:pt x="15826" y="5643"/>
                </a:lnTo>
                <a:lnTo>
                  <a:pt x="16022" y="5520"/>
                </a:lnTo>
                <a:lnTo>
                  <a:pt x="17096" y="8134"/>
                </a:lnTo>
                <a:lnTo>
                  <a:pt x="17023" y="8231"/>
                </a:lnTo>
                <a:lnTo>
                  <a:pt x="16974" y="8354"/>
                </a:lnTo>
                <a:lnTo>
                  <a:pt x="16950" y="8476"/>
                </a:lnTo>
                <a:lnTo>
                  <a:pt x="16925" y="8598"/>
                </a:lnTo>
                <a:lnTo>
                  <a:pt x="16950" y="8744"/>
                </a:lnTo>
                <a:lnTo>
                  <a:pt x="16998" y="8891"/>
                </a:lnTo>
                <a:lnTo>
                  <a:pt x="17072" y="9037"/>
                </a:lnTo>
                <a:lnTo>
                  <a:pt x="17169" y="9135"/>
                </a:lnTo>
                <a:lnTo>
                  <a:pt x="17292" y="9233"/>
                </a:lnTo>
                <a:lnTo>
                  <a:pt x="17414" y="9306"/>
                </a:lnTo>
                <a:lnTo>
                  <a:pt x="17560" y="9355"/>
                </a:lnTo>
                <a:lnTo>
                  <a:pt x="17731" y="9379"/>
                </a:lnTo>
                <a:lnTo>
                  <a:pt x="17878" y="9355"/>
                </a:lnTo>
                <a:lnTo>
                  <a:pt x="18024" y="9306"/>
                </a:lnTo>
                <a:lnTo>
                  <a:pt x="18146" y="9233"/>
                </a:lnTo>
                <a:lnTo>
                  <a:pt x="18268" y="9135"/>
                </a:lnTo>
                <a:lnTo>
                  <a:pt x="18366" y="9037"/>
                </a:lnTo>
                <a:lnTo>
                  <a:pt x="18439" y="8891"/>
                </a:lnTo>
                <a:lnTo>
                  <a:pt x="18488" y="8744"/>
                </a:lnTo>
                <a:lnTo>
                  <a:pt x="18513" y="8598"/>
                </a:lnTo>
                <a:lnTo>
                  <a:pt x="18488" y="8451"/>
                </a:lnTo>
                <a:lnTo>
                  <a:pt x="18464" y="8329"/>
                </a:lnTo>
                <a:lnTo>
                  <a:pt x="18391" y="8207"/>
                </a:lnTo>
                <a:lnTo>
                  <a:pt x="18317" y="8085"/>
                </a:lnTo>
                <a:lnTo>
                  <a:pt x="18220" y="7987"/>
                </a:lnTo>
                <a:lnTo>
                  <a:pt x="18122" y="7914"/>
                </a:lnTo>
                <a:lnTo>
                  <a:pt x="18000" y="7865"/>
                </a:lnTo>
                <a:lnTo>
                  <a:pt x="17853" y="7816"/>
                </a:lnTo>
                <a:lnTo>
                  <a:pt x="16803" y="5203"/>
                </a:lnTo>
                <a:lnTo>
                  <a:pt x="17023" y="5154"/>
                </a:lnTo>
                <a:lnTo>
                  <a:pt x="17267" y="5105"/>
                </a:lnTo>
                <a:lnTo>
                  <a:pt x="17511" y="5081"/>
                </a:lnTo>
                <a:close/>
                <a:moveTo>
                  <a:pt x="6252" y="1"/>
                </a:moveTo>
                <a:lnTo>
                  <a:pt x="6179" y="25"/>
                </a:lnTo>
                <a:lnTo>
                  <a:pt x="6106" y="74"/>
                </a:lnTo>
                <a:lnTo>
                  <a:pt x="6057" y="123"/>
                </a:lnTo>
                <a:lnTo>
                  <a:pt x="6008" y="196"/>
                </a:lnTo>
                <a:lnTo>
                  <a:pt x="5959" y="245"/>
                </a:lnTo>
                <a:lnTo>
                  <a:pt x="5935" y="343"/>
                </a:lnTo>
                <a:lnTo>
                  <a:pt x="5935" y="416"/>
                </a:lnTo>
                <a:lnTo>
                  <a:pt x="5959" y="660"/>
                </a:lnTo>
                <a:lnTo>
                  <a:pt x="6057" y="978"/>
                </a:lnTo>
                <a:lnTo>
                  <a:pt x="6106" y="1124"/>
                </a:lnTo>
                <a:lnTo>
                  <a:pt x="6179" y="1222"/>
                </a:lnTo>
                <a:lnTo>
                  <a:pt x="6252" y="1320"/>
                </a:lnTo>
                <a:lnTo>
                  <a:pt x="6350" y="1344"/>
                </a:lnTo>
                <a:lnTo>
                  <a:pt x="7107" y="1344"/>
                </a:lnTo>
                <a:lnTo>
                  <a:pt x="8084" y="3396"/>
                </a:lnTo>
                <a:lnTo>
                  <a:pt x="6985" y="4788"/>
                </a:lnTo>
                <a:lnTo>
                  <a:pt x="6716" y="4617"/>
                </a:lnTo>
                <a:lnTo>
                  <a:pt x="6423" y="4470"/>
                </a:lnTo>
                <a:lnTo>
                  <a:pt x="6130" y="4348"/>
                </a:lnTo>
                <a:lnTo>
                  <a:pt x="5813" y="4250"/>
                </a:lnTo>
                <a:lnTo>
                  <a:pt x="5495" y="4177"/>
                </a:lnTo>
                <a:lnTo>
                  <a:pt x="5178" y="4104"/>
                </a:lnTo>
                <a:lnTo>
                  <a:pt x="4860" y="4079"/>
                </a:lnTo>
                <a:lnTo>
                  <a:pt x="4030" y="4079"/>
                </a:lnTo>
                <a:lnTo>
                  <a:pt x="3590" y="4153"/>
                </a:lnTo>
                <a:lnTo>
                  <a:pt x="3151" y="4275"/>
                </a:lnTo>
                <a:lnTo>
                  <a:pt x="2735" y="4421"/>
                </a:lnTo>
                <a:lnTo>
                  <a:pt x="2345" y="4617"/>
                </a:lnTo>
                <a:lnTo>
                  <a:pt x="1978" y="4837"/>
                </a:lnTo>
                <a:lnTo>
                  <a:pt x="1636" y="5105"/>
                </a:lnTo>
                <a:lnTo>
                  <a:pt x="1319" y="5398"/>
                </a:lnTo>
                <a:lnTo>
                  <a:pt x="1026" y="5716"/>
                </a:lnTo>
                <a:lnTo>
                  <a:pt x="782" y="6058"/>
                </a:lnTo>
                <a:lnTo>
                  <a:pt x="537" y="6449"/>
                </a:lnTo>
                <a:lnTo>
                  <a:pt x="366" y="6839"/>
                </a:lnTo>
                <a:lnTo>
                  <a:pt x="220" y="7254"/>
                </a:lnTo>
                <a:lnTo>
                  <a:pt x="98" y="7670"/>
                </a:lnTo>
                <a:lnTo>
                  <a:pt x="24" y="8134"/>
                </a:lnTo>
                <a:lnTo>
                  <a:pt x="0" y="8598"/>
                </a:lnTo>
                <a:lnTo>
                  <a:pt x="24" y="9062"/>
                </a:lnTo>
                <a:lnTo>
                  <a:pt x="98" y="9501"/>
                </a:lnTo>
                <a:lnTo>
                  <a:pt x="220" y="9941"/>
                </a:lnTo>
                <a:lnTo>
                  <a:pt x="366" y="10356"/>
                </a:lnTo>
                <a:lnTo>
                  <a:pt x="562" y="10747"/>
                </a:lnTo>
                <a:lnTo>
                  <a:pt x="782" y="11138"/>
                </a:lnTo>
                <a:lnTo>
                  <a:pt x="1050" y="11480"/>
                </a:lnTo>
                <a:lnTo>
                  <a:pt x="1343" y="11797"/>
                </a:lnTo>
                <a:lnTo>
                  <a:pt x="1661" y="12090"/>
                </a:lnTo>
                <a:lnTo>
                  <a:pt x="2003" y="12359"/>
                </a:lnTo>
                <a:lnTo>
                  <a:pt x="2369" y="12579"/>
                </a:lnTo>
                <a:lnTo>
                  <a:pt x="2760" y="12774"/>
                </a:lnTo>
                <a:lnTo>
                  <a:pt x="3175" y="12945"/>
                </a:lnTo>
                <a:lnTo>
                  <a:pt x="3615" y="13043"/>
                </a:lnTo>
                <a:lnTo>
                  <a:pt x="4079" y="13116"/>
                </a:lnTo>
                <a:lnTo>
                  <a:pt x="4518" y="13140"/>
                </a:lnTo>
                <a:lnTo>
                  <a:pt x="4982" y="13116"/>
                </a:lnTo>
                <a:lnTo>
                  <a:pt x="5397" y="13043"/>
                </a:lnTo>
                <a:lnTo>
                  <a:pt x="5813" y="12945"/>
                </a:lnTo>
                <a:lnTo>
                  <a:pt x="6228" y="12823"/>
                </a:lnTo>
                <a:lnTo>
                  <a:pt x="6594" y="12628"/>
                </a:lnTo>
                <a:lnTo>
                  <a:pt x="6961" y="12432"/>
                </a:lnTo>
                <a:lnTo>
                  <a:pt x="7302" y="12188"/>
                </a:lnTo>
                <a:lnTo>
                  <a:pt x="7620" y="11919"/>
                </a:lnTo>
                <a:lnTo>
                  <a:pt x="7913" y="11626"/>
                </a:lnTo>
                <a:lnTo>
                  <a:pt x="8182" y="11309"/>
                </a:lnTo>
                <a:lnTo>
                  <a:pt x="8402" y="10967"/>
                </a:lnTo>
                <a:lnTo>
                  <a:pt x="8597" y="10625"/>
                </a:lnTo>
                <a:lnTo>
                  <a:pt x="8768" y="10234"/>
                </a:lnTo>
                <a:lnTo>
                  <a:pt x="8890" y="9843"/>
                </a:lnTo>
                <a:lnTo>
                  <a:pt x="8988" y="9428"/>
                </a:lnTo>
                <a:lnTo>
                  <a:pt x="9061" y="9013"/>
                </a:lnTo>
                <a:lnTo>
                  <a:pt x="9427" y="9013"/>
                </a:lnTo>
                <a:lnTo>
                  <a:pt x="9525" y="9282"/>
                </a:lnTo>
                <a:lnTo>
                  <a:pt x="9647" y="9501"/>
                </a:lnTo>
                <a:lnTo>
                  <a:pt x="9818" y="9721"/>
                </a:lnTo>
                <a:lnTo>
                  <a:pt x="10013" y="9892"/>
                </a:lnTo>
                <a:lnTo>
                  <a:pt x="10233" y="10039"/>
                </a:lnTo>
                <a:lnTo>
                  <a:pt x="10477" y="10161"/>
                </a:lnTo>
                <a:lnTo>
                  <a:pt x="10746" y="10234"/>
                </a:lnTo>
                <a:lnTo>
                  <a:pt x="11186" y="10234"/>
                </a:lnTo>
                <a:lnTo>
                  <a:pt x="11357" y="10210"/>
                </a:lnTo>
                <a:lnTo>
                  <a:pt x="11503" y="10161"/>
                </a:lnTo>
                <a:lnTo>
                  <a:pt x="11674" y="10112"/>
                </a:lnTo>
                <a:lnTo>
                  <a:pt x="11821" y="10039"/>
                </a:lnTo>
                <a:lnTo>
                  <a:pt x="11943" y="9965"/>
                </a:lnTo>
                <a:lnTo>
                  <a:pt x="12065" y="9868"/>
                </a:lnTo>
                <a:lnTo>
                  <a:pt x="12187" y="9770"/>
                </a:lnTo>
                <a:lnTo>
                  <a:pt x="12309" y="9648"/>
                </a:lnTo>
                <a:lnTo>
                  <a:pt x="12382" y="9526"/>
                </a:lnTo>
                <a:lnTo>
                  <a:pt x="12480" y="9379"/>
                </a:lnTo>
                <a:lnTo>
                  <a:pt x="12553" y="9233"/>
                </a:lnTo>
                <a:lnTo>
                  <a:pt x="12602" y="9086"/>
                </a:lnTo>
                <a:lnTo>
                  <a:pt x="12651" y="8915"/>
                </a:lnTo>
                <a:lnTo>
                  <a:pt x="12676" y="8769"/>
                </a:lnTo>
                <a:lnTo>
                  <a:pt x="12676" y="8598"/>
                </a:lnTo>
                <a:lnTo>
                  <a:pt x="12651" y="8329"/>
                </a:lnTo>
                <a:lnTo>
                  <a:pt x="12602" y="8085"/>
                </a:lnTo>
                <a:lnTo>
                  <a:pt x="12505" y="7865"/>
                </a:lnTo>
                <a:lnTo>
                  <a:pt x="12358" y="7645"/>
                </a:lnTo>
                <a:lnTo>
                  <a:pt x="15411" y="4055"/>
                </a:lnTo>
                <a:lnTo>
                  <a:pt x="15631" y="4592"/>
                </a:lnTo>
                <a:lnTo>
                  <a:pt x="15362" y="4739"/>
                </a:lnTo>
                <a:lnTo>
                  <a:pt x="15093" y="4910"/>
                </a:lnTo>
                <a:lnTo>
                  <a:pt x="14849" y="5105"/>
                </a:lnTo>
                <a:lnTo>
                  <a:pt x="14605" y="5301"/>
                </a:lnTo>
                <a:lnTo>
                  <a:pt x="14385" y="5520"/>
                </a:lnTo>
                <a:lnTo>
                  <a:pt x="14190" y="5765"/>
                </a:lnTo>
                <a:lnTo>
                  <a:pt x="14019" y="6009"/>
                </a:lnTo>
                <a:lnTo>
                  <a:pt x="13848" y="6253"/>
                </a:lnTo>
                <a:lnTo>
                  <a:pt x="13701" y="6522"/>
                </a:lnTo>
                <a:lnTo>
                  <a:pt x="13579" y="6790"/>
                </a:lnTo>
                <a:lnTo>
                  <a:pt x="13457" y="7084"/>
                </a:lnTo>
                <a:lnTo>
                  <a:pt x="13359" y="7377"/>
                </a:lnTo>
                <a:lnTo>
                  <a:pt x="13286" y="7670"/>
                </a:lnTo>
                <a:lnTo>
                  <a:pt x="13237" y="7963"/>
                </a:lnTo>
                <a:lnTo>
                  <a:pt x="13213" y="8280"/>
                </a:lnTo>
                <a:lnTo>
                  <a:pt x="13188" y="8598"/>
                </a:lnTo>
                <a:lnTo>
                  <a:pt x="13213" y="9062"/>
                </a:lnTo>
                <a:lnTo>
                  <a:pt x="13286" y="9501"/>
                </a:lnTo>
                <a:lnTo>
                  <a:pt x="13408" y="9941"/>
                </a:lnTo>
                <a:lnTo>
                  <a:pt x="13555" y="10356"/>
                </a:lnTo>
                <a:lnTo>
                  <a:pt x="13750" y="10747"/>
                </a:lnTo>
                <a:lnTo>
                  <a:pt x="13970" y="11138"/>
                </a:lnTo>
                <a:lnTo>
                  <a:pt x="14239" y="11480"/>
                </a:lnTo>
                <a:lnTo>
                  <a:pt x="14532" y="11797"/>
                </a:lnTo>
                <a:lnTo>
                  <a:pt x="14849" y="12090"/>
                </a:lnTo>
                <a:lnTo>
                  <a:pt x="15191" y="12359"/>
                </a:lnTo>
                <a:lnTo>
                  <a:pt x="15582" y="12579"/>
                </a:lnTo>
                <a:lnTo>
                  <a:pt x="15973" y="12774"/>
                </a:lnTo>
                <a:lnTo>
                  <a:pt x="16388" y="12945"/>
                </a:lnTo>
                <a:lnTo>
                  <a:pt x="16827" y="13043"/>
                </a:lnTo>
                <a:lnTo>
                  <a:pt x="17267" y="13116"/>
                </a:lnTo>
                <a:lnTo>
                  <a:pt x="17756" y="13140"/>
                </a:lnTo>
                <a:lnTo>
                  <a:pt x="18195" y="13116"/>
                </a:lnTo>
                <a:lnTo>
                  <a:pt x="18659" y="13043"/>
                </a:lnTo>
                <a:lnTo>
                  <a:pt x="19099" y="12945"/>
                </a:lnTo>
                <a:lnTo>
                  <a:pt x="19514" y="12774"/>
                </a:lnTo>
                <a:lnTo>
                  <a:pt x="19905" y="12579"/>
                </a:lnTo>
                <a:lnTo>
                  <a:pt x="20271" y="12359"/>
                </a:lnTo>
                <a:lnTo>
                  <a:pt x="20613" y="12090"/>
                </a:lnTo>
                <a:lnTo>
                  <a:pt x="20931" y="11797"/>
                </a:lnTo>
                <a:lnTo>
                  <a:pt x="21224" y="11480"/>
                </a:lnTo>
                <a:lnTo>
                  <a:pt x="21492" y="11138"/>
                </a:lnTo>
                <a:lnTo>
                  <a:pt x="21712" y="10747"/>
                </a:lnTo>
                <a:lnTo>
                  <a:pt x="21907" y="10356"/>
                </a:lnTo>
                <a:lnTo>
                  <a:pt x="22054" y="9941"/>
                </a:lnTo>
                <a:lnTo>
                  <a:pt x="22176" y="9501"/>
                </a:lnTo>
                <a:lnTo>
                  <a:pt x="22249" y="9062"/>
                </a:lnTo>
                <a:lnTo>
                  <a:pt x="22274" y="8598"/>
                </a:lnTo>
                <a:lnTo>
                  <a:pt x="22249" y="8134"/>
                </a:lnTo>
                <a:lnTo>
                  <a:pt x="22176" y="7670"/>
                </a:lnTo>
                <a:lnTo>
                  <a:pt x="22054" y="7230"/>
                </a:lnTo>
                <a:lnTo>
                  <a:pt x="21907" y="6815"/>
                </a:lnTo>
                <a:lnTo>
                  <a:pt x="21712" y="6424"/>
                </a:lnTo>
                <a:lnTo>
                  <a:pt x="21492" y="6058"/>
                </a:lnTo>
                <a:lnTo>
                  <a:pt x="21224" y="5691"/>
                </a:lnTo>
                <a:lnTo>
                  <a:pt x="20931" y="5374"/>
                </a:lnTo>
                <a:lnTo>
                  <a:pt x="20613" y="5081"/>
                </a:lnTo>
                <a:lnTo>
                  <a:pt x="20271" y="4812"/>
                </a:lnTo>
                <a:lnTo>
                  <a:pt x="19905" y="4592"/>
                </a:lnTo>
                <a:lnTo>
                  <a:pt x="19514" y="4397"/>
                </a:lnTo>
                <a:lnTo>
                  <a:pt x="19099" y="4250"/>
                </a:lnTo>
                <a:lnTo>
                  <a:pt x="18659" y="4128"/>
                </a:lnTo>
                <a:lnTo>
                  <a:pt x="18195" y="4079"/>
                </a:lnTo>
                <a:lnTo>
                  <a:pt x="17756" y="4055"/>
                </a:lnTo>
                <a:lnTo>
                  <a:pt x="17414" y="4055"/>
                </a:lnTo>
                <a:lnTo>
                  <a:pt x="17072" y="4104"/>
                </a:lnTo>
                <a:lnTo>
                  <a:pt x="16754" y="4153"/>
                </a:lnTo>
                <a:lnTo>
                  <a:pt x="16412" y="4250"/>
                </a:lnTo>
                <a:lnTo>
                  <a:pt x="15240" y="1344"/>
                </a:lnTo>
                <a:lnTo>
                  <a:pt x="16144" y="1344"/>
                </a:lnTo>
                <a:lnTo>
                  <a:pt x="15997" y="1515"/>
                </a:lnTo>
                <a:lnTo>
                  <a:pt x="15924" y="1564"/>
                </a:lnTo>
                <a:lnTo>
                  <a:pt x="15899" y="1637"/>
                </a:lnTo>
                <a:lnTo>
                  <a:pt x="15875" y="1735"/>
                </a:lnTo>
                <a:lnTo>
                  <a:pt x="15875" y="1808"/>
                </a:lnTo>
                <a:lnTo>
                  <a:pt x="15875" y="1881"/>
                </a:lnTo>
                <a:lnTo>
                  <a:pt x="15899" y="1955"/>
                </a:lnTo>
                <a:lnTo>
                  <a:pt x="15924" y="2028"/>
                </a:lnTo>
                <a:lnTo>
                  <a:pt x="15997" y="2101"/>
                </a:lnTo>
                <a:lnTo>
                  <a:pt x="16046" y="2150"/>
                </a:lnTo>
                <a:lnTo>
                  <a:pt x="16119" y="2199"/>
                </a:lnTo>
                <a:lnTo>
                  <a:pt x="16192" y="2223"/>
                </a:lnTo>
                <a:lnTo>
                  <a:pt x="16363" y="2223"/>
                </a:lnTo>
                <a:lnTo>
                  <a:pt x="16437" y="2199"/>
                </a:lnTo>
                <a:lnTo>
                  <a:pt x="16510" y="2150"/>
                </a:lnTo>
                <a:lnTo>
                  <a:pt x="16583" y="2101"/>
                </a:lnTo>
                <a:lnTo>
                  <a:pt x="16754" y="1930"/>
                </a:lnTo>
                <a:lnTo>
                  <a:pt x="16852" y="1808"/>
                </a:lnTo>
                <a:lnTo>
                  <a:pt x="16925" y="1662"/>
                </a:lnTo>
                <a:lnTo>
                  <a:pt x="16998" y="1491"/>
                </a:lnTo>
                <a:lnTo>
                  <a:pt x="17047" y="1320"/>
                </a:lnTo>
                <a:lnTo>
                  <a:pt x="17047" y="1124"/>
                </a:lnTo>
                <a:lnTo>
                  <a:pt x="16998" y="953"/>
                </a:lnTo>
                <a:lnTo>
                  <a:pt x="16901" y="807"/>
                </a:lnTo>
                <a:lnTo>
                  <a:pt x="16779" y="685"/>
                </a:lnTo>
                <a:lnTo>
                  <a:pt x="16657" y="587"/>
                </a:lnTo>
                <a:lnTo>
                  <a:pt x="16486" y="538"/>
                </a:lnTo>
                <a:lnTo>
                  <a:pt x="16339" y="489"/>
                </a:lnTo>
                <a:lnTo>
                  <a:pt x="16192" y="465"/>
                </a:lnTo>
                <a:lnTo>
                  <a:pt x="14629" y="465"/>
                </a:lnTo>
                <a:lnTo>
                  <a:pt x="14507" y="489"/>
                </a:lnTo>
                <a:lnTo>
                  <a:pt x="14434" y="514"/>
                </a:lnTo>
                <a:lnTo>
                  <a:pt x="14312" y="611"/>
                </a:lnTo>
                <a:lnTo>
                  <a:pt x="14239" y="709"/>
                </a:lnTo>
                <a:lnTo>
                  <a:pt x="14214" y="807"/>
                </a:lnTo>
                <a:lnTo>
                  <a:pt x="14214" y="929"/>
                </a:lnTo>
                <a:lnTo>
                  <a:pt x="14239" y="1027"/>
                </a:lnTo>
                <a:lnTo>
                  <a:pt x="14996" y="2883"/>
                </a:lnTo>
                <a:lnTo>
                  <a:pt x="8792" y="2883"/>
                </a:lnTo>
                <a:lnTo>
                  <a:pt x="8035" y="1344"/>
                </a:lnTo>
                <a:lnTo>
                  <a:pt x="9427" y="1344"/>
                </a:lnTo>
                <a:lnTo>
                  <a:pt x="9525" y="1320"/>
                </a:lnTo>
                <a:lnTo>
                  <a:pt x="9598" y="1295"/>
                </a:lnTo>
                <a:lnTo>
                  <a:pt x="9672" y="1271"/>
                </a:lnTo>
                <a:lnTo>
                  <a:pt x="9720" y="1222"/>
                </a:lnTo>
                <a:lnTo>
                  <a:pt x="9794" y="1149"/>
                </a:lnTo>
                <a:lnTo>
                  <a:pt x="9818" y="1075"/>
                </a:lnTo>
                <a:lnTo>
                  <a:pt x="9842" y="1002"/>
                </a:lnTo>
                <a:lnTo>
                  <a:pt x="9842" y="904"/>
                </a:lnTo>
                <a:lnTo>
                  <a:pt x="9842" y="831"/>
                </a:lnTo>
                <a:lnTo>
                  <a:pt x="9818" y="734"/>
                </a:lnTo>
                <a:lnTo>
                  <a:pt x="9794" y="685"/>
                </a:lnTo>
                <a:lnTo>
                  <a:pt x="9720" y="611"/>
                </a:lnTo>
                <a:lnTo>
                  <a:pt x="9672" y="563"/>
                </a:lnTo>
                <a:lnTo>
                  <a:pt x="9598" y="514"/>
                </a:lnTo>
                <a:lnTo>
                  <a:pt x="9525" y="489"/>
                </a:lnTo>
                <a:lnTo>
                  <a:pt x="9427" y="489"/>
                </a:lnTo>
                <a:lnTo>
                  <a:pt x="635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8" name="Google Shape;588;p38"/>
          <p:cNvGrpSpPr/>
          <p:nvPr/>
        </p:nvGrpSpPr>
        <p:grpSpPr>
          <a:xfrm>
            <a:off x="910227" y="5234764"/>
            <a:ext cx="371623" cy="365499"/>
            <a:chOff x="1244325" y="4999400"/>
            <a:chExt cx="444525" cy="437200"/>
          </a:xfrm>
        </p:grpSpPr>
        <p:sp>
          <p:nvSpPr>
            <p:cNvPr id="589" name="Google Shape;589;p38"/>
            <p:cNvSpPr/>
            <p:nvPr/>
          </p:nvSpPr>
          <p:spPr>
            <a:xfrm>
              <a:off x="1244325" y="5161200"/>
              <a:ext cx="374925" cy="222275"/>
            </a:xfrm>
            <a:custGeom>
              <a:avLst/>
              <a:gdLst/>
              <a:ahLst/>
              <a:cxnLst/>
              <a:rect l="l" t="t" r="r" b="b"/>
              <a:pathLst>
                <a:path w="14997" h="8891" extrusionOk="0">
                  <a:moveTo>
                    <a:pt x="2077" y="1661"/>
                  </a:moveTo>
                  <a:lnTo>
                    <a:pt x="2199" y="1685"/>
                  </a:lnTo>
                  <a:lnTo>
                    <a:pt x="2468" y="1783"/>
                  </a:lnTo>
                  <a:lnTo>
                    <a:pt x="2687" y="1930"/>
                  </a:lnTo>
                  <a:lnTo>
                    <a:pt x="2883" y="2076"/>
                  </a:lnTo>
                  <a:lnTo>
                    <a:pt x="2932" y="2443"/>
                  </a:lnTo>
                  <a:lnTo>
                    <a:pt x="3005" y="2833"/>
                  </a:lnTo>
                  <a:lnTo>
                    <a:pt x="3176" y="3664"/>
                  </a:lnTo>
                  <a:lnTo>
                    <a:pt x="3396" y="4470"/>
                  </a:lnTo>
                  <a:lnTo>
                    <a:pt x="3567" y="5154"/>
                  </a:lnTo>
                  <a:lnTo>
                    <a:pt x="3371" y="5105"/>
                  </a:lnTo>
                  <a:lnTo>
                    <a:pt x="3152" y="5031"/>
                  </a:lnTo>
                  <a:lnTo>
                    <a:pt x="2956" y="4934"/>
                  </a:lnTo>
                  <a:lnTo>
                    <a:pt x="2736" y="4812"/>
                  </a:lnTo>
                  <a:lnTo>
                    <a:pt x="2541" y="4690"/>
                  </a:lnTo>
                  <a:lnTo>
                    <a:pt x="2321" y="4543"/>
                  </a:lnTo>
                  <a:lnTo>
                    <a:pt x="2126" y="4372"/>
                  </a:lnTo>
                  <a:lnTo>
                    <a:pt x="1930" y="4201"/>
                  </a:lnTo>
                  <a:lnTo>
                    <a:pt x="1759" y="4006"/>
                  </a:lnTo>
                  <a:lnTo>
                    <a:pt x="1613" y="3810"/>
                  </a:lnTo>
                  <a:lnTo>
                    <a:pt x="1466" y="3590"/>
                  </a:lnTo>
                  <a:lnTo>
                    <a:pt x="1344" y="3395"/>
                  </a:lnTo>
                  <a:lnTo>
                    <a:pt x="1247" y="3175"/>
                  </a:lnTo>
                  <a:lnTo>
                    <a:pt x="1173" y="2931"/>
                  </a:lnTo>
                  <a:lnTo>
                    <a:pt x="1124" y="2711"/>
                  </a:lnTo>
                  <a:lnTo>
                    <a:pt x="1124" y="2491"/>
                  </a:lnTo>
                  <a:lnTo>
                    <a:pt x="1124" y="2320"/>
                  </a:lnTo>
                  <a:lnTo>
                    <a:pt x="1173" y="2174"/>
                  </a:lnTo>
                  <a:lnTo>
                    <a:pt x="1247" y="2027"/>
                  </a:lnTo>
                  <a:lnTo>
                    <a:pt x="1369" y="1905"/>
                  </a:lnTo>
                  <a:lnTo>
                    <a:pt x="1491" y="1808"/>
                  </a:lnTo>
                  <a:lnTo>
                    <a:pt x="1613" y="1734"/>
                  </a:lnTo>
                  <a:lnTo>
                    <a:pt x="1784" y="1685"/>
                  </a:lnTo>
                  <a:lnTo>
                    <a:pt x="1955" y="1661"/>
                  </a:lnTo>
                  <a:close/>
                  <a:moveTo>
                    <a:pt x="3225" y="0"/>
                  </a:moveTo>
                  <a:lnTo>
                    <a:pt x="3127" y="25"/>
                  </a:lnTo>
                  <a:lnTo>
                    <a:pt x="3029" y="98"/>
                  </a:lnTo>
                  <a:lnTo>
                    <a:pt x="2932" y="147"/>
                  </a:lnTo>
                  <a:lnTo>
                    <a:pt x="2883" y="245"/>
                  </a:lnTo>
                  <a:lnTo>
                    <a:pt x="2834" y="342"/>
                  </a:lnTo>
                  <a:lnTo>
                    <a:pt x="2785" y="440"/>
                  </a:lnTo>
                  <a:lnTo>
                    <a:pt x="2785" y="538"/>
                  </a:lnTo>
                  <a:lnTo>
                    <a:pt x="2785" y="709"/>
                  </a:lnTo>
                  <a:lnTo>
                    <a:pt x="2565" y="635"/>
                  </a:lnTo>
                  <a:lnTo>
                    <a:pt x="2370" y="586"/>
                  </a:lnTo>
                  <a:lnTo>
                    <a:pt x="2150" y="562"/>
                  </a:lnTo>
                  <a:lnTo>
                    <a:pt x="1955" y="538"/>
                  </a:lnTo>
                  <a:lnTo>
                    <a:pt x="1759" y="562"/>
                  </a:lnTo>
                  <a:lnTo>
                    <a:pt x="1564" y="586"/>
                  </a:lnTo>
                  <a:lnTo>
                    <a:pt x="1369" y="635"/>
                  </a:lnTo>
                  <a:lnTo>
                    <a:pt x="1198" y="709"/>
                  </a:lnTo>
                  <a:lnTo>
                    <a:pt x="1027" y="782"/>
                  </a:lnTo>
                  <a:lnTo>
                    <a:pt x="856" y="880"/>
                  </a:lnTo>
                  <a:lnTo>
                    <a:pt x="709" y="1002"/>
                  </a:lnTo>
                  <a:lnTo>
                    <a:pt x="563" y="1124"/>
                  </a:lnTo>
                  <a:lnTo>
                    <a:pt x="441" y="1246"/>
                  </a:lnTo>
                  <a:lnTo>
                    <a:pt x="343" y="1417"/>
                  </a:lnTo>
                  <a:lnTo>
                    <a:pt x="245" y="1563"/>
                  </a:lnTo>
                  <a:lnTo>
                    <a:pt x="147" y="1734"/>
                  </a:lnTo>
                  <a:lnTo>
                    <a:pt x="99" y="1905"/>
                  </a:lnTo>
                  <a:lnTo>
                    <a:pt x="50" y="2101"/>
                  </a:lnTo>
                  <a:lnTo>
                    <a:pt x="1" y="2296"/>
                  </a:lnTo>
                  <a:lnTo>
                    <a:pt x="1" y="2491"/>
                  </a:lnTo>
                  <a:lnTo>
                    <a:pt x="25" y="2858"/>
                  </a:lnTo>
                  <a:lnTo>
                    <a:pt x="99" y="3200"/>
                  </a:lnTo>
                  <a:lnTo>
                    <a:pt x="221" y="3566"/>
                  </a:lnTo>
                  <a:lnTo>
                    <a:pt x="367" y="3884"/>
                  </a:lnTo>
                  <a:lnTo>
                    <a:pt x="563" y="4225"/>
                  </a:lnTo>
                  <a:lnTo>
                    <a:pt x="782" y="4543"/>
                  </a:lnTo>
                  <a:lnTo>
                    <a:pt x="1027" y="4836"/>
                  </a:lnTo>
                  <a:lnTo>
                    <a:pt x="1295" y="5105"/>
                  </a:lnTo>
                  <a:lnTo>
                    <a:pt x="1588" y="5349"/>
                  </a:lnTo>
                  <a:lnTo>
                    <a:pt x="1906" y="5593"/>
                  </a:lnTo>
                  <a:lnTo>
                    <a:pt x="2248" y="5789"/>
                  </a:lnTo>
                  <a:lnTo>
                    <a:pt x="2590" y="5960"/>
                  </a:lnTo>
                  <a:lnTo>
                    <a:pt x="2932" y="6106"/>
                  </a:lnTo>
                  <a:lnTo>
                    <a:pt x="3274" y="6204"/>
                  </a:lnTo>
                  <a:lnTo>
                    <a:pt x="3616" y="6277"/>
                  </a:lnTo>
                  <a:lnTo>
                    <a:pt x="3957" y="6301"/>
                  </a:lnTo>
                  <a:lnTo>
                    <a:pt x="4080" y="6643"/>
                  </a:lnTo>
                  <a:lnTo>
                    <a:pt x="4226" y="6961"/>
                  </a:lnTo>
                  <a:lnTo>
                    <a:pt x="4519" y="7596"/>
                  </a:lnTo>
                  <a:lnTo>
                    <a:pt x="4812" y="8133"/>
                  </a:lnTo>
                  <a:lnTo>
                    <a:pt x="5081" y="8597"/>
                  </a:lnTo>
                  <a:lnTo>
                    <a:pt x="5154" y="8719"/>
                  </a:lnTo>
                  <a:lnTo>
                    <a:pt x="5276" y="8817"/>
                  </a:lnTo>
                  <a:lnTo>
                    <a:pt x="5423" y="8866"/>
                  </a:lnTo>
                  <a:lnTo>
                    <a:pt x="5569" y="8890"/>
                  </a:lnTo>
                  <a:lnTo>
                    <a:pt x="12212" y="8890"/>
                  </a:lnTo>
                  <a:lnTo>
                    <a:pt x="12359" y="8866"/>
                  </a:lnTo>
                  <a:lnTo>
                    <a:pt x="12506" y="8817"/>
                  </a:lnTo>
                  <a:lnTo>
                    <a:pt x="12628" y="8719"/>
                  </a:lnTo>
                  <a:lnTo>
                    <a:pt x="12701" y="8597"/>
                  </a:lnTo>
                  <a:lnTo>
                    <a:pt x="12994" y="8060"/>
                  </a:lnTo>
                  <a:lnTo>
                    <a:pt x="13360" y="7352"/>
                  </a:lnTo>
                  <a:lnTo>
                    <a:pt x="13727" y="6472"/>
                  </a:lnTo>
                  <a:lnTo>
                    <a:pt x="13922" y="6008"/>
                  </a:lnTo>
                  <a:lnTo>
                    <a:pt x="14117" y="5495"/>
                  </a:lnTo>
                  <a:lnTo>
                    <a:pt x="14288" y="4958"/>
                  </a:lnTo>
                  <a:lnTo>
                    <a:pt x="14459" y="4372"/>
                  </a:lnTo>
                  <a:lnTo>
                    <a:pt x="14606" y="3786"/>
                  </a:lnTo>
                  <a:lnTo>
                    <a:pt x="14752" y="3175"/>
                  </a:lnTo>
                  <a:lnTo>
                    <a:pt x="14850" y="2540"/>
                  </a:lnTo>
                  <a:lnTo>
                    <a:pt x="14923" y="1881"/>
                  </a:lnTo>
                  <a:lnTo>
                    <a:pt x="14972" y="1221"/>
                  </a:lnTo>
                  <a:lnTo>
                    <a:pt x="14997" y="538"/>
                  </a:lnTo>
                  <a:lnTo>
                    <a:pt x="14997" y="440"/>
                  </a:lnTo>
                  <a:lnTo>
                    <a:pt x="14948" y="342"/>
                  </a:lnTo>
                  <a:lnTo>
                    <a:pt x="14899" y="245"/>
                  </a:lnTo>
                  <a:lnTo>
                    <a:pt x="14850" y="147"/>
                  </a:lnTo>
                  <a:lnTo>
                    <a:pt x="14752" y="98"/>
                  </a:lnTo>
                  <a:lnTo>
                    <a:pt x="14655" y="25"/>
                  </a:lnTo>
                  <a:lnTo>
                    <a:pt x="145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8"/>
            <p:cNvSpPr/>
            <p:nvPr/>
          </p:nvSpPr>
          <p:spPr>
            <a:xfrm>
              <a:off x="1244325" y="5397500"/>
              <a:ext cx="444525" cy="39100"/>
            </a:xfrm>
            <a:custGeom>
              <a:avLst/>
              <a:gdLst/>
              <a:ahLst/>
              <a:cxnLst/>
              <a:rect l="l" t="t" r="r" b="b"/>
              <a:pathLst>
                <a:path w="17781" h="1564" extrusionOk="0">
                  <a:moveTo>
                    <a:pt x="1" y="0"/>
                  </a:moveTo>
                  <a:lnTo>
                    <a:pt x="25" y="244"/>
                  </a:lnTo>
                  <a:lnTo>
                    <a:pt x="99" y="488"/>
                  </a:lnTo>
                  <a:lnTo>
                    <a:pt x="196" y="757"/>
                  </a:lnTo>
                  <a:lnTo>
                    <a:pt x="318" y="1001"/>
                  </a:lnTo>
                  <a:lnTo>
                    <a:pt x="489" y="1221"/>
                  </a:lnTo>
                  <a:lnTo>
                    <a:pt x="685" y="1392"/>
                  </a:lnTo>
                  <a:lnTo>
                    <a:pt x="782" y="1465"/>
                  </a:lnTo>
                  <a:lnTo>
                    <a:pt x="880" y="1514"/>
                  </a:lnTo>
                  <a:lnTo>
                    <a:pt x="1002" y="1539"/>
                  </a:lnTo>
                  <a:lnTo>
                    <a:pt x="1124" y="1563"/>
                  </a:lnTo>
                  <a:lnTo>
                    <a:pt x="16657" y="1563"/>
                  </a:lnTo>
                  <a:lnTo>
                    <a:pt x="16780" y="1539"/>
                  </a:lnTo>
                  <a:lnTo>
                    <a:pt x="16902" y="1514"/>
                  </a:lnTo>
                  <a:lnTo>
                    <a:pt x="16999" y="1465"/>
                  </a:lnTo>
                  <a:lnTo>
                    <a:pt x="17097" y="1392"/>
                  </a:lnTo>
                  <a:lnTo>
                    <a:pt x="17292" y="1221"/>
                  </a:lnTo>
                  <a:lnTo>
                    <a:pt x="17463" y="1001"/>
                  </a:lnTo>
                  <a:lnTo>
                    <a:pt x="17586" y="757"/>
                  </a:lnTo>
                  <a:lnTo>
                    <a:pt x="17683" y="488"/>
                  </a:lnTo>
                  <a:lnTo>
                    <a:pt x="17756" y="244"/>
                  </a:lnTo>
                  <a:lnTo>
                    <a:pt x="1778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8"/>
            <p:cNvSpPr/>
            <p:nvPr/>
          </p:nvSpPr>
          <p:spPr>
            <a:xfrm>
              <a:off x="1451925" y="4999400"/>
              <a:ext cx="31175" cy="129450"/>
            </a:xfrm>
            <a:custGeom>
              <a:avLst/>
              <a:gdLst/>
              <a:ahLst/>
              <a:cxnLst/>
              <a:rect l="l" t="t" r="r" b="b"/>
              <a:pathLst>
                <a:path w="1247" h="5178" extrusionOk="0">
                  <a:moveTo>
                    <a:pt x="953" y="0"/>
                  </a:moveTo>
                  <a:lnTo>
                    <a:pt x="856" y="25"/>
                  </a:lnTo>
                  <a:lnTo>
                    <a:pt x="758" y="98"/>
                  </a:lnTo>
                  <a:lnTo>
                    <a:pt x="709" y="171"/>
                  </a:lnTo>
                  <a:lnTo>
                    <a:pt x="685" y="293"/>
                  </a:lnTo>
                  <a:lnTo>
                    <a:pt x="660" y="464"/>
                  </a:lnTo>
                  <a:lnTo>
                    <a:pt x="611" y="611"/>
                  </a:lnTo>
                  <a:lnTo>
                    <a:pt x="514" y="733"/>
                  </a:lnTo>
                  <a:lnTo>
                    <a:pt x="416" y="879"/>
                  </a:lnTo>
                  <a:lnTo>
                    <a:pt x="269" y="1026"/>
                  </a:lnTo>
                  <a:lnTo>
                    <a:pt x="147" y="1246"/>
                  </a:lnTo>
                  <a:lnTo>
                    <a:pt x="74" y="1368"/>
                  </a:lnTo>
                  <a:lnTo>
                    <a:pt x="50" y="1490"/>
                  </a:lnTo>
                  <a:lnTo>
                    <a:pt x="1" y="1661"/>
                  </a:lnTo>
                  <a:lnTo>
                    <a:pt x="1" y="1832"/>
                  </a:lnTo>
                  <a:lnTo>
                    <a:pt x="1" y="2003"/>
                  </a:lnTo>
                  <a:lnTo>
                    <a:pt x="50" y="2149"/>
                  </a:lnTo>
                  <a:lnTo>
                    <a:pt x="74" y="2296"/>
                  </a:lnTo>
                  <a:lnTo>
                    <a:pt x="147" y="2394"/>
                  </a:lnTo>
                  <a:lnTo>
                    <a:pt x="269" y="2613"/>
                  </a:lnTo>
                  <a:lnTo>
                    <a:pt x="416" y="2784"/>
                  </a:lnTo>
                  <a:lnTo>
                    <a:pt x="514" y="2907"/>
                  </a:lnTo>
                  <a:lnTo>
                    <a:pt x="611" y="3029"/>
                  </a:lnTo>
                  <a:lnTo>
                    <a:pt x="660" y="3175"/>
                  </a:lnTo>
                  <a:lnTo>
                    <a:pt x="685" y="3346"/>
                  </a:lnTo>
                  <a:lnTo>
                    <a:pt x="660" y="3542"/>
                  </a:lnTo>
                  <a:lnTo>
                    <a:pt x="611" y="3688"/>
                  </a:lnTo>
                  <a:lnTo>
                    <a:pt x="514" y="3810"/>
                  </a:lnTo>
                  <a:lnTo>
                    <a:pt x="416" y="3932"/>
                  </a:lnTo>
                  <a:lnTo>
                    <a:pt x="269" y="4103"/>
                  </a:lnTo>
                  <a:lnTo>
                    <a:pt x="147"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3" y="4445"/>
                  </a:lnTo>
                  <a:lnTo>
                    <a:pt x="831" y="4299"/>
                  </a:lnTo>
                  <a:lnTo>
                    <a:pt x="978" y="4152"/>
                  </a:lnTo>
                  <a:lnTo>
                    <a:pt x="1100" y="3932"/>
                  </a:lnTo>
                  <a:lnTo>
                    <a:pt x="1149" y="3810"/>
                  </a:lnTo>
                  <a:lnTo>
                    <a:pt x="1197" y="3688"/>
                  </a:lnTo>
                  <a:lnTo>
                    <a:pt x="1222" y="3542"/>
                  </a:lnTo>
                  <a:lnTo>
                    <a:pt x="1246" y="3346"/>
                  </a:lnTo>
                  <a:lnTo>
                    <a:pt x="1222" y="3175"/>
                  </a:lnTo>
                  <a:lnTo>
                    <a:pt x="1197" y="3029"/>
                  </a:lnTo>
                  <a:lnTo>
                    <a:pt x="1149" y="2882"/>
                  </a:lnTo>
                  <a:lnTo>
                    <a:pt x="1100" y="2784"/>
                  </a:lnTo>
                  <a:lnTo>
                    <a:pt x="978" y="2565"/>
                  </a:lnTo>
                  <a:lnTo>
                    <a:pt x="831" y="2394"/>
                  </a:lnTo>
                  <a:lnTo>
                    <a:pt x="733" y="2272"/>
                  </a:lnTo>
                  <a:lnTo>
                    <a:pt x="636" y="2149"/>
                  </a:lnTo>
                  <a:lnTo>
                    <a:pt x="587" y="2003"/>
                  </a:lnTo>
                  <a:lnTo>
                    <a:pt x="563" y="1832"/>
                  </a:lnTo>
                  <a:lnTo>
                    <a:pt x="587" y="1637"/>
                  </a:lnTo>
                  <a:lnTo>
                    <a:pt x="636" y="1490"/>
                  </a:lnTo>
                  <a:lnTo>
                    <a:pt x="733" y="1368"/>
                  </a:lnTo>
                  <a:lnTo>
                    <a:pt x="831" y="1246"/>
                  </a:lnTo>
                  <a:lnTo>
                    <a:pt x="978" y="1075"/>
                  </a:lnTo>
                  <a:lnTo>
                    <a:pt x="1100" y="879"/>
                  </a:lnTo>
                  <a:lnTo>
                    <a:pt x="1149" y="757"/>
                  </a:lnTo>
                  <a:lnTo>
                    <a:pt x="1197" y="611"/>
                  </a:lnTo>
                  <a:lnTo>
                    <a:pt x="1222" y="464"/>
                  </a:lnTo>
                  <a:lnTo>
                    <a:pt x="1246" y="293"/>
                  </a:lnTo>
                  <a:lnTo>
                    <a:pt x="1222" y="171"/>
                  </a:lnTo>
                  <a:lnTo>
                    <a:pt x="1149" y="98"/>
                  </a:lnTo>
                  <a:lnTo>
                    <a:pt x="1075"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8"/>
            <p:cNvSpPr/>
            <p:nvPr/>
          </p:nvSpPr>
          <p:spPr>
            <a:xfrm>
              <a:off x="1407975" y="4999400"/>
              <a:ext cx="31150" cy="129450"/>
            </a:xfrm>
            <a:custGeom>
              <a:avLst/>
              <a:gdLst/>
              <a:ahLst/>
              <a:cxnLst/>
              <a:rect l="l" t="t" r="r" b="b"/>
              <a:pathLst>
                <a:path w="1246" h="5178" extrusionOk="0">
                  <a:moveTo>
                    <a:pt x="977" y="0"/>
                  </a:moveTo>
                  <a:lnTo>
                    <a:pt x="855" y="25"/>
                  </a:lnTo>
                  <a:lnTo>
                    <a:pt x="782" y="98"/>
                  </a:lnTo>
                  <a:lnTo>
                    <a:pt x="709" y="171"/>
                  </a:lnTo>
                  <a:lnTo>
                    <a:pt x="684" y="293"/>
                  </a:lnTo>
                  <a:lnTo>
                    <a:pt x="660" y="464"/>
                  </a:lnTo>
                  <a:lnTo>
                    <a:pt x="611" y="611"/>
                  </a:lnTo>
                  <a:lnTo>
                    <a:pt x="538" y="733"/>
                  </a:lnTo>
                  <a:lnTo>
                    <a:pt x="416" y="879"/>
                  </a:lnTo>
                  <a:lnTo>
                    <a:pt x="269" y="1026"/>
                  </a:lnTo>
                  <a:lnTo>
                    <a:pt x="147" y="1246"/>
                  </a:lnTo>
                  <a:lnTo>
                    <a:pt x="98" y="1368"/>
                  </a:lnTo>
                  <a:lnTo>
                    <a:pt x="49" y="1490"/>
                  </a:lnTo>
                  <a:lnTo>
                    <a:pt x="25" y="1661"/>
                  </a:lnTo>
                  <a:lnTo>
                    <a:pt x="0" y="1832"/>
                  </a:lnTo>
                  <a:lnTo>
                    <a:pt x="25" y="2003"/>
                  </a:lnTo>
                  <a:lnTo>
                    <a:pt x="49" y="2149"/>
                  </a:lnTo>
                  <a:lnTo>
                    <a:pt x="98" y="2296"/>
                  </a:lnTo>
                  <a:lnTo>
                    <a:pt x="147" y="2394"/>
                  </a:lnTo>
                  <a:lnTo>
                    <a:pt x="269" y="2613"/>
                  </a:lnTo>
                  <a:lnTo>
                    <a:pt x="416" y="2784"/>
                  </a:lnTo>
                  <a:lnTo>
                    <a:pt x="538" y="2907"/>
                  </a:lnTo>
                  <a:lnTo>
                    <a:pt x="611" y="3029"/>
                  </a:lnTo>
                  <a:lnTo>
                    <a:pt x="660" y="3175"/>
                  </a:lnTo>
                  <a:lnTo>
                    <a:pt x="684" y="3346"/>
                  </a:lnTo>
                  <a:lnTo>
                    <a:pt x="660" y="3542"/>
                  </a:lnTo>
                  <a:lnTo>
                    <a:pt x="611" y="3688"/>
                  </a:lnTo>
                  <a:lnTo>
                    <a:pt x="538"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3" y="5178"/>
                  </a:lnTo>
                  <a:lnTo>
                    <a:pt x="391" y="5153"/>
                  </a:lnTo>
                  <a:lnTo>
                    <a:pt x="489" y="5080"/>
                  </a:lnTo>
                  <a:lnTo>
                    <a:pt x="562" y="5007"/>
                  </a:lnTo>
                  <a:lnTo>
                    <a:pt x="586" y="4885"/>
                  </a:lnTo>
                  <a:lnTo>
                    <a:pt x="586" y="4714"/>
                  </a:lnTo>
                  <a:lnTo>
                    <a:pt x="660" y="4567"/>
                  </a:lnTo>
                  <a:lnTo>
                    <a:pt x="733" y="4445"/>
                  </a:lnTo>
                  <a:lnTo>
                    <a:pt x="831" y="4299"/>
                  </a:lnTo>
                  <a:lnTo>
                    <a:pt x="977" y="4152"/>
                  </a:lnTo>
                  <a:lnTo>
                    <a:pt x="1124" y="3932"/>
                  </a:lnTo>
                  <a:lnTo>
                    <a:pt x="1173" y="3810"/>
                  </a:lnTo>
                  <a:lnTo>
                    <a:pt x="1221" y="3688"/>
                  </a:lnTo>
                  <a:lnTo>
                    <a:pt x="1246" y="3542"/>
                  </a:lnTo>
                  <a:lnTo>
                    <a:pt x="1246" y="3346"/>
                  </a:lnTo>
                  <a:lnTo>
                    <a:pt x="1246" y="3175"/>
                  </a:lnTo>
                  <a:lnTo>
                    <a:pt x="1221" y="3029"/>
                  </a:lnTo>
                  <a:lnTo>
                    <a:pt x="1173" y="2882"/>
                  </a:lnTo>
                  <a:lnTo>
                    <a:pt x="1124" y="2784"/>
                  </a:lnTo>
                  <a:lnTo>
                    <a:pt x="977" y="2565"/>
                  </a:lnTo>
                  <a:lnTo>
                    <a:pt x="831" y="2394"/>
                  </a:lnTo>
                  <a:lnTo>
                    <a:pt x="733" y="2272"/>
                  </a:lnTo>
                  <a:lnTo>
                    <a:pt x="660" y="2149"/>
                  </a:lnTo>
                  <a:lnTo>
                    <a:pt x="586" y="2003"/>
                  </a:lnTo>
                  <a:lnTo>
                    <a:pt x="586" y="1832"/>
                  </a:lnTo>
                  <a:lnTo>
                    <a:pt x="586" y="1637"/>
                  </a:lnTo>
                  <a:lnTo>
                    <a:pt x="660" y="1490"/>
                  </a:lnTo>
                  <a:lnTo>
                    <a:pt x="733" y="1368"/>
                  </a:lnTo>
                  <a:lnTo>
                    <a:pt x="831" y="1246"/>
                  </a:lnTo>
                  <a:lnTo>
                    <a:pt x="977" y="1075"/>
                  </a:lnTo>
                  <a:lnTo>
                    <a:pt x="1124" y="879"/>
                  </a:lnTo>
                  <a:lnTo>
                    <a:pt x="1173" y="757"/>
                  </a:lnTo>
                  <a:lnTo>
                    <a:pt x="1221" y="611"/>
                  </a:lnTo>
                  <a:lnTo>
                    <a:pt x="1246" y="464"/>
                  </a:lnTo>
                  <a:lnTo>
                    <a:pt x="1246" y="293"/>
                  </a:lnTo>
                  <a:lnTo>
                    <a:pt x="1221" y="171"/>
                  </a:lnTo>
                  <a:lnTo>
                    <a:pt x="1173" y="98"/>
                  </a:lnTo>
                  <a:lnTo>
                    <a:pt x="1075" y="25"/>
                  </a:lnTo>
                  <a:lnTo>
                    <a:pt x="97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8"/>
            <p:cNvSpPr/>
            <p:nvPr/>
          </p:nvSpPr>
          <p:spPr>
            <a:xfrm>
              <a:off x="1495900" y="4999400"/>
              <a:ext cx="30550" cy="129450"/>
            </a:xfrm>
            <a:custGeom>
              <a:avLst/>
              <a:gdLst/>
              <a:ahLst/>
              <a:cxnLst/>
              <a:rect l="l" t="t" r="r" b="b"/>
              <a:pathLst>
                <a:path w="1222" h="5178" extrusionOk="0">
                  <a:moveTo>
                    <a:pt x="953" y="0"/>
                  </a:moveTo>
                  <a:lnTo>
                    <a:pt x="831" y="25"/>
                  </a:lnTo>
                  <a:lnTo>
                    <a:pt x="757" y="98"/>
                  </a:lnTo>
                  <a:lnTo>
                    <a:pt x="684" y="171"/>
                  </a:lnTo>
                  <a:lnTo>
                    <a:pt x="660" y="293"/>
                  </a:lnTo>
                  <a:lnTo>
                    <a:pt x="660" y="464"/>
                  </a:lnTo>
                  <a:lnTo>
                    <a:pt x="586" y="611"/>
                  </a:lnTo>
                  <a:lnTo>
                    <a:pt x="513" y="733"/>
                  </a:lnTo>
                  <a:lnTo>
                    <a:pt x="391" y="879"/>
                  </a:lnTo>
                  <a:lnTo>
                    <a:pt x="269" y="1026"/>
                  </a:lnTo>
                  <a:lnTo>
                    <a:pt x="122" y="1246"/>
                  </a:lnTo>
                  <a:lnTo>
                    <a:pt x="73" y="1368"/>
                  </a:lnTo>
                  <a:lnTo>
                    <a:pt x="25" y="1490"/>
                  </a:lnTo>
                  <a:lnTo>
                    <a:pt x="0" y="1661"/>
                  </a:lnTo>
                  <a:lnTo>
                    <a:pt x="0" y="1832"/>
                  </a:lnTo>
                  <a:lnTo>
                    <a:pt x="0" y="2003"/>
                  </a:lnTo>
                  <a:lnTo>
                    <a:pt x="25" y="2149"/>
                  </a:lnTo>
                  <a:lnTo>
                    <a:pt x="73" y="2296"/>
                  </a:lnTo>
                  <a:lnTo>
                    <a:pt x="122" y="2394"/>
                  </a:lnTo>
                  <a:lnTo>
                    <a:pt x="269" y="2613"/>
                  </a:lnTo>
                  <a:lnTo>
                    <a:pt x="391" y="2784"/>
                  </a:lnTo>
                  <a:lnTo>
                    <a:pt x="513" y="2907"/>
                  </a:lnTo>
                  <a:lnTo>
                    <a:pt x="586" y="3029"/>
                  </a:lnTo>
                  <a:lnTo>
                    <a:pt x="660" y="3175"/>
                  </a:lnTo>
                  <a:lnTo>
                    <a:pt x="660" y="3346"/>
                  </a:lnTo>
                  <a:lnTo>
                    <a:pt x="660" y="3542"/>
                  </a:lnTo>
                  <a:lnTo>
                    <a:pt x="586" y="3688"/>
                  </a:lnTo>
                  <a:lnTo>
                    <a:pt x="513" y="3810"/>
                  </a:lnTo>
                  <a:lnTo>
                    <a:pt x="391" y="3932"/>
                  </a:lnTo>
                  <a:lnTo>
                    <a:pt x="269" y="4103"/>
                  </a:lnTo>
                  <a:lnTo>
                    <a:pt x="122" y="4299"/>
                  </a:lnTo>
                  <a:lnTo>
                    <a:pt x="73" y="4421"/>
                  </a:lnTo>
                  <a:lnTo>
                    <a:pt x="25" y="4567"/>
                  </a:lnTo>
                  <a:lnTo>
                    <a:pt x="0" y="4714"/>
                  </a:lnTo>
                  <a:lnTo>
                    <a:pt x="0" y="4885"/>
                  </a:lnTo>
                  <a:lnTo>
                    <a:pt x="25" y="5007"/>
                  </a:lnTo>
                  <a:lnTo>
                    <a:pt x="73" y="5080"/>
                  </a:lnTo>
                  <a:lnTo>
                    <a:pt x="171" y="5153"/>
                  </a:lnTo>
                  <a:lnTo>
                    <a:pt x="269" y="5178"/>
                  </a:lnTo>
                  <a:lnTo>
                    <a:pt x="391" y="5153"/>
                  </a:lnTo>
                  <a:lnTo>
                    <a:pt x="464" y="5080"/>
                  </a:lnTo>
                  <a:lnTo>
                    <a:pt x="538" y="5007"/>
                  </a:lnTo>
                  <a:lnTo>
                    <a:pt x="562" y="4885"/>
                  </a:lnTo>
                  <a:lnTo>
                    <a:pt x="586" y="4714"/>
                  </a:lnTo>
                  <a:lnTo>
                    <a:pt x="635" y="4567"/>
                  </a:lnTo>
                  <a:lnTo>
                    <a:pt x="708" y="4445"/>
                  </a:lnTo>
                  <a:lnTo>
                    <a:pt x="831" y="4299"/>
                  </a:lnTo>
                  <a:lnTo>
                    <a:pt x="953" y="4152"/>
                  </a:lnTo>
                  <a:lnTo>
                    <a:pt x="1099" y="3932"/>
                  </a:lnTo>
                  <a:lnTo>
                    <a:pt x="1148" y="3810"/>
                  </a:lnTo>
                  <a:lnTo>
                    <a:pt x="1197" y="3688"/>
                  </a:lnTo>
                  <a:lnTo>
                    <a:pt x="1221" y="3542"/>
                  </a:lnTo>
                  <a:lnTo>
                    <a:pt x="1221" y="3346"/>
                  </a:lnTo>
                  <a:lnTo>
                    <a:pt x="1221" y="3175"/>
                  </a:lnTo>
                  <a:lnTo>
                    <a:pt x="1197" y="3029"/>
                  </a:lnTo>
                  <a:lnTo>
                    <a:pt x="1148" y="2882"/>
                  </a:lnTo>
                  <a:lnTo>
                    <a:pt x="1099" y="2784"/>
                  </a:lnTo>
                  <a:lnTo>
                    <a:pt x="953" y="2565"/>
                  </a:lnTo>
                  <a:lnTo>
                    <a:pt x="831" y="2394"/>
                  </a:lnTo>
                  <a:lnTo>
                    <a:pt x="708" y="2272"/>
                  </a:lnTo>
                  <a:lnTo>
                    <a:pt x="635" y="2149"/>
                  </a:lnTo>
                  <a:lnTo>
                    <a:pt x="586" y="2003"/>
                  </a:lnTo>
                  <a:lnTo>
                    <a:pt x="562" y="1832"/>
                  </a:lnTo>
                  <a:lnTo>
                    <a:pt x="586" y="1637"/>
                  </a:lnTo>
                  <a:lnTo>
                    <a:pt x="635" y="1490"/>
                  </a:lnTo>
                  <a:lnTo>
                    <a:pt x="708" y="1368"/>
                  </a:lnTo>
                  <a:lnTo>
                    <a:pt x="831" y="1246"/>
                  </a:lnTo>
                  <a:lnTo>
                    <a:pt x="953" y="1075"/>
                  </a:lnTo>
                  <a:lnTo>
                    <a:pt x="1099" y="879"/>
                  </a:lnTo>
                  <a:lnTo>
                    <a:pt x="1148" y="757"/>
                  </a:lnTo>
                  <a:lnTo>
                    <a:pt x="1197" y="611"/>
                  </a:lnTo>
                  <a:lnTo>
                    <a:pt x="1221" y="464"/>
                  </a:lnTo>
                  <a:lnTo>
                    <a:pt x="1221" y="293"/>
                  </a:lnTo>
                  <a:lnTo>
                    <a:pt x="1221" y="171"/>
                  </a:lnTo>
                  <a:lnTo>
                    <a:pt x="1148" y="98"/>
                  </a:lnTo>
                  <a:lnTo>
                    <a:pt x="1050" y="25"/>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4" name="Google Shape;594;p38"/>
          <p:cNvGrpSpPr/>
          <p:nvPr/>
        </p:nvGrpSpPr>
        <p:grpSpPr>
          <a:xfrm>
            <a:off x="1506943" y="5223018"/>
            <a:ext cx="305265" cy="388970"/>
            <a:chOff x="1958100" y="4985350"/>
            <a:chExt cx="365150" cy="465275"/>
          </a:xfrm>
        </p:grpSpPr>
        <p:sp>
          <p:nvSpPr>
            <p:cNvPr id="595" name="Google Shape;595;p38"/>
            <p:cNvSpPr/>
            <p:nvPr/>
          </p:nvSpPr>
          <p:spPr>
            <a:xfrm>
              <a:off x="1958100" y="4985350"/>
              <a:ext cx="365150" cy="465275"/>
            </a:xfrm>
            <a:custGeom>
              <a:avLst/>
              <a:gdLst/>
              <a:ahLst/>
              <a:cxnLst/>
              <a:rect l="l" t="t" r="r" b="b"/>
              <a:pathLst>
                <a:path w="14606" h="18611" extrusionOk="0">
                  <a:moveTo>
                    <a:pt x="4152" y="1734"/>
                  </a:moveTo>
                  <a:lnTo>
                    <a:pt x="4274" y="1759"/>
                  </a:lnTo>
                  <a:lnTo>
                    <a:pt x="4397" y="1783"/>
                  </a:lnTo>
                  <a:lnTo>
                    <a:pt x="4543" y="1808"/>
                  </a:lnTo>
                  <a:lnTo>
                    <a:pt x="4812" y="1930"/>
                  </a:lnTo>
                  <a:lnTo>
                    <a:pt x="5105" y="2125"/>
                  </a:lnTo>
                  <a:lnTo>
                    <a:pt x="5398" y="2394"/>
                  </a:lnTo>
                  <a:lnTo>
                    <a:pt x="5496" y="2516"/>
                  </a:lnTo>
                  <a:lnTo>
                    <a:pt x="5593" y="2638"/>
                  </a:lnTo>
                  <a:lnTo>
                    <a:pt x="5789" y="2956"/>
                  </a:lnTo>
                  <a:lnTo>
                    <a:pt x="5935" y="3322"/>
                  </a:lnTo>
                  <a:lnTo>
                    <a:pt x="6057" y="3688"/>
                  </a:lnTo>
                  <a:lnTo>
                    <a:pt x="6155" y="4079"/>
                  </a:lnTo>
                  <a:lnTo>
                    <a:pt x="6204" y="4470"/>
                  </a:lnTo>
                  <a:lnTo>
                    <a:pt x="6277" y="4836"/>
                  </a:lnTo>
                  <a:lnTo>
                    <a:pt x="6302" y="5154"/>
                  </a:lnTo>
                  <a:lnTo>
                    <a:pt x="5984" y="5129"/>
                  </a:lnTo>
                  <a:lnTo>
                    <a:pt x="5618" y="5080"/>
                  </a:lnTo>
                  <a:lnTo>
                    <a:pt x="5227" y="5007"/>
                  </a:lnTo>
                  <a:lnTo>
                    <a:pt x="4836" y="4909"/>
                  </a:lnTo>
                  <a:lnTo>
                    <a:pt x="4470" y="4787"/>
                  </a:lnTo>
                  <a:lnTo>
                    <a:pt x="4104" y="4641"/>
                  </a:lnTo>
                  <a:lnTo>
                    <a:pt x="3786" y="4445"/>
                  </a:lnTo>
                  <a:lnTo>
                    <a:pt x="3664" y="4348"/>
                  </a:lnTo>
                  <a:lnTo>
                    <a:pt x="3542" y="4250"/>
                  </a:lnTo>
                  <a:lnTo>
                    <a:pt x="3273" y="3957"/>
                  </a:lnTo>
                  <a:lnTo>
                    <a:pt x="3078" y="3664"/>
                  </a:lnTo>
                  <a:lnTo>
                    <a:pt x="2956" y="3395"/>
                  </a:lnTo>
                  <a:lnTo>
                    <a:pt x="2931" y="3273"/>
                  </a:lnTo>
                  <a:lnTo>
                    <a:pt x="2907" y="3127"/>
                  </a:lnTo>
                  <a:lnTo>
                    <a:pt x="2882" y="3004"/>
                  </a:lnTo>
                  <a:lnTo>
                    <a:pt x="2907" y="2858"/>
                  </a:lnTo>
                  <a:lnTo>
                    <a:pt x="2931" y="2736"/>
                  </a:lnTo>
                  <a:lnTo>
                    <a:pt x="2956" y="2614"/>
                  </a:lnTo>
                  <a:lnTo>
                    <a:pt x="3004" y="2492"/>
                  </a:lnTo>
                  <a:lnTo>
                    <a:pt x="3078" y="2369"/>
                  </a:lnTo>
                  <a:lnTo>
                    <a:pt x="3273" y="2125"/>
                  </a:lnTo>
                  <a:lnTo>
                    <a:pt x="3517" y="1930"/>
                  </a:lnTo>
                  <a:lnTo>
                    <a:pt x="3639" y="1857"/>
                  </a:lnTo>
                  <a:lnTo>
                    <a:pt x="3762" y="1808"/>
                  </a:lnTo>
                  <a:lnTo>
                    <a:pt x="3884" y="1783"/>
                  </a:lnTo>
                  <a:lnTo>
                    <a:pt x="4006" y="1759"/>
                  </a:lnTo>
                  <a:lnTo>
                    <a:pt x="4152" y="1734"/>
                  </a:lnTo>
                  <a:close/>
                  <a:moveTo>
                    <a:pt x="10454" y="1734"/>
                  </a:moveTo>
                  <a:lnTo>
                    <a:pt x="10600" y="1759"/>
                  </a:lnTo>
                  <a:lnTo>
                    <a:pt x="10722" y="1783"/>
                  </a:lnTo>
                  <a:lnTo>
                    <a:pt x="10844" y="1808"/>
                  </a:lnTo>
                  <a:lnTo>
                    <a:pt x="10966" y="1857"/>
                  </a:lnTo>
                  <a:lnTo>
                    <a:pt x="11089" y="1930"/>
                  </a:lnTo>
                  <a:lnTo>
                    <a:pt x="11333" y="2125"/>
                  </a:lnTo>
                  <a:lnTo>
                    <a:pt x="11528" y="2369"/>
                  </a:lnTo>
                  <a:lnTo>
                    <a:pt x="11601" y="2492"/>
                  </a:lnTo>
                  <a:lnTo>
                    <a:pt x="11650" y="2614"/>
                  </a:lnTo>
                  <a:lnTo>
                    <a:pt x="11675" y="2736"/>
                  </a:lnTo>
                  <a:lnTo>
                    <a:pt x="11699" y="2858"/>
                  </a:lnTo>
                  <a:lnTo>
                    <a:pt x="11724" y="3004"/>
                  </a:lnTo>
                  <a:lnTo>
                    <a:pt x="11699" y="3127"/>
                  </a:lnTo>
                  <a:lnTo>
                    <a:pt x="11675" y="3273"/>
                  </a:lnTo>
                  <a:lnTo>
                    <a:pt x="11650" y="3395"/>
                  </a:lnTo>
                  <a:lnTo>
                    <a:pt x="11528" y="3664"/>
                  </a:lnTo>
                  <a:lnTo>
                    <a:pt x="11333" y="3957"/>
                  </a:lnTo>
                  <a:lnTo>
                    <a:pt x="11064" y="4250"/>
                  </a:lnTo>
                  <a:lnTo>
                    <a:pt x="10942" y="4348"/>
                  </a:lnTo>
                  <a:lnTo>
                    <a:pt x="10820" y="4445"/>
                  </a:lnTo>
                  <a:lnTo>
                    <a:pt x="10502" y="4641"/>
                  </a:lnTo>
                  <a:lnTo>
                    <a:pt x="10136" y="4787"/>
                  </a:lnTo>
                  <a:lnTo>
                    <a:pt x="9770" y="4909"/>
                  </a:lnTo>
                  <a:lnTo>
                    <a:pt x="9379" y="5007"/>
                  </a:lnTo>
                  <a:lnTo>
                    <a:pt x="8988" y="5080"/>
                  </a:lnTo>
                  <a:lnTo>
                    <a:pt x="8622" y="5129"/>
                  </a:lnTo>
                  <a:lnTo>
                    <a:pt x="8304" y="5154"/>
                  </a:lnTo>
                  <a:lnTo>
                    <a:pt x="8329" y="4836"/>
                  </a:lnTo>
                  <a:lnTo>
                    <a:pt x="8402" y="4470"/>
                  </a:lnTo>
                  <a:lnTo>
                    <a:pt x="8451" y="4079"/>
                  </a:lnTo>
                  <a:lnTo>
                    <a:pt x="8549" y="3688"/>
                  </a:lnTo>
                  <a:lnTo>
                    <a:pt x="8671" y="3322"/>
                  </a:lnTo>
                  <a:lnTo>
                    <a:pt x="8817" y="2956"/>
                  </a:lnTo>
                  <a:lnTo>
                    <a:pt x="9013" y="2638"/>
                  </a:lnTo>
                  <a:lnTo>
                    <a:pt x="9110" y="2516"/>
                  </a:lnTo>
                  <a:lnTo>
                    <a:pt x="9208" y="2394"/>
                  </a:lnTo>
                  <a:lnTo>
                    <a:pt x="9501" y="2125"/>
                  </a:lnTo>
                  <a:lnTo>
                    <a:pt x="9794" y="1930"/>
                  </a:lnTo>
                  <a:lnTo>
                    <a:pt x="10063" y="1808"/>
                  </a:lnTo>
                  <a:lnTo>
                    <a:pt x="10209" y="1783"/>
                  </a:lnTo>
                  <a:lnTo>
                    <a:pt x="10331" y="1759"/>
                  </a:lnTo>
                  <a:lnTo>
                    <a:pt x="10454" y="1734"/>
                  </a:lnTo>
                  <a:close/>
                  <a:moveTo>
                    <a:pt x="3639" y="0"/>
                  </a:moveTo>
                  <a:lnTo>
                    <a:pt x="3395" y="25"/>
                  </a:lnTo>
                  <a:lnTo>
                    <a:pt x="3151" y="74"/>
                  </a:lnTo>
                  <a:lnTo>
                    <a:pt x="2907" y="147"/>
                  </a:lnTo>
                  <a:lnTo>
                    <a:pt x="2687" y="220"/>
                  </a:lnTo>
                  <a:lnTo>
                    <a:pt x="2467" y="342"/>
                  </a:lnTo>
                  <a:lnTo>
                    <a:pt x="2272" y="464"/>
                  </a:lnTo>
                  <a:lnTo>
                    <a:pt x="2101" y="611"/>
                  </a:lnTo>
                  <a:lnTo>
                    <a:pt x="1930" y="782"/>
                  </a:lnTo>
                  <a:lnTo>
                    <a:pt x="1759" y="953"/>
                  </a:lnTo>
                  <a:lnTo>
                    <a:pt x="1612" y="1124"/>
                  </a:lnTo>
                  <a:lnTo>
                    <a:pt x="1490" y="1344"/>
                  </a:lnTo>
                  <a:lnTo>
                    <a:pt x="1368" y="1539"/>
                  </a:lnTo>
                  <a:lnTo>
                    <a:pt x="1295" y="1759"/>
                  </a:lnTo>
                  <a:lnTo>
                    <a:pt x="1222" y="2003"/>
                  </a:lnTo>
                  <a:lnTo>
                    <a:pt x="1173" y="2247"/>
                  </a:lnTo>
                  <a:lnTo>
                    <a:pt x="1148" y="2492"/>
                  </a:lnTo>
                  <a:lnTo>
                    <a:pt x="1173" y="2760"/>
                  </a:lnTo>
                  <a:lnTo>
                    <a:pt x="1197" y="3029"/>
                  </a:lnTo>
                  <a:lnTo>
                    <a:pt x="1295" y="3298"/>
                  </a:lnTo>
                  <a:lnTo>
                    <a:pt x="1393" y="3566"/>
                  </a:lnTo>
                  <a:lnTo>
                    <a:pt x="1539" y="3859"/>
                  </a:lnTo>
                  <a:lnTo>
                    <a:pt x="1734" y="4152"/>
                  </a:lnTo>
                  <a:lnTo>
                    <a:pt x="1954" y="4445"/>
                  </a:lnTo>
                  <a:lnTo>
                    <a:pt x="2223" y="4739"/>
                  </a:lnTo>
                  <a:lnTo>
                    <a:pt x="2394" y="4885"/>
                  </a:lnTo>
                  <a:lnTo>
                    <a:pt x="2565" y="5007"/>
                  </a:lnTo>
                  <a:lnTo>
                    <a:pt x="2931" y="5251"/>
                  </a:lnTo>
                  <a:lnTo>
                    <a:pt x="3346" y="5471"/>
                  </a:lnTo>
                  <a:lnTo>
                    <a:pt x="3762" y="5642"/>
                  </a:lnTo>
                  <a:lnTo>
                    <a:pt x="391" y="5642"/>
                  </a:lnTo>
                  <a:lnTo>
                    <a:pt x="318" y="5667"/>
                  </a:lnTo>
                  <a:lnTo>
                    <a:pt x="220" y="5715"/>
                  </a:lnTo>
                  <a:lnTo>
                    <a:pt x="147" y="5789"/>
                  </a:lnTo>
                  <a:lnTo>
                    <a:pt x="98" y="5838"/>
                  </a:lnTo>
                  <a:lnTo>
                    <a:pt x="49" y="5935"/>
                  </a:lnTo>
                  <a:lnTo>
                    <a:pt x="25" y="6033"/>
                  </a:lnTo>
                  <a:lnTo>
                    <a:pt x="0" y="6131"/>
                  </a:lnTo>
                  <a:lnTo>
                    <a:pt x="0" y="9599"/>
                  </a:lnTo>
                  <a:lnTo>
                    <a:pt x="5325" y="9599"/>
                  </a:lnTo>
                  <a:lnTo>
                    <a:pt x="5325" y="6009"/>
                  </a:lnTo>
                  <a:lnTo>
                    <a:pt x="5813" y="6082"/>
                  </a:lnTo>
                  <a:lnTo>
                    <a:pt x="5813" y="18611"/>
                  </a:lnTo>
                  <a:lnTo>
                    <a:pt x="8793" y="18611"/>
                  </a:lnTo>
                  <a:lnTo>
                    <a:pt x="8793" y="6082"/>
                  </a:lnTo>
                  <a:lnTo>
                    <a:pt x="9281" y="6009"/>
                  </a:lnTo>
                  <a:lnTo>
                    <a:pt x="9281" y="9599"/>
                  </a:lnTo>
                  <a:lnTo>
                    <a:pt x="14605" y="9599"/>
                  </a:lnTo>
                  <a:lnTo>
                    <a:pt x="14605" y="6131"/>
                  </a:lnTo>
                  <a:lnTo>
                    <a:pt x="14581" y="6033"/>
                  </a:lnTo>
                  <a:lnTo>
                    <a:pt x="14557" y="5935"/>
                  </a:lnTo>
                  <a:lnTo>
                    <a:pt x="14508" y="5838"/>
                  </a:lnTo>
                  <a:lnTo>
                    <a:pt x="14459" y="5789"/>
                  </a:lnTo>
                  <a:lnTo>
                    <a:pt x="14386" y="5715"/>
                  </a:lnTo>
                  <a:lnTo>
                    <a:pt x="14288" y="5667"/>
                  </a:lnTo>
                  <a:lnTo>
                    <a:pt x="14215" y="5642"/>
                  </a:lnTo>
                  <a:lnTo>
                    <a:pt x="10844" y="5642"/>
                  </a:lnTo>
                  <a:lnTo>
                    <a:pt x="11259" y="5471"/>
                  </a:lnTo>
                  <a:lnTo>
                    <a:pt x="11675" y="5251"/>
                  </a:lnTo>
                  <a:lnTo>
                    <a:pt x="12041" y="5007"/>
                  </a:lnTo>
                  <a:lnTo>
                    <a:pt x="12212" y="4885"/>
                  </a:lnTo>
                  <a:lnTo>
                    <a:pt x="12383" y="4739"/>
                  </a:lnTo>
                  <a:lnTo>
                    <a:pt x="12652" y="4445"/>
                  </a:lnTo>
                  <a:lnTo>
                    <a:pt x="12871" y="4152"/>
                  </a:lnTo>
                  <a:lnTo>
                    <a:pt x="13067" y="3859"/>
                  </a:lnTo>
                  <a:lnTo>
                    <a:pt x="13213" y="3566"/>
                  </a:lnTo>
                  <a:lnTo>
                    <a:pt x="13311" y="3298"/>
                  </a:lnTo>
                  <a:lnTo>
                    <a:pt x="13409" y="3029"/>
                  </a:lnTo>
                  <a:lnTo>
                    <a:pt x="13433" y="2760"/>
                  </a:lnTo>
                  <a:lnTo>
                    <a:pt x="13458" y="2492"/>
                  </a:lnTo>
                  <a:lnTo>
                    <a:pt x="13433" y="2247"/>
                  </a:lnTo>
                  <a:lnTo>
                    <a:pt x="13384" y="2003"/>
                  </a:lnTo>
                  <a:lnTo>
                    <a:pt x="13311" y="1759"/>
                  </a:lnTo>
                  <a:lnTo>
                    <a:pt x="13238" y="1539"/>
                  </a:lnTo>
                  <a:lnTo>
                    <a:pt x="13116" y="1344"/>
                  </a:lnTo>
                  <a:lnTo>
                    <a:pt x="12994" y="1124"/>
                  </a:lnTo>
                  <a:lnTo>
                    <a:pt x="12847" y="953"/>
                  </a:lnTo>
                  <a:lnTo>
                    <a:pt x="12676" y="782"/>
                  </a:lnTo>
                  <a:lnTo>
                    <a:pt x="12505" y="611"/>
                  </a:lnTo>
                  <a:lnTo>
                    <a:pt x="12334" y="464"/>
                  </a:lnTo>
                  <a:lnTo>
                    <a:pt x="12139" y="342"/>
                  </a:lnTo>
                  <a:lnTo>
                    <a:pt x="11919" y="220"/>
                  </a:lnTo>
                  <a:lnTo>
                    <a:pt x="11699" y="147"/>
                  </a:lnTo>
                  <a:lnTo>
                    <a:pt x="11455" y="74"/>
                  </a:lnTo>
                  <a:lnTo>
                    <a:pt x="11211" y="25"/>
                  </a:lnTo>
                  <a:lnTo>
                    <a:pt x="10966" y="0"/>
                  </a:lnTo>
                  <a:lnTo>
                    <a:pt x="10698" y="25"/>
                  </a:lnTo>
                  <a:lnTo>
                    <a:pt x="10429" y="49"/>
                  </a:lnTo>
                  <a:lnTo>
                    <a:pt x="10160" y="147"/>
                  </a:lnTo>
                  <a:lnTo>
                    <a:pt x="9892" y="245"/>
                  </a:lnTo>
                  <a:lnTo>
                    <a:pt x="9599" y="391"/>
                  </a:lnTo>
                  <a:lnTo>
                    <a:pt x="9306" y="587"/>
                  </a:lnTo>
                  <a:lnTo>
                    <a:pt x="9013" y="806"/>
                  </a:lnTo>
                  <a:lnTo>
                    <a:pt x="8719" y="1075"/>
                  </a:lnTo>
                  <a:lnTo>
                    <a:pt x="8475" y="1368"/>
                  </a:lnTo>
                  <a:lnTo>
                    <a:pt x="8280" y="1661"/>
                  </a:lnTo>
                  <a:lnTo>
                    <a:pt x="8084" y="2003"/>
                  </a:lnTo>
                  <a:lnTo>
                    <a:pt x="7914" y="2369"/>
                  </a:lnTo>
                  <a:lnTo>
                    <a:pt x="7791" y="2736"/>
                  </a:lnTo>
                  <a:lnTo>
                    <a:pt x="7669" y="3102"/>
                  </a:lnTo>
                  <a:lnTo>
                    <a:pt x="7572" y="3469"/>
                  </a:lnTo>
                  <a:lnTo>
                    <a:pt x="7498" y="3835"/>
                  </a:lnTo>
                  <a:lnTo>
                    <a:pt x="7401" y="4519"/>
                  </a:lnTo>
                  <a:lnTo>
                    <a:pt x="7327" y="5080"/>
                  </a:lnTo>
                  <a:lnTo>
                    <a:pt x="7303" y="5667"/>
                  </a:lnTo>
                  <a:lnTo>
                    <a:pt x="7279" y="5080"/>
                  </a:lnTo>
                  <a:lnTo>
                    <a:pt x="7205" y="4519"/>
                  </a:lnTo>
                  <a:lnTo>
                    <a:pt x="7108" y="3835"/>
                  </a:lnTo>
                  <a:lnTo>
                    <a:pt x="7034" y="3469"/>
                  </a:lnTo>
                  <a:lnTo>
                    <a:pt x="6937" y="3102"/>
                  </a:lnTo>
                  <a:lnTo>
                    <a:pt x="6814" y="2736"/>
                  </a:lnTo>
                  <a:lnTo>
                    <a:pt x="6692" y="2369"/>
                  </a:lnTo>
                  <a:lnTo>
                    <a:pt x="6521" y="2003"/>
                  </a:lnTo>
                  <a:lnTo>
                    <a:pt x="6326" y="1661"/>
                  </a:lnTo>
                  <a:lnTo>
                    <a:pt x="6131" y="1368"/>
                  </a:lnTo>
                  <a:lnTo>
                    <a:pt x="5886" y="1075"/>
                  </a:lnTo>
                  <a:lnTo>
                    <a:pt x="5593" y="806"/>
                  </a:lnTo>
                  <a:lnTo>
                    <a:pt x="5300" y="587"/>
                  </a:lnTo>
                  <a:lnTo>
                    <a:pt x="5007" y="391"/>
                  </a:lnTo>
                  <a:lnTo>
                    <a:pt x="4714" y="245"/>
                  </a:lnTo>
                  <a:lnTo>
                    <a:pt x="4445" y="147"/>
                  </a:lnTo>
                  <a:lnTo>
                    <a:pt x="4177" y="49"/>
                  </a:lnTo>
                  <a:lnTo>
                    <a:pt x="3908" y="25"/>
                  </a:lnTo>
                  <a:lnTo>
                    <a:pt x="36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8"/>
            <p:cNvSpPr/>
            <p:nvPr/>
          </p:nvSpPr>
          <p:spPr>
            <a:xfrm>
              <a:off x="1977625" y="5237525"/>
              <a:ext cx="113600" cy="213100"/>
            </a:xfrm>
            <a:custGeom>
              <a:avLst/>
              <a:gdLst/>
              <a:ahLst/>
              <a:cxnLst/>
              <a:rect l="l" t="t" r="r" b="b"/>
              <a:pathLst>
                <a:path w="4544" h="8524" extrusionOk="0">
                  <a:moveTo>
                    <a:pt x="1" y="0"/>
                  </a:moveTo>
                  <a:lnTo>
                    <a:pt x="1" y="8035"/>
                  </a:lnTo>
                  <a:lnTo>
                    <a:pt x="25" y="8133"/>
                  </a:lnTo>
                  <a:lnTo>
                    <a:pt x="50" y="8231"/>
                  </a:lnTo>
                  <a:lnTo>
                    <a:pt x="99" y="8304"/>
                  </a:lnTo>
                  <a:lnTo>
                    <a:pt x="148" y="8377"/>
                  </a:lnTo>
                  <a:lnTo>
                    <a:pt x="221" y="8426"/>
                  </a:lnTo>
                  <a:lnTo>
                    <a:pt x="318" y="8475"/>
                  </a:lnTo>
                  <a:lnTo>
                    <a:pt x="392" y="8499"/>
                  </a:lnTo>
                  <a:lnTo>
                    <a:pt x="489" y="8524"/>
                  </a:lnTo>
                  <a:lnTo>
                    <a:pt x="4544" y="8524"/>
                  </a:lnTo>
                  <a:lnTo>
                    <a:pt x="45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8"/>
            <p:cNvSpPr/>
            <p:nvPr/>
          </p:nvSpPr>
          <p:spPr>
            <a:xfrm>
              <a:off x="2190125" y="5237525"/>
              <a:ext cx="113575" cy="213100"/>
            </a:xfrm>
            <a:custGeom>
              <a:avLst/>
              <a:gdLst/>
              <a:ahLst/>
              <a:cxnLst/>
              <a:rect l="l" t="t" r="r" b="b"/>
              <a:pathLst>
                <a:path w="4543" h="8524" extrusionOk="0">
                  <a:moveTo>
                    <a:pt x="0" y="0"/>
                  </a:moveTo>
                  <a:lnTo>
                    <a:pt x="0" y="8524"/>
                  </a:lnTo>
                  <a:lnTo>
                    <a:pt x="4054" y="8524"/>
                  </a:lnTo>
                  <a:lnTo>
                    <a:pt x="4152" y="8499"/>
                  </a:lnTo>
                  <a:lnTo>
                    <a:pt x="4225" y="8475"/>
                  </a:lnTo>
                  <a:lnTo>
                    <a:pt x="4323" y="8426"/>
                  </a:lnTo>
                  <a:lnTo>
                    <a:pt x="4396" y="8377"/>
                  </a:lnTo>
                  <a:lnTo>
                    <a:pt x="4445" y="8304"/>
                  </a:lnTo>
                  <a:lnTo>
                    <a:pt x="4494" y="8231"/>
                  </a:lnTo>
                  <a:lnTo>
                    <a:pt x="4518" y="8133"/>
                  </a:lnTo>
                  <a:lnTo>
                    <a:pt x="4543" y="8035"/>
                  </a:lnTo>
                  <a:lnTo>
                    <a:pt x="454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8" name="Google Shape;598;p38"/>
          <p:cNvGrpSpPr/>
          <p:nvPr/>
        </p:nvGrpSpPr>
        <p:grpSpPr>
          <a:xfrm>
            <a:off x="2048002" y="5237815"/>
            <a:ext cx="350200" cy="359877"/>
            <a:chOff x="2605300" y="5003050"/>
            <a:chExt cx="418900" cy="430475"/>
          </a:xfrm>
        </p:grpSpPr>
        <p:sp>
          <p:nvSpPr>
            <p:cNvPr id="599" name="Google Shape;599;p38"/>
            <p:cNvSpPr/>
            <p:nvPr/>
          </p:nvSpPr>
          <p:spPr>
            <a:xfrm>
              <a:off x="2820225" y="5222250"/>
              <a:ext cx="202750" cy="211275"/>
            </a:xfrm>
            <a:custGeom>
              <a:avLst/>
              <a:gdLst/>
              <a:ahLst/>
              <a:cxnLst/>
              <a:rect l="l" t="t" r="r" b="b"/>
              <a:pathLst>
                <a:path w="8110" h="8451" extrusionOk="0">
                  <a:moveTo>
                    <a:pt x="1710" y="1"/>
                  </a:moveTo>
                  <a:lnTo>
                    <a:pt x="1" y="1857"/>
                  </a:lnTo>
                  <a:lnTo>
                    <a:pt x="5813" y="8158"/>
                  </a:lnTo>
                  <a:lnTo>
                    <a:pt x="5960" y="8280"/>
                  </a:lnTo>
                  <a:lnTo>
                    <a:pt x="6131" y="8378"/>
                  </a:lnTo>
                  <a:lnTo>
                    <a:pt x="6302" y="8427"/>
                  </a:lnTo>
                  <a:lnTo>
                    <a:pt x="6497" y="8451"/>
                  </a:lnTo>
                  <a:lnTo>
                    <a:pt x="6668" y="8427"/>
                  </a:lnTo>
                  <a:lnTo>
                    <a:pt x="6839" y="8378"/>
                  </a:lnTo>
                  <a:lnTo>
                    <a:pt x="7010" y="8280"/>
                  </a:lnTo>
                  <a:lnTo>
                    <a:pt x="7157" y="8158"/>
                  </a:lnTo>
                  <a:lnTo>
                    <a:pt x="7841" y="7474"/>
                  </a:lnTo>
                  <a:lnTo>
                    <a:pt x="7963" y="7328"/>
                  </a:lnTo>
                  <a:lnTo>
                    <a:pt x="8060" y="7157"/>
                  </a:lnTo>
                  <a:lnTo>
                    <a:pt x="8109" y="6986"/>
                  </a:lnTo>
                  <a:lnTo>
                    <a:pt x="8109" y="6815"/>
                  </a:lnTo>
                  <a:lnTo>
                    <a:pt x="8109" y="6619"/>
                  </a:lnTo>
                  <a:lnTo>
                    <a:pt x="8060" y="6448"/>
                  </a:lnTo>
                  <a:lnTo>
                    <a:pt x="7963" y="6277"/>
                  </a:lnTo>
                  <a:lnTo>
                    <a:pt x="7841" y="6131"/>
                  </a:lnTo>
                  <a:lnTo>
                    <a:pt x="1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8"/>
            <p:cNvSpPr/>
            <p:nvPr/>
          </p:nvSpPr>
          <p:spPr>
            <a:xfrm>
              <a:off x="2606525" y="5003050"/>
              <a:ext cx="203975" cy="208225"/>
            </a:xfrm>
            <a:custGeom>
              <a:avLst/>
              <a:gdLst/>
              <a:ahLst/>
              <a:cxnLst/>
              <a:rect l="l" t="t" r="r" b="b"/>
              <a:pathLst>
                <a:path w="8159" h="8329" extrusionOk="0">
                  <a:moveTo>
                    <a:pt x="880" y="1"/>
                  </a:moveTo>
                  <a:lnTo>
                    <a:pt x="685" y="50"/>
                  </a:lnTo>
                  <a:lnTo>
                    <a:pt x="514" y="123"/>
                  </a:lnTo>
                  <a:lnTo>
                    <a:pt x="391" y="245"/>
                  </a:lnTo>
                  <a:lnTo>
                    <a:pt x="269" y="367"/>
                  </a:lnTo>
                  <a:lnTo>
                    <a:pt x="172" y="514"/>
                  </a:lnTo>
                  <a:lnTo>
                    <a:pt x="98" y="685"/>
                  </a:lnTo>
                  <a:lnTo>
                    <a:pt x="50" y="856"/>
                  </a:lnTo>
                  <a:lnTo>
                    <a:pt x="1" y="1026"/>
                  </a:lnTo>
                  <a:lnTo>
                    <a:pt x="1" y="1222"/>
                  </a:lnTo>
                  <a:lnTo>
                    <a:pt x="1" y="1417"/>
                  </a:lnTo>
                  <a:lnTo>
                    <a:pt x="1" y="1613"/>
                  </a:lnTo>
                  <a:lnTo>
                    <a:pt x="74" y="2028"/>
                  </a:lnTo>
                  <a:lnTo>
                    <a:pt x="221" y="2492"/>
                  </a:lnTo>
                  <a:lnTo>
                    <a:pt x="391" y="2931"/>
                  </a:lnTo>
                  <a:lnTo>
                    <a:pt x="611" y="3396"/>
                  </a:lnTo>
                  <a:lnTo>
                    <a:pt x="856" y="3884"/>
                  </a:lnTo>
                  <a:lnTo>
                    <a:pt x="1124" y="4324"/>
                  </a:lnTo>
                  <a:lnTo>
                    <a:pt x="1417" y="4788"/>
                  </a:lnTo>
                  <a:lnTo>
                    <a:pt x="1710" y="5203"/>
                  </a:lnTo>
                  <a:lnTo>
                    <a:pt x="2003" y="5594"/>
                  </a:lnTo>
                  <a:lnTo>
                    <a:pt x="2296" y="5960"/>
                  </a:lnTo>
                  <a:lnTo>
                    <a:pt x="2590" y="6302"/>
                  </a:lnTo>
                  <a:lnTo>
                    <a:pt x="2858" y="6571"/>
                  </a:lnTo>
                  <a:lnTo>
                    <a:pt x="3078" y="6790"/>
                  </a:lnTo>
                  <a:lnTo>
                    <a:pt x="3322" y="6986"/>
                  </a:lnTo>
                  <a:lnTo>
                    <a:pt x="3566" y="7157"/>
                  </a:lnTo>
                  <a:lnTo>
                    <a:pt x="3811" y="7328"/>
                  </a:lnTo>
                  <a:lnTo>
                    <a:pt x="4324" y="7621"/>
                  </a:lnTo>
                  <a:lnTo>
                    <a:pt x="4836" y="7841"/>
                  </a:lnTo>
                  <a:lnTo>
                    <a:pt x="5325" y="8036"/>
                  </a:lnTo>
                  <a:lnTo>
                    <a:pt x="5740" y="8182"/>
                  </a:lnTo>
                  <a:lnTo>
                    <a:pt x="6351" y="8329"/>
                  </a:lnTo>
                  <a:lnTo>
                    <a:pt x="8158" y="6668"/>
                  </a:lnTo>
                  <a:lnTo>
                    <a:pt x="4446" y="2956"/>
                  </a:lnTo>
                  <a:lnTo>
                    <a:pt x="1735" y="245"/>
                  </a:lnTo>
                  <a:lnTo>
                    <a:pt x="1588" y="123"/>
                  </a:lnTo>
                  <a:lnTo>
                    <a:pt x="1417" y="50"/>
                  </a:lnTo>
                  <a:lnTo>
                    <a:pt x="12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8"/>
            <p:cNvSpPr/>
            <p:nvPr/>
          </p:nvSpPr>
          <p:spPr>
            <a:xfrm>
              <a:off x="2605300" y="5008550"/>
              <a:ext cx="418900" cy="418875"/>
            </a:xfrm>
            <a:custGeom>
              <a:avLst/>
              <a:gdLst/>
              <a:ahLst/>
              <a:cxnLst/>
              <a:rect l="l" t="t" r="r" b="b"/>
              <a:pathLst>
                <a:path w="16756" h="16755" extrusionOk="0">
                  <a:moveTo>
                    <a:pt x="13922" y="1"/>
                  </a:moveTo>
                  <a:lnTo>
                    <a:pt x="13824" y="49"/>
                  </a:lnTo>
                  <a:lnTo>
                    <a:pt x="13360" y="342"/>
                  </a:lnTo>
                  <a:lnTo>
                    <a:pt x="12261" y="1026"/>
                  </a:lnTo>
                  <a:lnTo>
                    <a:pt x="11602" y="1466"/>
                  </a:lnTo>
                  <a:lnTo>
                    <a:pt x="10942" y="1930"/>
                  </a:lnTo>
                  <a:lnTo>
                    <a:pt x="10381" y="2370"/>
                  </a:lnTo>
                  <a:lnTo>
                    <a:pt x="10112" y="2589"/>
                  </a:lnTo>
                  <a:lnTo>
                    <a:pt x="9917" y="2785"/>
                  </a:lnTo>
                  <a:lnTo>
                    <a:pt x="9795" y="2907"/>
                  </a:lnTo>
                  <a:lnTo>
                    <a:pt x="9697" y="3053"/>
                  </a:lnTo>
                  <a:lnTo>
                    <a:pt x="9599" y="3224"/>
                  </a:lnTo>
                  <a:lnTo>
                    <a:pt x="9526" y="3420"/>
                  </a:lnTo>
                  <a:lnTo>
                    <a:pt x="9404" y="3835"/>
                  </a:lnTo>
                  <a:lnTo>
                    <a:pt x="9330" y="4275"/>
                  </a:lnTo>
                  <a:lnTo>
                    <a:pt x="9282" y="4714"/>
                  </a:lnTo>
                  <a:lnTo>
                    <a:pt x="9306" y="5178"/>
                  </a:lnTo>
                  <a:lnTo>
                    <a:pt x="9355" y="5593"/>
                  </a:lnTo>
                  <a:lnTo>
                    <a:pt x="9379" y="5789"/>
                  </a:lnTo>
                  <a:lnTo>
                    <a:pt x="9453" y="5960"/>
                  </a:lnTo>
                  <a:lnTo>
                    <a:pt x="270" y="14459"/>
                  </a:lnTo>
                  <a:lnTo>
                    <a:pt x="147" y="14606"/>
                  </a:lnTo>
                  <a:lnTo>
                    <a:pt x="74" y="14776"/>
                  </a:lnTo>
                  <a:lnTo>
                    <a:pt x="1" y="14947"/>
                  </a:lnTo>
                  <a:lnTo>
                    <a:pt x="1" y="15118"/>
                  </a:lnTo>
                  <a:lnTo>
                    <a:pt x="1" y="15314"/>
                  </a:lnTo>
                  <a:lnTo>
                    <a:pt x="74" y="15485"/>
                  </a:lnTo>
                  <a:lnTo>
                    <a:pt x="147" y="15656"/>
                  </a:lnTo>
                  <a:lnTo>
                    <a:pt x="270" y="15802"/>
                  </a:lnTo>
                  <a:lnTo>
                    <a:pt x="953" y="16486"/>
                  </a:lnTo>
                  <a:lnTo>
                    <a:pt x="1100" y="16608"/>
                  </a:lnTo>
                  <a:lnTo>
                    <a:pt x="1271" y="16681"/>
                  </a:lnTo>
                  <a:lnTo>
                    <a:pt x="1442" y="16755"/>
                  </a:lnTo>
                  <a:lnTo>
                    <a:pt x="1808" y="16755"/>
                  </a:lnTo>
                  <a:lnTo>
                    <a:pt x="1979" y="16681"/>
                  </a:lnTo>
                  <a:lnTo>
                    <a:pt x="2150" y="16608"/>
                  </a:lnTo>
                  <a:lnTo>
                    <a:pt x="2297" y="16486"/>
                  </a:lnTo>
                  <a:lnTo>
                    <a:pt x="10796" y="7303"/>
                  </a:lnTo>
                  <a:lnTo>
                    <a:pt x="11162" y="7401"/>
                  </a:lnTo>
                  <a:lnTo>
                    <a:pt x="11577" y="7450"/>
                  </a:lnTo>
                  <a:lnTo>
                    <a:pt x="12041" y="7474"/>
                  </a:lnTo>
                  <a:lnTo>
                    <a:pt x="12481" y="7425"/>
                  </a:lnTo>
                  <a:lnTo>
                    <a:pt x="12921" y="7352"/>
                  </a:lnTo>
                  <a:lnTo>
                    <a:pt x="13336" y="7230"/>
                  </a:lnTo>
                  <a:lnTo>
                    <a:pt x="13531" y="7156"/>
                  </a:lnTo>
                  <a:lnTo>
                    <a:pt x="13702" y="7059"/>
                  </a:lnTo>
                  <a:lnTo>
                    <a:pt x="13849" y="6961"/>
                  </a:lnTo>
                  <a:lnTo>
                    <a:pt x="13971" y="6839"/>
                  </a:lnTo>
                  <a:lnTo>
                    <a:pt x="14166" y="6644"/>
                  </a:lnTo>
                  <a:lnTo>
                    <a:pt x="14386" y="6375"/>
                  </a:lnTo>
                  <a:lnTo>
                    <a:pt x="14826" y="5813"/>
                  </a:lnTo>
                  <a:lnTo>
                    <a:pt x="15290" y="5154"/>
                  </a:lnTo>
                  <a:lnTo>
                    <a:pt x="15729" y="4494"/>
                  </a:lnTo>
                  <a:lnTo>
                    <a:pt x="16413" y="3395"/>
                  </a:lnTo>
                  <a:lnTo>
                    <a:pt x="16706" y="2931"/>
                  </a:lnTo>
                  <a:lnTo>
                    <a:pt x="16755" y="2834"/>
                  </a:lnTo>
                  <a:lnTo>
                    <a:pt x="16755" y="2736"/>
                  </a:lnTo>
                  <a:lnTo>
                    <a:pt x="16755" y="2663"/>
                  </a:lnTo>
                  <a:lnTo>
                    <a:pt x="16706" y="2589"/>
                  </a:lnTo>
                  <a:lnTo>
                    <a:pt x="16633" y="2541"/>
                  </a:lnTo>
                  <a:lnTo>
                    <a:pt x="16462" y="2541"/>
                  </a:lnTo>
                  <a:lnTo>
                    <a:pt x="16364" y="2589"/>
                  </a:lnTo>
                  <a:lnTo>
                    <a:pt x="13653" y="4958"/>
                  </a:lnTo>
                  <a:lnTo>
                    <a:pt x="13580" y="5007"/>
                  </a:lnTo>
                  <a:lnTo>
                    <a:pt x="13458" y="5007"/>
                  </a:lnTo>
                  <a:lnTo>
                    <a:pt x="13360" y="4983"/>
                  </a:lnTo>
                  <a:lnTo>
                    <a:pt x="13238" y="4885"/>
                  </a:lnTo>
                  <a:lnTo>
                    <a:pt x="13140" y="4763"/>
                  </a:lnTo>
                  <a:lnTo>
                    <a:pt x="13092" y="4641"/>
                  </a:lnTo>
                  <a:lnTo>
                    <a:pt x="13092" y="4543"/>
                  </a:lnTo>
                  <a:lnTo>
                    <a:pt x="13140" y="4446"/>
                  </a:lnTo>
                  <a:lnTo>
                    <a:pt x="15607" y="1490"/>
                  </a:lnTo>
                  <a:lnTo>
                    <a:pt x="15656" y="1393"/>
                  </a:lnTo>
                  <a:lnTo>
                    <a:pt x="15656" y="1319"/>
                  </a:lnTo>
                  <a:lnTo>
                    <a:pt x="15656" y="1222"/>
                  </a:lnTo>
                  <a:lnTo>
                    <a:pt x="15607" y="1148"/>
                  </a:lnTo>
                  <a:lnTo>
                    <a:pt x="15534" y="1100"/>
                  </a:lnTo>
                  <a:lnTo>
                    <a:pt x="15363" y="1100"/>
                  </a:lnTo>
                  <a:lnTo>
                    <a:pt x="15265" y="1148"/>
                  </a:lnTo>
                  <a:lnTo>
                    <a:pt x="12310" y="3615"/>
                  </a:lnTo>
                  <a:lnTo>
                    <a:pt x="12212" y="3664"/>
                  </a:lnTo>
                  <a:lnTo>
                    <a:pt x="12115" y="3664"/>
                  </a:lnTo>
                  <a:lnTo>
                    <a:pt x="11993" y="3615"/>
                  </a:lnTo>
                  <a:lnTo>
                    <a:pt x="11895" y="3517"/>
                  </a:lnTo>
                  <a:lnTo>
                    <a:pt x="11797" y="3395"/>
                  </a:lnTo>
                  <a:lnTo>
                    <a:pt x="11748" y="3298"/>
                  </a:lnTo>
                  <a:lnTo>
                    <a:pt x="11748" y="3176"/>
                  </a:lnTo>
                  <a:lnTo>
                    <a:pt x="11797" y="3102"/>
                  </a:lnTo>
                  <a:lnTo>
                    <a:pt x="14166" y="391"/>
                  </a:lnTo>
                  <a:lnTo>
                    <a:pt x="14215" y="294"/>
                  </a:lnTo>
                  <a:lnTo>
                    <a:pt x="14215" y="220"/>
                  </a:lnTo>
                  <a:lnTo>
                    <a:pt x="14215" y="123"/>
                  </a:lnTo>
                  <a:lnTo>
                    <a:pt x="14166" y="49"/>
                  </a:lnTo>
                  <a:lnTo>
                    <a:pt x="1409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2" name="Google Shape;602;p38"/>
          <p:cNvGrpSpPr/>
          <p:nvPr/>
        </p:nvGrpSpPr>
        <p:grpSpPr>
          <a:xfrm>
            <a:off x="2577336" y="5245486"/>
            <a:ext cx="418585" cy="344056"/>
            <a:chOff x="3238475" y="5012225"/>
            <a:chExt cx="500700" cy="411550"/>
          </a:xfrm>
        </p:grpSpPr>
        <p:sp>
          <p:nvSpPr>
            <p:cNvPr id="603" name="Google Shape;603;p38"/>
            <p:cNvSpPr/>
            <p:nvPr/>
          </p:nvSpPr>
          <p:spPr>
            <a:xfrm>
              <a:off x="3238475" y="5315050"/>
              <a:ext cx="500700" cy="108725"/>
            </a:xfrm>
            <a:custGeom>
              <a:avLst/>
              <a:gdLst/>
              <a:ahLst/>
              <a:cxnLst/>
              <a:rect l="l" t="t" r="r" b="b"/>
              <a:pathLst>
                <a:path w="20028" h="4349" extrusionOk="0">
                  <a:moveTo>
                    <a:pt x="17683" y="856"/>
                  </a:moveTo>
                  <a:lnTo>
                    <a:pt x="17781" y="880"/>
                  </a:lnTo>
                  <a:lnTo>
                    <a:pt x="17854" y="929"/>
                  </a:lnTo>
                  <a:lnTo>
                    <a:pt x="17903" y="1002"/>
                  </a:lnTo>
                  <a:lnTo>
                    <a:pt x="17927" y="1100"/>
                  </a:lnTo>
                  <a:lnTo>
                    <a:pt x="17903" y="1198"/>
                  </a:lnTo>
                  <a:lnTo>
                    <a:pt x="17854" y="1271"/>
                  </a:lnTo>
                  <a:lnTo>
                    <a:pt x="17781" y="1320"/>
                  </a:lnTo>
                  <a:lnTo>
                    <a:pt x="17683" y="1344"/>
                  </a:lnTo>
                  <a:lnTo>
                    <a:pt x="2345" y="1344"/>
                  </a:lnTo>
                  <a:lnTo>
                    <a:pt x="2247" y="1320"/>
                  </a:lnTo>
                  <a:lnTo>
                    <a:pt x="2174" y="1271"/>
                  </a:lnTo>
                  <a:lnTo>
                    <a:pt x="2125" y="1198"/>
                  </a:lnTo>
                  <a:lnTo>
                    <a:pt x="2101" y="1100"/>
                  </a:lnTo>
                  <a:lnTo>
                    <a:pt x="2125" y="1002"/>
                  </a:lnTo>
                  <a:lnTo>
                    <a:pt x="2174" y="929"/>
                  </a:lnTo>
                  <a:lnTo>
                    <a:pt x="2247" y="880"/>
                  </a:lnTo>
                  <a:lnTo>
                    <a:pt x="2345" y="856"/>
                  </a:lnTo>
                  <a:close/>
                  <a:moveTo>
                    <a:pt x="367" y="1"/>
                  </a:moveTo>
                  <a:lnTo>
                    <a:pt x="269" y="25"/>
                  </a:lnTo>
                  <a:lnTo>
                    <a:pt x="196" y="74"/>
                  </a:lnTo>
                  <a:lnTo>
                    <a:pt x="123" y="123"/>
                  </a:lnTo>
                  <a:lnTo>
                    <a:pt x="74" y="196"/>
                  </a:lnTo>
                  <a:lnTo>
                    <a:pt x="49" y="270"/>
                  </a:lnTo>
                  <a:lnTo>
                    <a:pt x="25" y="343"/>
                  </a:lnTo>
                  <a:lnTo>
                    <a:pt x="1" y="441"/>
                  </a:lnTo>
                  <a:lnTo>
                    <a:pt x="25" y="514"/>
                  </a:lnTo>
                  <a:lnTo>
                    <a:pt x="49" y="587"/>
                  </a:lnTo>
                  <a:lnTo>
                    <a:pt x="74" y="660"/>
                  </a:lnTo>
                  <a:lnTo>
                    <a:pt x="123" y="734"/>
                  </a:lnTo>
                  <a:lnTo>
                    <a:pt x="196" y="782"/>
                  </a:lnTo>
                  <a:lnTo>
                    <a:pt x="269" y="831"/>
                  </a:lnTo>
                  <a:lnTo>
                    <a:pt x="367" y="856"/>
                  </a:lnTo>
                  <a:lnTo>
                    <a:pt x="440" y="856"/>
                  </a:lnTo>
                  <a:lnTo>
                    <a:pt x="489" y="880"/>
                  </a:lnTo>
                  <a:lnTo>
                    <a:pt x="562" y="905"/>
                  </a:lnTo>
                  <a:lnTo>
                    <a:pt x="709" y="1051"/>
                  </a:lnTo>
                  <a:lnTo>
                    <a:pt x="855" y="1246"/>
                  </a:lnTo>
                  <a:lnTo>
                    <a:pt x="1026" y="1491"/>
                  </a:lnTo>
                  <a:lnTo>
                    <a:pt x="1344" y="2028"/>
                  </a:lnTo>
                  <a:lnTo>
                    <a:pt x="1637" y="2516"/>
                  </a:lnTo>
                  <a:lnTo>
                    <a:pt x="1906" y="3005"/>
                  </a:lnTo>
                  <a:lnTo>
                    <a:pt x="2174" y="3469"/>
                  </a:lnTo>
                  <a:lnTo>
                    <a:pt x="2467" y="3884"/>
                  </a:lnTo>
                  <a:lnTo>
                    <a:pt x="2589" y="4055"/>
                  </a:lnTo>
                  <a:lnTo>
                    <a:pt x="2736" y="4226"/>
                  </a:lnTo>
                  <a:lnTo>
                    <a:pt x="2809" y="4275"/>
                  </a:lnTo>
                  <a:lnTo>
                    <a:pt x="2882" y="4299"/>
                  </a:lnTo>
                  <a:lnTo>
                    <a:pt x="2980" y="4324"/>
                  </a:lnTo>
                  <a:lnTo>
                    <a:pt x="3053" y="4348"/>
                  </a:lnTo>
                  <a:lnTo>
                    <a:pt x="16975" y="4348"/>
                  </a:lnTo>
                  <a:lnTo>
                    <a:pt x="17048" y="4324"/>
                  </a:lnTo>
                  <a:lnTo>
                    <a:pt x="17146" y="4299"/>
                  </a:lnTo>
                  <a:lnTo>
                    <a:pt x="17219" y="4275"/>
                  </a:lnTo>
                  <a:lnTo>
                    <a:pt x="17292" y="4226"/>
                  </a:lnTo>
                  <a:lnTo>
                    <a:pt x="17439" y="4055"/>
                  </a:lnTo>
                  <a:lnTo>
                    <a:pt x="17561" y="3884"/>
                  </a:lnTo>
                  <a:lnTo>
                    <a:pt x="17854" y="3469"/>
                  </a:lnTo>
                  <a:lnTo>
                    <a:pt x="18122" y="3005"/>
                  </a:lnTo>
                  <a:lnTo>
                    <a:pt x="18391" y="2516"/>
                  </a:lnTo>
                  <a:lnTo>
                    <a:pt x="18684" y="2028"/>
                  </a:lnTo>
                  <a:lnTo>
                    <a:pt x="19002" y="1491"/>
                  </a:lnTo>
                  <a:lnTo>
                    <a:pt x="19173" y="1246"/>
                  </a:lnTo>
                  <a:lnTo>
                    <a:pt x="19319" y="1051"/>
                  </a:lnTo>
                  <a:lnTo>
                    <a:pt x="19466" y="905"/>
                  </a:lnTo>
                  <a:lnTo>
                    <a:pt x="19539" y="880"/>
                  </a:lnTo>
                  <a:lnTo>
                    <a:pt x="19588" y="856"/>
                  </a:lnTo>
                  <a:lnTo>
                    <a:pt x="19661" y="856"/>
                  </a:lnTo>
                  <a:lnTo>
                    <a:pt x="19759" y="831"/>
                  </a:lnTo>
                  <a:lnTo>
                    <a:pt x="19832" y="782"/>
                  </a:lnTo>
                  <a:lnTo>
                    <a:pt x="19905" y="734"/>
                  </a:lnTo>
                  <a:lnTo>
                    <a:pt x="19954" y="660"/>
                  </a:lnTo>
                  <a:lnTo>
                    <a:pt x="19979" y="587"/>
                  </a:lnTo>
                  <a:lnTo>
                    <a:pt x="20003" y="514"/>
                  </a:lnTo>
                  <a:lnTo>
                    <a:pt x="20027" y="441"/>
                  </a:lnTo>
                  <a:lnTo>
                    <a:pt x="20003" y="343"/>
                  </a:lnTo>
                  <a:lnTo>
                    <a:pt x="19979" y="270"/>
                  </a:lnTo>
                  <a:lnTo>
                    <a:pt x="19954" y="196"/>
                  </a:lnTo>
                  <a:lnTo>
                    <a:pt x="19881" y="123"/>
                  </a:lnTo>
                  <a:lnTo>
                    <a:pt x="19832" y="74"/>
                  </a:lnTo>
                  <a:lnTo>
                    <a:pt x="19759" y="25"/>
                  </a:lnTo>
                  <a:lnTo>
                    <a:pt x="1966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8"/>
            <p:cNvSpPr/>
            <p:nvPr/>
          </p:nvSpPr>
          <p:spPr>
            <a:xfrm>
              <a:off x="3282450" y="5160575"/>
              <a:ext cx="412750" cy="140475"/>
            </a:xfrm>
            <a:custGeom>
              <a:avLst/>
              <a:gdLst/>
              <a:ahLst/>
              <a:cxnLst/>
              <a:rect l="l" t="t" r="r" b="b"/>
              <a:pathLst>
                <a:path w="16510" h="5619" extrusionOk="0">
                  <a:moveTo>
                    <a:pt x="8475" y="1"/>
                  </a:moveTo>
                  <a:lnTo>
                    <a:pt x="8157" y="50"/>
                  </a:lnTo>
                  <a:lnTo>
                    <a:pt x="7840" y="99"/>
                  </a:lnTo>
                  <a:lnTo>
                    <a:pt x="7522" y="172"/>
                  </a:lnTo>
                  <a:lnTo>
                    <a:pt x="7229" y="270"/>
                  </a:lnTo>
                  <a:lnTo>
                    <a:pt x="6936" y="367"/>
                  </a:lnTo>
                  <a:lnTo>
                    <a:pt x="6643" y="514"/>
                  </a:lnTo>
                  <a:lnTo>
                    <a:pt x="6374" y="660"/>
                  </a:lnTo>
                  <a:lnTo>
                    <a:pt x="6106" y="807"/>
                  </a:lnTo>
                  <a:lnTo>
                    <a:pt x="5862" y="1002"/>
                  </a:lnTo>
                  <a:lnTo>
                    <a:pt x="5617" y="1173"/>
                  </a:lnTo>
                  <a:lnTo>
                    <a:pt x="5398" y="1393"/>
                  </a:lnTo>
                  <a:lnTo>
                    <a:pt x="5202" y="1613"/>
                  </a:lnTo>
                  <a:lnTo>
                    <a:pt x="5007" y="1857"/>
                  </a:lnTo>
                  <a:lnTo>
                    <a:pt x="4811" y="2101"/>
                  </a:lnTo>
                  <a:lnTo>
                    <a:pt x="4640" y="2370"/>
                  </a:lnTo>
                  <a:lnTo>
                    <a:pt x="4372" y="2272"/>
                  </a:lnTo>
                  <a:lnTo>
                    <a:pt x="4103" y="2223"/>
                  </a:lnTo>
                  <a:lnTo>
                    <a:pt x="3834" y="2199"/>
                  </a:lnTo>
                  <a:lnTo>
                    <a:pt x="3541" y="2175"/>
                  </a:lnTo>
                  <a:lnTo>
                    <a:pt x="3199" y="2199"/>
                  </a:lnTo>
                  <a:lnTo>
                    <a:pt x="2858" y="2248"/>
                  </a:lnTo>
                  <a:lnTo>
                    <a:pt x="2516" y="2345"/>
                  </a:lnTo>
                  <a:lnTo>
                    <a:pt x="2198" y="2443"/>
                  </a:lnTo>
                  <a:lnTo>
                    <a:pt x="1881" y="2590"/>
                  </a:lnTo>
                  <a:lnTo>
                    <a:pt x="1588" y="2761"/>
                  </a:lnTo>
                  <a:lnTo>
                    <a:pt x="1319" y="2956"/>
                  </a:lnTo>
                  <a:lnTo>
                    <a:pt x="1075" y="3176"/>
                  </a:lnTo>
                  <a:lnTo>
                    <a:pt x="855" y="3420"/>
                  </a:lnTo>
                  <a:lnTo>
                    <a:pt x="635" y="3689"/>
                  </a:lnTo>
                  <a:lnTo>
                    <a:pt x="464" y="3982"/>
                  </a:lnTo>
                  <a:lnTo>
                    <a:pt x="318" y="4275"/>
                  </a:lnTo>
                  <a:lnTo>
                    <a:pt x="195" y="4592"/>
                  </a:lnTo>
                  <a:lnTo>
                    <a:pt x="98" y="4910"/>
                  </a:lnTo>
                  <a:lnTo>
                    <a:pt x="24" y="5252"/>
                  </a:lnTo>
                  <a:lnTo>
                    <a:pt x="0" y="5618"/>
                  </a:lnTo>
                  <a:lnTo>
                    <a:pt x="16510" y="5618"/>
                  </a:lnTo>
                  <a:lnTo>
                    <a:pt x="16437" y="5423"/>
                  </a:lnTo>
                  <a:lnTo>
                    <a:pt x="16339" y="5252"/>
                  </a:lnTo>
                  <a:lnTo>
                    <a:pt x="16119" y="4934"/>
                  </a:lnTo>
                  <a:lnTo>
                    <a:pt x="15851" y="4641"/>
                  </a:lnTo>
                  <a:lnTo>
                    <a:pt x="15533" y="4397"/>
                  </a:lnTo>
                  <a:lnTo>
                    <a:pt x="15362" y="4299"/>
                  </a:lnTo>
                  <a:lnTo>
                    <a:pt x="15191" y="4202"/>
                  </a:lnTo>
                  <a:lnTo>
                    <a:pt x="15020" y="4104"/>
                  </a:lnTo>
                  <a:lnTo>
                    <a:pt x="14825" y="4055"/>
                  </a:lnTo>
                  <a:lnTo>
                    <a:pt x="14629" y="3982"/>
                  </a:lnTo>
                  <a:lnTo>
                    <a:pt x="14434" y="3957"/>
                  </a:lnTo>
                  <a:lnTo>
                    <a:pt x="14214" y="3933"/>
                  </a:lnTo>
                  <a:lnTo>
                    <a:pt x="14019" y="3909"/>
                  </a:lnTo>
                  <a:lnTo>
                    <a:pt x="13775" y="3933"/>
                  </a:lnTo>
                  <a:lnTo>
                    <a:pt x="13555" y="3957"/>
                  </a:lnTo>
                  <a:lnTo>
                    <a:pt x="13457" y="3542"/>
                  </a:lnTo>
                  <a:lnTo>
                    <a:pt x="13335" y="3151"/>
                  </a:lnTo>
                  <a:lnTo>
                    <a:pt x="13164" y="2761"/>
                  </a:lnTo>
                  <a:lnTo>
                    <a:pt x="12969" y="2394"/>
                  </a:lnTo>
                  <a:lnTo>
                    <a:pt x="12749" y="2052"/>
                  </a:lnTo>
                  <a:lnTo>
                    <a:pt x="12505" y="1710"/>
                  </a:lnTo>
                  <a:lnTo>
                    <a:pt x="12212" y="1417"/>
                  </a:lnTo>
                  <a:lnTo>
                    <a:pt x="11918" y="1124"/>
                  </a:lnTo>
                  <a:lnTo>
                    <a:pt x="11577" y="880"/>
                  </a:lnTo>
                  <a:lnTo>
                    <a:pt x="11235" y="660"/>
                  </a:lnTo>
                  <a:lnTo>
                    <a:pt x="10868" y="465"/>
                  </a:lnTo>
                  <a:lnTo>
                    <a:pt x="10477" y="294"/>
                  </a:lnTo>
                  <a:lnTo>
                    <a:pt x="10087" y="172"/>
                  </a:lnTo>
                  <a:lnTo>
                    <a:pt x="9672" y="74"/>
                  </a:lnTo>
                  <a:lnTo>
                    <a:pt x="9232" y="25"/>
                  </a:lnTo>
                  <a:lnTo>
                    <a:pt x="879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8"/>
            <p:cNvSpPr/>
            <p:nvPr/>
          </p:nvSpPr>
          <p:spPr>
            <a:xfrm>
              <a:off x="3473550" y="5012225"/>
              <a:ext cx="30550" cy="129450"/>
            </a:xfrm>
            <a:custGeom>
              <a:avLst/>
              <a:gdLst/>
              <a:ahLst/>
              <a:cxnLst/>
              <a:rect l="l" t="t" r="r" b="b"/>
              <a:pathLst>
                <a:path w="1222" h="5178" extrusionOk="0">
                  <a:moveTo>
                    <a:pt x="953" y="0"/>
                  </a:moveTo>
                  <a:lnTo>
                    <a:pt x="831" y="24"/>
                  </a:lnTo>
                  <a:lnTo>
                    <a:pt x="758" y="98"/>
                  </a:lnTo>
                  <a:lnTo>
                    <a:pt x="684" y="171"/>
                  </a:lnTo>
                  <a:lnTo>
                    <a:pt x="660" y="293"/>
                  </a:lnTo>
                  <a:lnTo>
                    <a:pt x="635" y="464"/>
                  </a:lnTo>
                  <a:lnTo>
                    <a:pt x="587" y="611"/>
                  </a:lnTo>
                  <a:lnTo>
                    <a:pt x="513" y="733"/>
                  </a:lnTo>
                  <a:lnTo>
                    <a:pt x="391" y="879"/>
                  </a:lnTo>
                  <a:lnTo>
                    <a:pt x="269" y="1026"/>
                  </a:lnTo>
                  <a:lnTo>
                    <a:pt x="123" y="1246"/>
                  </a:lnTo>
                  <a:lnTo>
                    <a:pt x="74" y="1368"/>
                  </a:lnTo>
                  <a:lnTo>
                    <a:pt x="25" y="1490"/>
                  </a:lnTo>
                  <a:lnTo>
                    <a:pt x="0" y="1636"/>
                  </a:lnTo>
                  <a:lnTo>
                    <a:pt x="0" y="1832"/>
                  </a:lnTo>
                  <a:lnTo>
                    <a:pt x="0" y="2003"/>
                  </a:lnTo>
                  <a:lnTo>
                    <a:pt x="25" y="2149"/>
                  </a:lnTo>
                  <a:lnTo>
                    <a:pt x="74" y="2271"/>
                  </a:lnTo>
                  <a:lnTo>
                    <a:pt x="123" y="2394"/>
                  </a:lnTo>
                  <a:lnTo>
                    <a:pt x="269" y="2613"/>
                  </a:lnTo>
                  <a:lnTo>
                    <a:pt x="391" y="2784"/>
                  </a:lnTo>
                  <a:lnTo>
                    <a:pt x="513" y="2906"/>
                  </a:lnTo>
                  <a:lnTo>
                    <a:pt x="587" y="3029"/>
                  </a:lnTo>
                  <a:lnTo>
                    <a:pt x="635" y="3175"/>
                  </a:lnTo>
                  <a:lnTo>
                    <a:pt x="660" y="3346"/>
                  </a:lnTo>
                  <a:lnTo>
                    <a:pt x="635" y="3541"/>
                  </a:lnTo>
                  <a:lnTo>
                    <a:pt x="587" y="3688"/>
                  </a:lnTo>
                  <a:lnTo>
                    <a:pt x="513" y="3810"/>
                  </a:lnTo>
                  <a:lnTo>
                    <a:pt x="391" y="3932"/>
                  </a:lnTo>
                  <a:lnTo>
                    <a:pt x="269" y="4103"/>
                  </a:lnTo>
                  <a:lnTo>
                    <a:pt x="123" y="4299"/>
                  </a:lnTo>
                  <a:lnTo>
                    <a:pt x="74" y="4421"/>
                  </a:lnTo>
                  <a:lnTo>
                    <a:pt x="25" y="4567"/>
                  </a:lnTo>
                  <a:lnTo>
                    <a:pt x="0" y="4714"/>
                  </a:lnTo>
                  <a:lnTo>
                    <a:pt x="0" y="4885"/>
                  </a:lnTo>
                  <a:lnTo>
                    <a:pt x="0" y="5007"/>
                  </a:lnTo>
                  <a:lnTo>
                    <a:pt x="74" y="5080"/>
                  </a:lnTo>
                  <a:lnTo>
                    <a:pt x="171" y="5153"/>
                  </a:lnTo>
                  <a:lnTo>
                    <a:pt x="269" y="5178"/>
                  </a:lnTo>
                  <a:lnTo>
                    <a:pt x="391" y="5153"/>
                  </a:lnTo>
                  <a:lnTo>
                    <a:pt x="464" y="5080"/>
                  </a:lnTo>
                  <a:lnTo>
                    <a:pt x="538" y="5007"/>
                  </a:lnTo>
                  <a:lnTo>
                    <a:pt x="562" y="4885"/>
                  </a:lnTo>
                  <a:lnTo>
                    <a:pt x="587" y="4714"/>
                  </a:lnTo>
                  <a:lnTo>
                    <a:pt x="635" y="4567"/>
                  </a:lnTo>
                  <a:lnTo>
                    <a:pt x="709" y="4445"/>
                  </a:lnTo>
                  <a:lnTo>
                    <a:pt x="831" y="4299"/>
                  </a:lnTo>
                  <a:lnTo>
                    <a:pt x="953" y="4152"/>
                  </a:lnTo>
                  <a:lnTo>
                    <a:pt x="1099" y="3932"/>
                  </a:lnTo>
                  <a:lnTo>
                    <a:pt x="1148" y="3810"/>
                  </a:lnTo>
                  <a:lnTo>
                    <a:pt x="1197" y="3688"/>
                  </a:lnTo>
                  <a:lnTo>
                    <a:pt x="1222" y="3517"/>
                  </a:lnTo>
                  <a:lnTo>
                    <a:pt x="1222" y="3346"/>
                  </a:lnTo>
                  <a:lnTo>
                    <a:pt x="1222" y="3175"/>
                  </a:lnTo>
                  <a:lnTo>
                    <a:pt x="1197" y="3029"/>
                  </a:lnTo>
                  <a:lnTo>
                    <a:pt x="1148" y="2882"/>
                  </a:lnTo>
                  <a:lnTo>
                    <a:pt x="1099" y="2760"/>
                  </a:lnTo>
                  <a:lnTo>
                    <a:pt x="953" y="2564"/>
                  </a:lnTo>
                  <a:lnTo>
                    <a:pt x="831" y="2394"/>
                  </a:lnTo>
                  <a:lnTo>
                    <a:pt x="709" y="2271"/>
                  </a:lnTo>
                  <a:lnTo>
                    <a:pt x="635" y="2149"/>
                  </a:lnTo>
                  <a:lnTo>
                    <a:pt x="587" y="2003"/>
                  </a:lnTo>
                  <a:lnTo>
                    <a:pt x="562" y="1832"/>
                  </a:lnTo>
                  <a:lnTo>
                    <a:pt x="587" y="1636"/>
                  </a:lnTo>
                  <a:lnTo>
                    <a:pt x="635" y="1490"/>
                  </a:lnTo>
                  <a:lnTo>
                    <a:pt x="709" y="1368"/>
                  </a:lnTo>
                  <a:lnTo>
                    <a:pt x="831" y="1246"/>
                  </a:lnTo>
                  <a:lnTo>
                    <a:pt x="953" y="1075"/>
                  </a:lnTo>
                  <a:lnTo>
                    <a:pt x="1099" y="879"/>
                  </a:lnTo>
                  <a:lnTo>
                    <a:pt x="1148" y="757"/>
                  </a:lnTo>
                  <a:lnTo>
                    <a:pt x="1197" y="611"/>
                  </a:lnTo>
                  <a:lnTo>
                    <a:pt x="1222" y="464"/>
                  </a:lnTo>
                  <a:lnTo>
                    <a:pt x="1222" y="293"/>
                  </a:lnTo>
                  <a:lnTo>
                    <a:pt x="1222" y="171"/>
                  </a:lnTo>
                  <a:lnTo>
                    <a:pt x="1148" y="98"/>
                  </a:lnTo>
                  <a:lnTo>
                    <a:pt x="1051"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8"/>
            <p:cNvSpPr/>
            <p:nvPr/>
          </p:nvSpPr>
          <p:spPr>
            <a:xfrm>
              <a:off x="3429575" y="5012225"/>
              <a:ext cx="31175" cy="129450"/>
            </a:xfrm>
            <a:custGeom>
              <a:avLst/>
              <a:gdLst/>
              <a:ahLst/>
              <a:cxnLst/>
              <a:rect l="l" t="t" r="r" b="b"/>
              <a:pathLst>
                <a:path w="1247" h="5178" extrusionOk="0">
                  <a:moveTo>
                    <a:pt x="953" y="0"/>
                  </a:moveTo>
                  <a:lnTo>
                    <a:pt x="856" y="24"/>
                  </a:lnTo>
                  <a:lnTo>
                    <a:pt x="758" y="98"/>
                  </a:lnTo>
                  <a:lnTo>
                    <a:pt x="709" y="171"/>
                  </a:lnTo>
                  <a:lnTo>
                    <a:pt x="685" y="293"/>
                  </a:lnTo>
                  <a:lnTo>
                    <a:pt x="660" y="464"/>
                  </a:lnTo>
                  <a:lnTo>
                    <a:pt x="612" y="611"/>
                  </a:lnTo>
                  <a:lnTo>
                    <a:pt x="514" y="733"/>
                  </a:lnTo>
                  <a:lnTo>
                    <a:pt x="416" y="879"/>
                  </a:lnTo>
                  <a:lnTo>
                    <a:pt x="270" y="1026"/>
                  </a:lnTo>
                  <a:lnTo>
                    <a:pt x="148" y="1246"/>
                  </a:lnTo>
                  <a:lnTo>
                    <a:pt x="74" y="1368"/>
                  </a:lnTo>
                  <a:lnTo>
                    <a:pt x="50" y="1490"/>
                  </a:lnTo>
                  <a:lnTo>
                    <a:pt x="1" y="1636"/>
                  </a:lnTo>
                  <a:lnTo>
                    <a:pt x="1" y="1832"/>
                  </a:lnTo>
                  <a:lnTo>
                    <a:pt x="1" y="2003"/>
                  </a:lnTo>
                  <a:lnTo>
                    <a:pt x="50" y="2149"/>
                  </a:lnTo>
                  <a:lnTo>
                    <a:pt x="74" y="2271"/>
                  </a:lnTo>
                  <a:lnTo>
                    <a:pt x="148" y="2394"/>
                  </a:lnTo>
                  <a:lnTo>
                    <a:pt x="270" y="2613"/>
                  </a:lnTo>
                  <a:lnTo>
                    <a:pt x="416" y="2784"/>
                  </a:lnTo>
                  <a:lnTo>
                    <a:pt x="514" y="2906"/>
                  </a:lnTo>
                  <a:lnTo>
                    <a:pt x="612" y="3029"/>
                  </a:lnTo>
                  <a:lnTo>
                    <a:pt x="660" y="3175"/>
                  </a:lnTo>
                  <a:lnTo>
                    <a:pt x="685" y="3346"/>
                  </a:lnTo>
                  <a:lnTo>
                    <a:pt x="660" y="3541"/>
                  </a:lnTo>
                  <a:lnTo>
                    <a:pt x="612" y="3688"/>
                  </a:lnTo>
                  <a:lnTo>
                    <a:pt x="514" y="3810"/>
                  </a:lnTo>
                  <a:lnTo>
                    <a:pt x="416" y="3932"/>
                  </a:lnTo>
                  <a:lnTo>
                    <a:pt x="270" y="4103"/>
                  </a:lnTo>
                  <a:lnTo>
                    <a:pt x="148" y="4299"/>
                  </a:lnTo>
                  <a:lnTo>
                    <a:pt x="74" y="4421"/>
                  </a:lnTo>
                  <a:lnTo>
                    <a:pt x="50" y="4567"/>
                  </a:lnTo>
                  <a:lnTo>
                    <a:pt x="1" y="4714"/>
                  </a:lnTo>
                  <a:lnTo>
                    <a:pt x="1" y="4885"/>
                  </a:lnTo>
                  <a:lnTo>
                    <a:pt x="25" y="5007"/>
                  </a:lnTo>
                  <a:lnTo>
                    <a:pt x="74" y="5080"/>
                  </a:lnTo>
                  <a:lnTo>
                    <a:pt x="172" y="5153"/>
                  </a:lnTo>
                  <a:lnTo>
                    <a:pt x="294" y="5178"/>
                  </a:lnTo>
                  <a:lnTo>
                    <a:pt x="392" y="5153"/>
                  </a:lnTo>
                  <a:lnTo>
                    <a:pt x="489" y="5080"/>
                  </a:lnTo>
                  <a:lnTo>
                    <a:pt x="538" y="5007"/>
                  </a:lnTo>
                  <a:lnTo>
                    <a:pt x="563" y="4885"/>
                  </a:lnTo>
                  <a:lnTo>
                    <a:pt x="587" y="4714"/>
                  </a:lnTo>
                  <a:lnTo>
                    <a:pt x="636" y="4567"/>
                  </a:lnTo>
                  <a:lnTo>
                    <a:pt x="734" y="4445"/>
                  </a:lnTo>
                  <a:lnTo>
                    <a:pt x="831" y="4299"/>
                  </a:lnTo>
                  <a:lnTo>
                    <a:pt x="978" y="4152"/>
                  </a:lnTo>
                  <a:lnTo>
                    <a:pt x="1100" y="3932"/>
                  </a:lnTo>
                  <a:lnTo>
                    <a:pt x="1149" y="3810"/>
                  </a:lnTo>
                  <a:lnTo>
                    <a:pt x="1198" y="3688"/>
                  </a:lnTo>
                  <a:lnTo>
                    <a:pt x="1222" y="3517"/>
                  </a:lnTo>
                  <a:lnTo>
                    <a:pt x="1247" y="3346"/>
                  </a:lnTo>
                  <a:lnTo>
                    <a:pt x="1222" y="3175"/>
                  </a:lnTo>
                  <a:lnTo>
                    <a:pt x="1198" y="3029"/>
                  </a:lnTo>
                  <a:lnTo>
                    <a:pt x="1149" y="2882"/>
                  </a:lnTo>
                  <a:lnTo>
                    <a:pt x="1100" y="2760"/>
                  </a:lnTo>
                  <a:lnTo>
                    <a:pt x="978" y="2564"/>
                  </a:lnTo>
                  <a:lnTo>
                    <a:pt x="831" y="2394"/>
                  </a:lnTo>
                  <a:lnTo>
                    <a:pt x="734" y="2271"/>
                  </a:lnTo>
                  <a:lnTo>
                    <a:pt x="636" y="2149"/>
                  </a:lnTo>
                  <a:lnTo>
                    <a:pt x="587" y="2003"/>
                  </a:lnTo>
                  <a:lnTo>
                    <a:pt x="563" y="1832"/>
                  </a:lnTo>
                  <a:lnTo>
                    <a:pt x="587" y="1636"/>
                  </a:lnTo>
                  <a:lnTo>
                    <a:pt x="636" y="1490"/>
                  </a:lnTo>
                  <a:lnTo>
                    <a:pt x="734" y="1368"/>
                  </a:lnTo>
                  <a:lnTo>
                    <a:pt x="831" y="1246"/>
                  </a:lnTo>
                  <a:lnTo>
                    <a:pt x="978" y="1075"/>
                  </a:lnTo>
                  <a:lnTo>
                    <a:pt x="1100" y="879"/>
                  </a:lnTo>
                  <a:lnTo>
                    <a:pt x="1149" y="757"/>
                  </a:lnTo>
                  <a:lnTo>
                    <a:pt x="1198" y="611"/>
                  </a:lnTo>
                  <a:lnTo>
                    <a:pt x="1222" y="464"/>
                  </a:lnTo>
                  <a:lnTo>
                    <a:pt x="1247" y="293"/>
                  </a:lnTo>
                  <a:lnTo>
                    <a:pt x="1222" y="171"/>
                  </a:lnTo>
                  <a:lnTo>
                    <a:pt x="1149" y="98"/>
                  </a:lnTo>
                  <a:lnTo>
                    <a:pt x="1076"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8"/>
            <p:cNvSpPr/>
            <p:nvPr/>
          </p:nvSpPr>
          <p:spPr>
            <a:xfrm>
              <a:off x="3516900" y="5012225"/>
              <a:ext cx="31175" cy="129450"/>
            </a:xfrm>
            <a:custGeom>
              <a:avLst/>
              <a:gdLst/>
              <a:ahLst/>
              <a:cxnLst/>
              <a:rect l="l" t="t" r="r" b="b"/>
              <a:pathLst>
                <a:path w="1247" h="5178" extrusionOk="0">
                  <a:moveTo>
                    <a:pt x="953" y="0"/>
                  </a:moveTo>
                  <a:lnTo>
                    <a:pt x="855" y="24"/>
                  </a:lnTo>
                  <a:lnTo>
                    <a:pt x="758" y="98"/>
                  </a:lnTo>
                  <a:lnTo>
                    <a:pt x="709" y="171"/>
                  </a:lnTo>
                  <a:lnTo>
                    <a:pt x="684" y="293"/>
                  </a:lnTo>
                  <a:lnTo>
                    <a:pt x="660" y="464"/>
                  </a:lnTo>
                  <a:lnTo>
                    <a:pt x="611" y="611"/>
                  </a:lnTo>
                  <a:lnTo>
                    <a:pt x="513" y="733"/>
                  </a:lnTo>
                  <a:lnTo>
                    <a:pt x="416" y="879"/>
                  </a:lnTo>
                  <a:lnTo>
                    <a:pt x="269" y="1026"/>
                  </a:lnTo>
                  <a:lnTo>
                    <a:pt x="147" y="1246"/>
                  </a:lnTo>
                  <a:lnTo>
                    <a:pt x="98" y="1368"/>
                  </a:lnTo>
                  <a:lnTo>
                    <a:pt x="49" y="1490"/>
                  </a:lnTo>
                  <a:lnTo>
                    <a:pt x="25" y="1636"/>
                  </a:lnTo>
                  <a:lnTo>
                    <a:pt x="0" y="1832"/>
                  </a:lnTo>
                  <a:lnTo>
                    <a:pt x="25" y="2003"/>
                  </a:lnTo>
                  <a:lnTo>
                    <a:pt x="49" y="2149"/>
                  </a:lnTo>
                  <a:lnTo>
                    <a:pt x="98" y="2271"/>
                  </a:lnTo>
                  <a:lnTo>
                    <a:pt x="147" y="2394"/>
                  </a:lnTo>
                  <a:lnTo>
                    <a:pt x="269" y="2613"/>
                  </a:lnTo>
                  <a:lnTo>
                    <a:pt x="416" y="2784"/>
                  </a:lnTo>
                  <a:lnTo>
                    <a:pt x="513" y="2906"/>
                  </a:lnTo>
                  <a:lnTo>
                    <a:pt x="611" y="3029"/>
                  </a:lnTo>
                  <a:lnTo>
                    <a:pt x="660" y="3175"/>
                  </a:lnTo>
                  <a:lnTo>
                    <a:pt x="684" y="3346"/>
                  </a:lnTo>
                  <a:lnTo>
                    <a:pt x="660" y="3541"/>
                  </a:lnTo>
                  <a:lnTo>
                    <a:pt x="611" y="3688"/>
                  </a:lnTo>
                  <a:lnTo>
                    <a:pt x="513" y="3810"/>
                  </a:lnTo>
                  <a:lnTo>
                    <a:pt x="416" y="3932"/>
                  </a:lnTo>
                  <a:lnTo>
                    <a:pt x="269" y="4103"/>
                  </a:lnTo>
                  <a:lnTo>
                    <a:pt x="147" y="4299"/>
                  </a:lnTo>
                  <a:lnTo>
                    <a:pt x="98" y="4421"/>
                  </a:lnTo>
                  <a:lnTo>
                    <a:pt x="49" y="4567"/>
                  </a:lnTo>
                  <a:lnTo>
                    <a:pt x="25" y="4714"/>
                  </a:lnTo>
                  <a:lnTo>
                    <a:pt x="0" y="4885"/>
                  </a:lnTo>
                  <a:lnTo>
                    <a:pt x="25" y="5007"/>
                  </a:lnTo>
                  <a:lnTo>
                    <a:pt x="98" y="5080"/>
                  </a:lnTo>
                  <a:lnTo>
                    <a:pt x="171" y="5153"/>
                  </a:lnTo>
                  <a:lnTo>
                    <a:pt x="294" y="5178"/>
                  </a:lnTo>
                  <a:lnTo>
                    <a:pt x="391" y="5153"/>
                  </a:lnTo>
                  <a:lnTo>
                    <a:pt x="489" y="5080"/>
                  </a:lnTo>
                  <a:lnTo>
                    <a:pt x="538" y="5007"/>
                  </a:lnTo>
                  <a:lnTo>
                    <a:pt x="562" y="4885"/>
                  </a:lnTo>
                  <a:lnTo>
                    <a:pt x="587" y="4714"/>
                  </a:lnTo>
                  <a:lnTo>
                    <a:pt x="635" y="4567"/>
                  </a:lnTo>
                  <a:lnTo>
                    <a:pt x="733" y="4445"/>
                  </a:lnTo>
                  <a:lnTo>
                    <a:pt x="831" y="4299"/>
                  </a:lnTo>
                  <a:lnTo>
                    <a:pt x="977" y="4152"/>
                  </a:lnTo>
                  <a:lnTo>
                    <a:pt x="1099" y="3932"/>
                  </a:lnTo>
                  <a:lnTo>
                    <a:pt x="1173" y="3810"/>
                  </a:lnTo>
                  <a:lnTo>
                    <a:pt x="1197" y="3688"/>
                  </a:lnTo>
                  <a:lnTo>
                    <a:pt x="1246" y="3517"/>
                  </a:lnTo>
                  <a:lnTo>
                    <a:pt x="1246" y="3346"/>
                  </a:lnTo>
                  <a:lnTo>
                    <a:pt x="1246" y="3175"/>
                  </a:lnTo>
                  <a:lnTo>
                    <a:pt x="1197" y="3029"/>
                  </a:lnTo>
                  <a:lnTo>
                    <a:pt x="1173" y="2882"/>
                  </a:lnTo>
                  <a:lnTo>
                    <a:pt x="1099" y="2760"/>
                  </a:lnTo>
                  <a:lnTo>
                    <a:pt x="977" y="2564"/>
                  </a:lnTo>
                  <a:lnTo>
                    <a:pt x="831" y="2394"/>
                  </a:lnTo>
                  <a:lnTo>
                    <a:pt x="733" y="2271"/>
                  </a:lnTo>
                  <a:lnTo>
                    <a:pt x="635" y="2149"/>
                  </a:lnTo>
                  <a:lnTo>
                    <a:pt x="587" y="2003"/>
                  </a:lnTo>
                  <a:lnTo>
                    <a:pt x="562" y="1832"/>
                  </a:lnTo>
                  <a:lnTo>
                    <a:pt x="587" y="1636"/>
                  </a:lnTo>
                  <a:lnTo>
                    <a:pt x="635" y="1490"/>
                  </a:lnTo>
                  <a:lnTo>
                    <a:pt x="733" y="1368"/>
                  </a:lnTo>
                  <a:lnTo>
                    <a:pt x="831" y="1246"/>
                  </a:lnTo>
                  <a:lnTo>
                    <a:pt x="977" y="1075"/>
                  </a:lnTo>
                  <a:lnTo>
                    <a:pt x="1099" y="879"/>
                  </a:lnTo>
                  <a:lnTo>
                    <a:pt x="1173" y="757"/>
                  </a:lnTo>
                  <a:lnTo>
                    <a:pt x="1197" y="611"/>
                  </a:lnTo>
                  <a:lnTo>
                    <a:pt x="1246" y="464"/>
                  </a:lnTo>
                  <a:lnTo>
                    <a:pt x="1246" y="293"/>
                  </a:lnTo>
                  <a:lnTo>
                    <a:pt x="1222" y="171"/>
                  </a:lnTo>
                  <a:lnTo>
                    <a:pt x="1173" y="98"/>
                  </a:lnTo>
                  <a:lnTo>
                    <a:pt x="1075" y="24"/>
                  </a:lnTo>
                  <a:lnTo>
                    <a:pt x="95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8" name="Google Shape;608;p38"/>
          <p:cNvGrpSpPr/>
          <p:nvPr/>
        </p:nvGrpSpPr>
        <p:grpSpPr>
          <a:xfrm>
            <a:off x="3683970" y="5208722"/>
            <a:ext cx="459424" cy="417561"/>
            <a:chOff x="4562200" y="4968250"/>
            <a:chExt cx="549550" cy="499475"/>
          </a:xfrm>
        </p:grpSpPr>
        <p:sp>
          <p:nvSpPr>
            <p:cNvPr id="609" name="Google Shape;609;p38"/>
            <p:cNvSpPr/>
            <p:nvPr/>
          </p:nvSpPr>
          <p:spPr>
            <a:xfrm>
              <a:off x="4842450" y="5242400"/>
              <a:ext cx="213125" cy="225325"/>
            </a:xfrm>
            <a:custGeom>
              <a:avLst/>
              <a:gdLst/>
              <a:ahLst/>
              <a:cxnLst/>
              <a:rect l="l" t="t" r="r" b="b"/>
              <a:pathLst>
                <a:path w="8525" h="9013" extrusionOk="0">
                  <a:moveTo>
                    <a:pt x="8524" y="1"/>
                  </a:moveTo>
                  <a:lnTo>
                    <a:pt x="2272" y="3542"/>
                  </a:lnTo>
                  <a:lnTo>
                    <a:pt x="2150" y="3591"/>
                  </a:lnTo>
                  <a:lnTo>
                    <a:pt x="2028" y="3615"/>
                  </a:lnTo>
                  <a:lnTo>
                    <a:pt x="1906" y="3591"/>
                  </a:lnTo>
                  <a:lnTo>
                    <a:pt x="1808" y="3566"/>
                  </a:lnTo>
                  <a:lnTo>
                    <a:pt x="1735" y="3517"/>
                  </a:lnTo>
                  <a:lnTo>
                    <a:pt x="1662" y="3444"/>
                  </a:lnTo>
                  <a:lnTo>
                    <a:pt x="1588" y="3371"/>
                  </a:lnTo>
                  <a:lnTo>
                    <a:pt x="1" y="440"/>
                  </a:lnTo>
                  <a:lnTo>
                    <a:pt x="1" y="9013"/>
                  </a:lnTo>
                  <a:lnTo>
                    <a:pt x="8524" y="4104"/>
                  </a:lnTo>
                  <a:lnTo>
                    <a:pt x="85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8"/>
            <p:cNvSpPr/>
            <p:nvPr/>
          </p:nvSpPr>
          <p:spPr>
            <a:xfrm>
              <a:off x="4617775" y="5241800"/>
              <a:ext cx="212500" cy="225925"/>
            </a:xfrm>
            <a:custGeom>
              <a:avLst/>
              <a:gdLst/>
              <a:ahLst/>
              <a:cxnLst/>
              <a:rect l="l" t="t" r="r" b="b"/>
              <a:pathLst>
                <a:path w="8500" h="9037" extrusionOk="0">
                  <a:moveTo>
                    <a:pt x="0" y="0"/>
                  </a:moveTo>
                  <a:lnTo>
                    <a:pt x="0" y="4128"/>
                  </a:lnTo>
                  <a:lnTo>
                    <a:pt x="8499" y="9037"/>
                  </a:lnTo>
                  <a:lnTo>
                    <a:pt x="8499" y="586"/>
                  </a:lnTo>
                  <a:lnTo>
                    <a:pt x="6961" y="3395"/>
                  </a:lnTo>
                  <a:lnTo>
                    <a:pt x="6887" y="3468"/>
                  </a:lnTo>
                  <a:lnTo>
                    <a:pt x="6814" y="3541"/>
                  </a:lnTo>
                  <a:lnTo>
                    <a:pt x="6741" y="3590"/>
                  </a:lnTo>
                  <a:lnTo>
                    <a:pt x="6643" y="3615"/>
                  </a:lnTo>
                  <a:lnTo>
                    <a:pt x="6521" y="3639"/>
                  </a:lnTo>
                  <a:lnTo>
                    <a:pt x="6399" y="3615"/>
                  </a:lnTo>
                  <a:lnTo>
                    <a:pt x="6277" y="3566"/>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8"/>
            <p:cNvSpPr/>
            <p:nvPr/>
          </p:nvSpPr>
          <p:spPr>
            <a:xfrm>
              <a:off x="4631200" y="4968250"/>
              <a:ext cx="411550" cy="236325"/>
            </a:xfrm>
            <a:custGeom>
              <a:avLst/>
              <a:gdLst/>
              <a:ahLst/>
              <a:cxnLst/>
              <a:rect l="l" t="t" r="r" b="b"/>
              <a:pathLst>
                <a:path w="16462" h="9453" extrusionOk="0">
                  <a:moveTo>
                    <a:pt x="8182" y="1"/>
                  </a:moveTo>
                  <a:lnTo>
                    <a:pt x="0" y="4763"/>
                  </a:lnTo>
                  <a:lnTo>
                    <a:pt x="8231" y="9452"/>
                  </a:lnTo>
                  <a:lnTo>
                    <a:pt x="16462" y="4763"/>
                  </a:lnTo>
                  <a:lnTo>
                    <a:pt x="81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8"/>
            <p:cNvSpPr/>
            <p:nvPr/>
          </p:nvSpPr>
          <p:spPr>
            <a:xfrm>
              <a:off x="4562200" y="5094025"/>
              <a:ext cx="274800" cy="226550"/>
            </a:xfrm>
            <a:custGeom>
              <a:avLst/>
              <a:gdLst/>
              <a:ahLst/>
              <a:cxnLst/>
              <a:rect l="l" t="t" r="r" b="b"/>
              <a:pathLst>
                <a:path w="10992" h="9062" extrusionOk="0">
                  <a:moveTo>
                    <a:pt x="2248" y="1"/>
                  </a:moveTo>
                  <a:lnTo>
                    <a:pt x="1" y="4079"/>
                  </a:lnTo>
                  <a:lnTo>
                    <a:pt x="8744" y="9062"/>
                  </a:lnTo>
                  <a:lnTo>
                    <a:pt x="10991" y="4983"/>
                  </a:lnTo>
                  <a:lnTo>
                    <a:pt x="224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8"/>
            <p:cNvSpPr/>
            <p:nvPr/>
          </p:nvSpPr>
          <p:spPr>
            <a:xfrm>
              <a:off x="4836975" y="5094025"/>
              <a:ext cx="274775" cy="226550"/>
            </a:xfrm>
            <a:custGeom>
              <a:avLst/>
              <a:gdLst/>
              <a:ahLst/>
              <a:cxnLst/>
              <a:rect l="l" t="t" r="r" b="b"/>
              <a:pathLst>
                <a:path w="10991" h="9062" extrusionOk="0">
                  <a:moveTo>
                    <a:pt x="8743" y="1"/>
                  </a:moveTo>
                  <a:lnTo>
                    <a:pt x="0" y="4983"/>
                  </a:lnTo>
                  <a:lnTo>
                    <a:pt x="2247" y="9062"/>
                  </a:lnTo>
                  <a:lnTo>
                    <a:pt x="10990" y="4079"/>
                  </a:lnTo>
                  <a:lnTo>
                    <a:pt x="87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4" name="Google Shape;614;p38"/>
          <p:cNvGrpSpPr/>
          <p:nvPr/>
        </p:nvGrpSpPr>
        <p:grpSpPr>
          <a:xfrm>
            <a:off x="3190898" y="5232214"/>
            <a:ext cx="318516" cy="370076"/>
            <a:chOff x="3972400" y="4996350"/>
            <a:chExt cx="381000" cy="442675"/>
          </a:xfrm>
        </p:grpSpPr>
        <p:sp>
          <p:nvSpPr>
            <p:cNvPr id="615" name="Google Shape;615;p38"/>
            <p:cNvSpPr/>
            <p:nvPr/>
          </p:nvSpPr>
          <p:spPr>
            <a:xfrm>
              <a:off x="4157400" y="4996350"/>
              <a:ext cx="86725" cy="103200"/>
            </a:xfrm>
            <a:custGeom>
              <a:avLst/>
              <a:gdLst/>
              <a:ahLst/>
              <a:cxnLst/>
              <a:rect l="l" t="t" r="r" b="b"/>
              <a:pathLst>
                <a:path w="3469" h="4128" extrusionOk="0">
                  <a:moveTo>
                    <a:pt x="3395" y="0"/>
                  </a:moveTo>
                  <a:lnTo>
                    <a:pt x="3029" y="98"/>
                  </a:lnTo>
                  <a:lnTo>
                    <a:pt x="2638" y="195"/>
                  </a:lnTo>
                  <a:lnTo>
                    <a:pt x="2149" y="342"/>
                  </a:lnTo>
                  <a:lnTo>
                    <a:pt x="1661" y="537"/>
                  </a:lnTo>
                  <a:lnTo>
                    <a:pt x="1392" y="659"/>
                  </a:lnTo>
                  <a:lnTo>
                    <a:pt x="1148" y="806"/>
                  </a:lnTo>
                  <a:lnTo>
                    <a:pt x="904" y="953"/>
                  </a:lnTo>
                  <a:lnTo>
                    <a:pt x="684" y="1124"/>
                  </a:lnTo>
                  <a:lnTo>
                    <a:pt x="489" y="1319"/>
                  </a:lnTo>
                  <a:lnTo>
                    <a:pt x="318" y="1514"/>
                  </a:lnTo>
                  <a:lnTo>
                    <a:pt x="196" y="1710"/>
                  </a:lnTo>
                  <a:lnTo>
                    <a:pt x="98" y="1929"/>
                  </a:lnTo>
                  <a:lnTo>
                    <a:pt x="49" y="2149"/>
                  </a:lnTo>
                  <a:lnTo>
                    <a:pt x="0" y="2369"/>
                  </a:lnTo>
                  <a:lnTo>
                    <a:pt x="0" y="2589"/>
                  </a:lnTo>
                  <a:lnTo>
                    <a:pt x="25" y="2784"/>
                  </a:lnTo>
                  <a:lnTo>
                    <a:pt x="49" y="2980"/>
                  </a:lnTo>
                  <a:lnTo>
                    <a:pt x="98" y="3175"/>
                  </a:lnTo>
                  <a:lnTo>
                    <a:pt x="220" y="3517"/>
                  </a:lnTo>
                  <a:lnTo>
                    <a:pt x="342" y="3786"/>
                  </a:lnTo>
                  <a:lnTo>
                    <a:pt x="489" y="4030"/>
                  </a:lnTo>
                  <a:lnTo>
                    <a:pt x="757" y="4079"/>
                  </a:lnTo>
                  <a:lnTo>
                    <a:pt x="1050" y="4103"/>
                  </a:lnTo>
                  <a:lnTo>
                    <a:pt x="1392" y="4128"/>
                  </a:lnTo>
                  <a:lnTo>
                    <a:pt x="1588" y="4103"/>
                  </a:lnTo>
                  <a:lnTo>
                    <a:pt x="1808" y="4079"/>
                  </a:lnTo>
                  <a:lnTo>
                    <a:pt x="2003" y="4030"/>
                  </a:lnTo>
                  <a:lnTo>
                    <a:pt x="2198" y="3957"/>
                  </a:lnTo>
                  <a:lnTo>
                    <a:pt x="2394" y="3859"/>
                  </a:lnTo>
                  <a:lnTo>
                    <a:pt x="2589" y="3737"/>
                  </a:lnTo>
                  <a:lnTo>
                    <a:pt x="2760" y="3590"/>
                  </a:lnTo>
                  <a:lnTo>
                    <a:pt x="2931" y="3395"/>
                  </a:lnTo>
                  <a:lnTo>
                    <a:pt x="3053" y="3175"/>
                  </a:lnTo>
                  <a:lnTo>
                    <a:pt x="3175" y="2931"/>
                  </a:lnTo>
                  <a:lnTo>
                    <a:pt x="3273" y="2662"/>
                  </a:lnTo>
                  <a:lnTo>
                    <a:pt x="3346" y="2394"/>
                  </a:lnTo>
                  <a:lnTo>
                    <a:pt x="3395" y="2125"/>
                  </a:lnTo>
                  <a:lnTo>
                    <a:pt x="3419" y="1832"/>
                  </a:lnTo>
                  <a:lnTo>
                    <a:pt x="3468" y="1294"/>
                  </a:lnTo>
                  <a:lnTo>
                    <a:pt x="3468" y="782"/>
                  </a:lnTo>
                  <a:lnTo>
                    <a:pt x="3444" y="391"/>
                  </a:lnTo>
                  <a:lnTo>
                    <a:pt x="33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8"/>
            <p:cNvSpPr/>
            <p:nvPr/>
          </p:nvSpPr>
          <p:spPr>
            <a:xfrm>
              <a:off x="3972400" y="5048250"/>
              <a:ext cx="381000" cy="390775"/>
            </a:xfrm>
            <a:custGeom>
              <a:avLst/>
              <a:gdLst/>
              <a:ahLst/>
              <a:cxnLst/>
              <a:rect l="l" t="t" r="r" b="b"/>
              <a:pathLst>
                <a:path w="15240" h="15631" extrusionOk="0">
                  <a:moveTo>
                    <a:pt x="4689" y="3810"/>
                  </a:moveTo>
                  <a:lnTo>
                    <a:pt x="4787" y="3834"/>
                  </a:lnTo>
                  <a:lnTo>
                    <a:pt x="4860" y="3908"/>
                  </a:lnTo>
                  <a:lnTo>
                    <a:pt x="4885" y="4005"/>
                  </a:lnTo>
                  <a:lnTo>
                    <a:pt x="4885" y="4103"/>
                  </a:lnTo>
                  <a:lnTo>
                    <a:pt x="4836" y="4176"/>
                  </a:lnTo>
                  <a:lnTo>
                    <a:pt x="4787" y="4250"/>
                  </a:lnTo>
                  <a:lnTo>
                    <a:pt x="4689" y="4298"/>
                  </a:lnTo>
                  <a:lnTo>
                    <a:pt x="4421" y="4347"/>
                  </a:lnTo>
                  <a:lnTo>
                    <a:pt x="4176" y="4421"/>
                  </a:lnTo>
                  <a:lnTo>
                    <a:pt x="3957" y="4518"/>
                  </a:lnTo>
                  <a:lnTo>
                    <a:pt x="3737" y="4640"/>
                  </a:lnTo>
                  <a:lnTo>
                    <a:pt x="3566" y="4787"/>
                  </a:lnTo>
                  <a:lnTo>
                    <a:pt x="3395" y="4933"/>
                  </a:lnTo>
                  <a:lnTo>
                    <a:pt x="3248" y="5080"/>
                  </a:lnTo>
                  <a:lnTo>
                    <a:pt x="3102" y="5251"/>
                  </a:lnTo>
                  <a:lnTo>
                    <a:pt x="3004" y="5422"/>
                  </a:lnTo>
                  <a:lnTo>
                    <a:pt x="2882" y="5617"/>
                  </a:lnTo>
                  <a:lnTo>
                    <a:pt x="2735" y="5984"/>
                  </a:lnTo>
                  <a:lnTo>
                    <a:pt x="2613" y="6374"/>
                  </a:lnTo>
                  <a:lnTo>
                    <a:pt x="2516" y="6765"/>
                  </a:lnTo>
                  <a:lnTo>
                    <a:pt x="2491" y="6838"/>
                  </a:lnTo>
                  <a:lnTo>
                    <a:pt x="2442" y="6912"/>
                  </a:lnTo>
                  <a:lnTo>
                    <a:pt x="2369" y="6936"/>
                  </a:lnTo>
                  <a:lnTo>
                    <a:pt x="2296" y="6961"/>
                  </a:lnTo>
                  <a:lnTo>
                    <a:pt x="2247" y="6961"/>
                  </a:lnTo>
                  <a:lnTo>
                    <a:pt x="2149" y="6912"/>
                  </a:lnTo>
                  <a:lnTo>
                    <a:pt x="2076" y="6863"/>
                  </a:lnTo>
                  <a:lnTo>
                    <a:pt x="2052" y="6765"/>
                  </a:lnTo>
                  <a:lnTo>
                    <a:pt x="2052" y="6668"/>
                  </a:lnTo>
                  <a:lnTo>
                    <a:pt x="2100" y="6374"/>
                  </a:lnTo>
                  <a:lnTo>
                    <a:pt x="2174" y="6106"/>
                  </a:lnTo>
                  <a:lnTo>
                    <a:pt x="2271" y="5837"/>
                  </a:lnTo>
                  <a:lnTo>
                    <a:pt x="2369" y="5593"/>
                  </a:lnTo>
                  <a:lnTo>
                    <a:pt x="2491" y="5349"/>
                  </a:lnTo>
                  <a:lnTo>
                    <a:pt x="2613" y="5129"/>
                  </a:lnTo>
                  <a:lnTo>
                    <a:pt x="2760" y="4933"/>
                  </a:lnTo>
                  <a:lnTo>
                    <a:pt x="2906" y="4738"/>
                  </a:lnTo>
                  <a:lnTo>
                    <a:pt x="3077" y="4567"/>
                  </a:lnTo>
                  <a:lnTo>
                    <a:pt x="3248" y="4396"/>
                  </a:lnTo>
                  <a:lnTo>
                    <a:pt x="3444" y="4250"/>
                  </a:lnTo>
                  <a:lnTo>
                    <a:pt x="3663" y="4128"/>
                  </a:lnTo>
                  <a:lnTo>
                    <a:pt x="3883" y="4030"/>
                  </a:lnTo>
                  <a:lnTo>
                    <a:pt x="4103" y="3932"/>
                  </a:lnTo>
                  <a:lnTo>
                    <a:pt x="4347" y="3859"/>
                  </a:lnTo>
                  <a:lnTo>
                    <a:pt x="4616" y="3810"/>
                  </a:lnTo>
                  <a:close/>
                  <a:moveTo>
                    <a:pt x="6374" y="0"/>
                  </a:moveTo>
                  <a:lnTo>
                    <a:pt x="6008" y="293"/>
                  </a:lnTo>
                  <a:lnTo>
                    <a:pt x="6301" y="953"/>
                  </a:lnTo>
                  <a:lnTo>
                    <a:pt x="7083" y="2687"/>
                  </a:lnTo>
                  <a:lnTo>
                    <a:pt x="6619" y="2662"/>
                  </a:lnTo>
                  <a:lnTo>
                    <a:pt x="6179" y="2638"/>
                  </a:lnTo>
                  <a:lnTo>
                    <a:pt x="5373" y="2516"/>
                  </a:lnTo>
                  <a:lnTo>
                    <a:pt x="4592" y="2516"/>
                  </a:lnTo>
                  <a:lnTo>
                    <a:pt x="4421" y="2540"/>
                  </a:lnTo>
                  <a:lnTo>
                    <a:pt x="4225" y="2589"/>
                  </a:lnTo>
                  <a:lnTo>
                    <a:pt x="4030" y="2662"/>
                  </a:lnTo>
                  <a:lnTo>
                    <a:pt x="3834" y="2735"/>
                  </a:lnTo>
                  <a:lnTo>
                    <a:pt x="3419" y="2955"/>
                  </a:lnTo>
                  <a:lnTo>
                    <a:pt x="3004" y="3175"/>
                  </a:lnTo>
                  <a:lnTo>
                    <a:pt x="2638" y="3444"/>
                  </a:lnTo>
                  <a:lnTo>
                    <a:pt x="2271" y="3712"/>
                  </a:lnTo>
                  <a:lnTo>
                    <a:pt x="1929" y="4030"/>
                  </a:lnTo>
                  <a:lnTo>
                    <a:pt x="1612" y="4347"/>
                  </a:lnTo>
                  <a:lnTo>
                    <a:pt x="1319" y="4689"/>
                  </a:lnTo>
                  <a:lnTo>
                    <a:pt x="1075" y="5056"/>
                  </a:lnTo>
                  <a:lnTo>
                    <a:pt x="830" y="5446"/>
                  </a:lnTo>
                  <a:lnTo>
                    <a:pt x="611" y="5862"/>
                  </a:lnTo>
                  <a:lnTo>
                    <a:pt x="440" y="6301"/>
                  </a:lnTo>
                  <a:lnTo>
                    <a:pt x="293" y="6741"/>
                  </a:lnTo>
                  <a:lnTo>
                    <a:pt x="171" y="7205"/>
                  </a:lnTo>
                  <a:lnTo>
                    <a:pt x="73" y="7693"/>
                  </a:lnTo>
                  <a:lnTo>
                    <a:pt x="24" y="8206"/>
                  </a:lnTo>
                  <a:lnTo>
                    <a:pt x="0" y="8719"/>
                  </a:lnTo>
                  <a:lnTo>
                    <a:pt x="24" y="9256"/>
                  </a:lnTo>
                  <a:lnTo>
                    <a:pt x="73" y="9794"/>
                  </a:lnTo>
                  <a:lnTo>
                    <a:pt x="171" y="10307"/>
                  </a:lnTo>
                  <a:lnTo>
                    <a:pt x="293" y="10795"/>
                  </a:lnTo>
                  <a:lnTo>
                    <a:pt x="464" y="11308"/>
                  </a:lnTo>
                  <a:lnTo>
                    <a:pt x="659" y="11772"/>
                  </a:lnTo>
                  <a:lnTo>
                    <a:pt x="879" y="12236"/>
                  </a:lnTo>
                  <a:lnTo>
                    <a:pt x="1123" y="12676"/>
                  </a:lnTo>
                  <a:lnTo>
                    <a:pt x="1392" y="13091"/>
                  </a:lnTo>
                  <a:lnTo>
                    <a:pt x="1710" y="13506"/>
                  </a:lnTo>
                  <a:lnTo>
                    <a:pt x="2027" y="13872"/>
                  </a:lnTo>
                  <a:lnTo>
                    <a:pt x="2393" y="14239"/>
                  </a:lnTo>
                  <a:lnTo>
                    <a:pt x="2760" y="14581"/>
                  </a:lnTo>
                  <a:lnTo>
                    <a:pt x="3151" y="14874"/>
                  </a:lnTo>
                  <a:lnTo>
                    <a:pt x="3590" y="15167"/>
                  </a:lnTo>
                  <a:lnTo>
                    <a:pt x="4030" y="15411"/>
                  </a:lnTo>
                  <a:lnTo>
                    <a:pt x="4225" y="15509"/>
                  </a:lnTo>
                  <a:lnTo>
                    <a:pt x="4421" y="15582"/>
                  </a:lnTo>
                  <a:lnTo>
                    <a:pt x="4640" y="15631"/>
                  </a:lnTo>
                  <a:lnTo>
                    <a:pt x="5275" y="15631"/>
                  </a:lnTo>
                  <a:lnTo>
                    <a:pt x="5739" y="15558"/>
                  </a:lnTo>
                  <a:lnTo>
                    <a:pt x="6668" y="15362"/>
                  </a:lnTo>
                  <a:lnTo>
                    <a:pt x="7132" y="15289"/>
                  </a:lnTo>
                  <a:lnTo>
                    <a:pt x="7376" y="15264"/>
                  </a:lnTo>
                  <a:lnTo>
                    <a:pt x="7864" y="15264"/>
                  </a:lnTo>
                  <a:lnTo>
                    <a:pt x="8108" y="15289"/>
                  </a:lnTo>
                  <a:lnTo>
                    <a:pt x="8597" y="15362"/>
                  </a:lnTo>
                  <a:lnTo>
                    <a:pt x="9549" y="15558"/>
                  </a:lnTo>
                  <a:lnTo>
                    <a:pt x="9989" y="15606"/>
                  </a:lnTo>
                  <a:lnTo>
                    <a:pt x="10209" y="15631"/>
                  </a:lnTo>
                  <a:lnTo>
                    <a:pt x="10429" y="15631"/>
                  </a:lnTo>
                  <a:lnTo>
                    <a:pt x="10648" y="15606"/>
                  </a:lnTo>
                  <a:lnTo>
                    <a:pt x="10868" y="15558"/>
                  </a:lnTo>
                  <a:lnTo>
                    <a:pt x="11064" y="15484"/>
                  </a:lnTo>
                  <a:lnTo>
                    <a:pt x="11283" y="15387"/>
                  </a:lnTo>
                  <a:lnTo>
                    <a:pt x="11723" y="15142"/>
                  </a:lnTo>
                  <a:lnTo>
                    <a:pt x="12114" y="14849"/>
                  </a:lnTo>
                  <a:lnTo>
                    <a:pt x="12529" y="14532"/>
                  </a:lnTo>
                  <a:lnTo>
                    <a:pt x="12895" y="14214"/>
                  </a:lnTo>
                  <a:lnTo>
                    <a:pt x="13237" y="13848"/>
                  </a:lnTo>
                  <a:lnTo>
                    <a:pt x="13555" y="13457"/>
                  </a:lnTo>
                  <a:lnTo>
                    <a:pt x="13872" y="13066"/>
                  </a:lnTo>
                  <a:lnTo>
                    <a:pt x="14141" y="12651"/>
                  </a:lnTo>
                  <a:lnTo>
                    <a:pt x="14385" y="12212"/>
                  </a:lnTo>
                  <a:lnTo>
                    <a:pt x="14605" y="11748"/>
                  </a:lnTo>
                  <a:lnTo>
                    <a:pt x="14800" y="11283"/>
                  </a:lnTo>
                  <a:lnTo>
                    <a:pt x="14947" y="10795"/>
                  </a:lnTo>
                  <a:lnTo>
                    <a:pt x="15069" y="10282"/>
                  </a:lnTo>
                  <a:lnTo>
                    <a:pt x="15167" y="9769"/>
                  </a:lnTo>
                  <a:lnTo>
                    <a:pt x="15216" y="9256"/>
                  </a:lnTo>
                  <a:lnTo>
                    <a:pt x="15240" y="8719"/>
                  </a:lnTo>
                  <a:lnTo>
                    <a:pt x="15216" y="8182"/>
                  </a:lnTo>
                  <a:lnTo>
                    <a:pt x="15167" y="7669"/>
                  </a:lnTo>
                  <a:lnTo>
                    <a:pt x="15069" y="7180"/>
                  </a:lnTo>
                  <a:lnTo>
                    <a:pt x="14947" y="6692"/>
                  </a:lnTo>
                  <a:lnTo>
                    <a:pt x="14776" y="6252"/>
                  </a:lnTo>
                  <a:lnTo>
                    <a:pt x="14605" y="5813"/>
                  </a:lnTo>
                  <a:lnTo>
                    <a:pt x="14385" y="5398"/>
                  </a:lnTo>
                  <a:lnTo>
                    <a:pt x="14141" y="5007"/>
                  </a:lnTo>
                  <a:lnTo>
                    <a:pt x="13848" y="4616"/>
                  </a:lnTo>
                  <a:lnTo>
                    <a:pt x="13555" y="4274"/>
                  </a:lnTo>
                  <a:lnTo>
                    <a:pt x="13213" y="3957"/>
                  </a:lnTo>
                  <a:lnTo>
                    <a:pt x="12871" y="3639"/>
                  </a:lnTo>
                  <a:lnTo>
                    <a:pt x="12505" y="3370"/>
                  </a:lnTo>
                  <a:lnTo>
                    <a:pt x="12089" y="3102"/>
                  </a:lnTo>
                  <a:lnTo>
                    <a:pt x="11674" y="2858"/>
                  </a:lnTo>
                  <a:lnTo>
                    <a:pt x="11259" y="2662"/>
                  </a:lnTo>
                  <a:lnTo>
                    <a:pt x="11064" y="2589"/>
                  </a:lnTo>
                  <a:lnTo>
                    <a:pt x="10893" y="2540"/>
                  </a:lnTo>
                  <a:lnTo>
                    <a:pt x="10697" y="2516"/>
                  </a:lnTo>
                  <a:lnTo>
                    <a:pt x="10526" y="2491"/>
                  </a:lnTo>
                  <a:lnTo>
                    <a:pt x="10111" y="2491"/>
                  </a:lnTo>
                  <a:lnTo>
                    <a:pt x="9696" y="2516"/>
                  </a:lnTo>
                  <a:lnTo>
                    <a:pt x="8841" y="2613"/>
                  </a:lnTo>
                  <a:lnTo>
                    <a:pt x="8426" y="2662"/>
                  </a:lnTo>
                  <a:lnTo>
                    <a:pt x="7986" y="2687"/>
                  </a:lnTo>
                  <a:lnTo>
                    <a:pt x="63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 name="Google Shape;617;p38"/>
          <p:cNvGrpSpPr/>
          <p:nvPr/>
        </p:nvGrpSpPr>
        <p:grpSpPr>
          <a:xfrm>
            <a:off x="4251593" y="5201073"/>
            <a:ext cx="451252" cy="432860"/>
            <a:chOff x="5241175" y="4959100"/>
            <a:chExt cx="539775" cy="517775"/>
          </a:xfrm>
        </p:grpSpPr>
        <p:sp>
          <p:nvSpPr>
            <p:cNvPr id="618" name="Google Shape;618;p38"/>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8"/>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8"/>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8"/>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8"/>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8"/>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38"/>
          <p:cNvSpPr/>
          <p:nvPr/>
        </p:nvSpPr>
        <p:spPr>
          <a:xfrm>
            <a:off x="4842355" y="5307912"/>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5" name="Google Shape;625;p38"/>
          <p:cNvGrpSpPr/>
          <p:nvPr/>
        </p:nvGrpSpPr>
        <p:grpSpPr>
          <a:xfrm>
            <a:off x="5458777" y="5265382"/>
            <a:ext cx="289444" cy="332832"/>
            <a:chOff x="6685175" y="5036025"/>
            <a:chExt cx="346225" cy="398125"/>
          </a:xfrm>
        </p:grpSpPr>
        <p:sp>
          <p:nvSpPr>
            <p:cNvPr id="626" name="Google Shape;626;p38"/>
            <p:cNvSpPr/>
            <p:nvPr/>
          </p:nvSpPr>
          <p:spPr>
            <a:xfrm>
              <a:off x="6743800" y="5036025"/>
              <a:ext cx="105650" cy="147775"/>
            </a:xfrm>
            <a:custGeom>
              <a:avLst/>
              <a:gdLst/>
              <a:ahLst/>
              <a:cxnLst/>
              <a:rect l="l" t="t" r="r" b="b"/>
              <a:pathLst>
                <a:path w="4226" h="5911" extrusionOk="0">
                  <a:moveTo>
                    <a:pt x="2931" y="1"/>
                  </a:moveTo>
                  <a:lnTo>
                    <a:pt x="2736" y="25"/>
                  </a:lnTo>
                  <a:lnTo>
                    <a:pt x="2516" y="74"/>
                  </a:lnTo>
                  <a:lnTo>
                    <a:pt x="2272" y="147"/>
                  </a:lnTo>
                  <a:lnTo>
                    <a:pt x="2027" y="269"/>
                  </a:lnTo>
                  <a:lnTo>
                    <a:pt x="1783" y="416"/>
                  </a:lnTo>
                  <a:lnTo>
                    <a:pt x="1539" y="611"/>
                  </a:lnTo>
                  <a:lnTo>
                    <a:pt x="1319" y="807"/>
                  </a:lnTo>
                  <a:lnTo>
                    <a:pt x="1075" y="1026"/>
                  </a:lnTo>
                  <a:lnTo>
                    <a:pt x="855" y="1271"/>
                  </a:lnTo>
                  <a:lnTo>
                    <a:pt x="660" y="1539"/>
                  </a:lnTo>
                  <a:lnTo>
                    <a:pt x="489" y="1808"/>
                  </a:lnTo>
                  <a:lnTo>
                    <a:pt x="318" y="2101"/>
                  </a:lnTo>
                  <a:lnTo>
                    <a:pt x="196" y="2370"/>
                  </a:lnTo>
                  <a:lnTo>
                    <a:pt x="98" y="2663"/>
                  </a:lnTo>
                  <a:lnTo>
                    <a:pt x="25" y="2956"/>
                  </a:lnTo>
                  <a:lnTo>
                    <a:pt x="0" y="3249"/>
                  </a:lnTo>
                  <a:lnTo>
                    <a:pt x="0" y="3517"/>
                  </a:lnTo>
                  <a:lnTo>
                    <a:pt x="49" y="3786"/>
                  </a:lnTo>
                  <a:lnTo>
                    <a:pt x="122" y="4055"/>
                  </a:lnTo>
                  <a:lnTo>
                    <a:pt x="196" y="4299"/>
                  </a:lnTo>
                  <a:lnTo>
                    <a:pt x="293" y="4543"/>
                  </a:lnTo>
                  <a:lnTo>
                    <a:pt x="415" y="4763"/>
                  </a:lnTo>
                  <a:lnTo>
                    <a:pt x="562" y="4958"/>
                  </a:lnTo>
                  <a:lnTo>
                    <a:pt x="708" y="5154"/>
                  </a:lnTo>
                  <a:lnTo>
                    <a:pt x="855" y="5325"/>
                  </a:lnTo>
                  <a:lnTo>
                    <a:pt x="1026" y="5471"/>
                  </a:lnTo>
                  <a:lnTo>
                    <a:pt x="1221" y="5618"/>
                  </a:lnTo>
                  <a:lnTo>
                    <a:pt x="1392" y="5716"/>
                  </a:lnTo>
                  <a:lnTo>
                    <a:pt x="1588" y="5813"/>
                  </a:lnTo>
                  <a:lnTo>
                    <a:pt x="1807" y="5862"/>
                  </a:lnTo>
                  <a:lnTo>
                    <a:pt x="2003" y="5911"/>
                  </a:lnTo>
                  <a:lnTo>
                    <a:pt x="2442" y="5911"/>
                  </a:lnTo>
                  <a:lnTo>
                    <a:pt x="2662" y="5862"/>
                  </a:lnTo>
                  <a:lnTo>
                    <a:pt x="2858" y="5789"/>
                  </a:lnTo>
                  <a:lnTo>
                    <a:pt x="3053" y="5716"/>
                  </a:lnTo>
                  <a:lnTo>
                    <a:pt x="3224" y="5593"/>
                  </a:lnTo>
                  <a:lnTo>
                    <a:pt x="3395" y="5471"/>
                  </a:lnTo>
                  <a:lnTo>
                    <a:pt x="3541" y="5300"/>
                  </a:lnTo>
                  <a:lnTo>
                    <a:pt x="3688" y="5129"/>
                  </a:lnTo>
                  <a:lnTo>
                    <a:pt x="3810" y="4934"/>
                  </a:lnTo>
                  <a:lnTo>
                    <a:pt x="3932" y="4739"/>
                  </a:lnTo>
                  <a:lnTo>
                    <a:pt x="4030" y="4519"/>
                  </a:lnTo>
                  <a:lnTo>
                    <a:pt x="4103" y="4275"/>
                  </a:lnTo>
                  <a:lnTo>
                    <a:pt x="4152" y="4030"/>
                  </a:lnTo>
                  <a:lnTo>
                    <a:pt x="4201" y="3786"/>
                  </a:lnTo>
                  <a:lnTo>
                    <a:pt x="4225" y="3517"/>
                  </a:lnTo>
                  <a:lnTo>
                    <a:pt x="4201" y="3249"/>
                  </a:lnTo>
                  <a:lnTo>
                    <a:pt x="4176" y="2980"/>
                  </a:lnTo>
                  <a:lnTo>
                    <a:pt x="4054" y="1881"/>
                  </a:lnTo>
                  <a:lnTo>
                    <a:pt x="3957" y="1368"/>
                  </a:lnTo>
                  <a:lnTo>
                    <a:pt x="3835" y="904"/>
                  </a:lnTo>
                  <a:lnTo>
                    <a:pt x="3737" y="684"/>
                  </a:lnTo>
                  <a:lnTo>
                    <a:pt x="3664" y="513"/>
                  </a:lnTo>
                  <a:lnTo>
                    <a:pt x="3541" y="342"/>
                  </a:lnTo>
                  <a:lnTo>
                    <a:pt x="3419" y="220"/>
                  </a:lnTo>
                  <a:lnTo>
                    <a:pt x="3273" y="123"/>
                  </a:lnTo>
                  <a:lnTo>
                    <a:pt x="3126" y="49"/>
                  </a:lnTo>
                  <a:lnTo>
                    <a:pt x="293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8"/>
            <p:cNvSpPr/>
            <p:nvPr/>
          </p:nvSpPr>
          <p:spPr>
            <a:xfrm>
              <a:off x="6685175" y="5152025"/>
              <a:ext cx="84275" cy="117275"/>
            </a:xfrm>
            <a:custGeom>
              <a:avLst/>
              <a:gdLst/>
              <a:ahLst/>
              <a:cxnLst/>
              <a:rect l="l" t="t" r="r" b="b"/>
              <a:pathLst>
                <a:path w="3371" h="4691" extrusionOk="0">
                  <a:moveTo>
                    <a:pt x="1368" y="1"/>
                  </a:moveTo>
                  <a:lnTo>
                    <a:pt x="1197" y="25"/>
                  </a:lnTo>
                  <a:lnTo>
                    <a:pt x="1026" y="99"/>
                  </a:lnTo>
                  <a:lnTo>
                    <a:pt x="855" y="172"/>
                  </a:lnTo>
                  <a:lnTo>
                    <a:pt x="709" y="270"/>
                  </a:lnTo>
                  <a:lnTo>
                    <a:pt x="562" y="392"/>
                  </a:lnTo>
                  <a:lnTo>
                    <a:pt x="440" y="538"/>
                  </a:lnTo>
                  <a:lnTo>
                    <a:pt x="318" y="685"/>
                  </a:lnTo>
                  <a:lnTo>
                    <a:pt x="220" y="856"/>
                  </a:lnTo>
                  <a:lnTo>
                    <a:pt x="147" y="1051"/>
                  </a:lnTo>
                  <a:lnTo>
                    <a:pt x="74" y="1247"/>
                  </a:lnTo>
                  <a:lnTo>
                    <a:pt x="49" y="1442"/>
                  </a:lnTo>
                  <a:lnTo>
                    <a:pt x="1" y="1662"/>
                  </a:lnTo>
                  <a:lnTo>
                    <a:pt x="1" y="1882"/>
                  </a:lnTo>
                  <a:lnTo>
                    <a:pt x="1" y="2101"/>
                  </a:lnTo>
                  <a:lnTo>
                    <a:pt x="25" y="2346"/>
                  </a:lnTo>
                  <a:lnTo>
                    <a:pt x="74" y="2565"/>
                  </a:lnTo>
                  <a:lnTo>
                    <a:pt x="147" y="2810"/>
                  </a:lnTo>
                  <a:lnTo>
                    <a:pt x="220" y="3054"/>
                  </a:lnTo>
                  <a:lnTo>
                    <a:pt x="342" y="3274"/>
                  </a:lnTo>
                  <a:lnTo>
                    <a:pt x="440" y="3493"/>
                  </a:lnTo>
                  <a:lnTo>
                    <a:pt x="587" y="3689"/>
                  </a:lnTo>
                  <a:lnTo>
                    <a:pt x="733" y="3860"/>
                  </a:lnTo>
                  <a:lnTo>
                    <a:pt x="880" y="4031"/>
                  </a:lnTo>
                  <a:lnTo>
                    <a:pt x="1051" y="4177"/>
                  </a:lnTo>
                  <a:lnTo>
                    <a:pt x="1222" y="4324"/>
                  </a:lnTo>
                  <a:lnTo>
                    <a:pt x="1393" y="4422"/>
                  </a:lnTo>
                  <a:lnTo>
                    <a:pt x="1564" y="4519"/>
                  </a:lnTo>
                  <a:lnTo>
                    <a:pt x="1759" y="4592"/>
                  </a:lnTo>
                  <a:lnTo>
                    <a:pt x="1954" y="4641"/>
                  </a:lnTo>
                  <a:lnTo>
                    <a:pt x="2125" y="4690"/>
                  </a:lnTo>
                  <a:lnTo>
                    <a:pt x="2516" y="4690"/>
                  </a:lnTo>
                  <a:lnTo>
                    <a:pt x="2687" y="4641"/>
                  </a:lnTo>
                  <a:lnTo>
                    <a:pt x="2882" y="4592"/>
                  </a:lnTo>
                  <a:lnTo>
                    <a:pt x="3029" y="4495"/>
                  </a:lnTo>
                  <a:lnTo>
                    <a:pt x="3151" y="4397"/>
                  </a:lnTo>
                  <a:lnTo>
                    <a:pt x="3249" y="4299"/>
                  </a:lnTo>
                  <a:lnTo>
                    <a:pt x="3322" y="4153"/>
                  </a:lnTo>
                  <a:lnTo>
                    <a:pt x="3371" y="4006"/>
                  </a:lnTo>
                  <a:lnTo>
                    <a:pt x="3371" y="3860"/>
                  </a:lnTo>
                  <a:lnTo>
                    <a:pt x="3371" y="3689"/>
                  </a:lnTo>
                  <a:lnTo>
                    <a:pt x="3347" y="3518"/>
                  </a:lnTo>
                  <a:lnTo>
                    <a:pt x="3249" y="3127"/>
                  </a:lnTo>
                  <a:lnTo>
                    <a:pt x="3078" y="2712"/>
                  </a:lnTo>
                  <a:lnTo>
                    <a:pt x="2712" y="1808"/>
                  </a:lnTo>
                  <a:lnTo>
                    <a:pt x="2370" y="953"/>
                  </a:lnTo>
                  <a:lnTo>
                    <a:pt x="2199" y="612"/>
                  </a:lnTo>
                  <a:lnTo>
                    <a:pt x="2028" y="343"/>
                  </a:lnTo>
                  <a:lnTo>
                    <a:pt x="1954" y="221"/>
                  </a:lnTo>
                  <a:lnTo>
                    <a:pt x="1857" y="123"/>
                  </a:lnTo>
                  <a:lnTo>
                    <a:pt x="1735" y="74"/>
                  </a:lnTo>
                  <a:lnTo>
                    <a:pt x="1637" y="25"/>
                  </a:lnTo>
                  <a:lnTo>
                    <a:pt x="149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8"/>
            <p:cNvSpPr/>
            <p:nvPr/>
          </p:nvSpPr>
          <p:spPr>
            <a:xfrm>
              <a:off x="6871400" y="5038475"/>
              <a:ext cx="105650" cy="145325"/>
            </a:xfrm>
            <a:custGeom>
              <a:avLst/>
              <a:gdLst/>
              <a:ahLst/>
              <a:cxnLst/>
              <a:rect l="l" t="t" r="r" b="b"/>
              <a:pathLst>
                <a:path w="4226" h="5813" extrusionOk="0">
                  <a:moveTo>
                    <a:pt x="1295" y="0"/>
                  </a:moveTo>
                  <a:lnTo>
                    <a:pt x="1100" y="49"/>
                  </a:lnTo>
                  <a:lnTo>
                    <a:pt x="953" y="98"/>
                  </a:lnTo>
                  <a:lnTo>
                    <a:pt x="807" y="196"/>
                  </a:lnTo>
                  <a:lnTo>
                    <a:pt x="684" y="318"/>
                  </a:lnTo>
                  <a:lnTo>
                    <a:pt x="587" y="464"/>
                  </a:lnTo>
                  <a:lnTo>
                    <a:pt x="489" y="660"/>
                  </a:lnTo>
                  <a:lnTo>
                    <a:pt x="391" y="855"/>
                  </a:lnTo>
                  <a:lnTo>
                    <a:pt x="269" y="1295"/>
                  </a:lnTo>
                  <a:lnTo>
                    <a:pt x="172" y="1808"/>
                  </a:lnTo>
                  <a:lnTo>
                    <a:pt x="49" y="2882"/>
                  </a:lnTo>
                  <a:lnTo>
                    <a:pt x="1" y="3151"/>
                  </a:lnTo>
                  <a:lnTo>
                    <a:pt x="1" y="3419"/>
                  </a:lnTo>
                  <a:lnTo>
                    <a:pt x="25" y="3688"/>
                  </a:lnTo>
                  <a:lnTo>
                    <a:pt x="74" y="3932"/>
                  </a:lnTo>
                  <a:lnTo>
                    <a:pt x="123" y="4177"/>
                  </a:lnTo>
                  <a:lnTo>
                    <a:pt x="196" y="4421"/>
                  </a:lnTo>
                  <a:lnTo>
                    <a:pt x="294" y="4641"/>
                  </a:lnTo>
                  <a:lnTo>
                    <a:pt x="416" y="4836"/>
                  </a:lnTo>
                  <a:lnTo>
                    <a:pt x="538" y="5031"/>
                  </a:lnTo>
                  <a:lnTo>
                    <a:pt x="684" y="5202"/>
                  </a:lnTo>
                  <a:lnTo>
                    <a:pt x="831" y="5373"/>
                  </a:lnTo>
                  <a:lnTo>
                    <a:pt x="1002" y="5495"/>
                  </a:lnTo>
                  <a:lnTo>
                    <a:pt x="1173" y="5618"/>
                  </a:lnTo>
                  <a:lnTo>
                    <a:pt x="1368" y="5691"/>
                  </a:lnTo>
                  <a:lnTo>
                    <a:pt x="1588" y="5764"/>
                  </a:lnTo>
                  <a:lnTo>
                    <a:pt x="1783" y="5813"/>
                  </a:lnTo>
                  <a:lnTo>
                    <a:pt x="2223" y="5813"/>
                  </a:lnTo>
                  <a:lnTo>
                    <a:pt x="2418" y="5764"/>
                  </a:lnTo>
                  <a:lnTo>
                    <a:pt x="2638" y="5715"/>
                  </a:lnTo>
                  <a:lnTo>
                    <a:pt x="2834" y="5618"/>
                  </a:lnTo>
                  <a:lnTo>
                    <a:pt x="3005" y="5520"/>
                  </a:lnTo>
                  <a:lnTo>
                    <a:pt x="3200" y="5373"/>
                  </a:lnTo>
                  <a:lnTo>
                    <a:pt x="3371" y="5227"/>
                  </a:lnTo>
                  <a:lnTo>
                    <a:pt x="3517" y="5056"/>
                  </a:lnTo>
                  <a:lnTo>
                    <a:pt x="3664" y="4860"/>
                  </a:lnTo>
                  <a:lnTo>
                    <a:pt x="3811" y="4665"/>
                  </a:lnTo>
                  <a:lnTo>
                    <a:pt x="3933" y="4445"/>
                  </a:lnTo>
                  <a:lnTo>
                    <a:pt x="4030" y="4201"/>
                  </a:lnTo>
                  <a:lnTo>
                    <a:pt x="4104" y="3957"/>
                  </a:lnTo>
                  <a:lnTo>
                    <a:pt x="4177" y="3688"/>
                  </a:lnTo>
                  <a:lnTo>
                    <a:pt x="4226" y="3419"/>
                  </a:lnTo>
                  <a:lnTo>
                    <a:pt x="4226" y="3151"/>
                  </a:lnTo>
                  <a:lnTo>
                    <a:pt x="4201" y="2858"/>
                  </a:lnTo>
                  <a:lnTo>
                    <a:pt x="4128" y="2589"/>
                  </a:lnTo>
                  <a:lnTo>
                    <a:pt x="4030" y="2296"/>
                  </a:lnTo>
                  <a:lnTo>
                    <a:pt x="3908" y="2027"/>
                  </a:lnTo>
                  <a:lnTo>
                    <a:pt x="3737" y="1734"/>
                  </a:lnTo>
                  <a:lnTo>
                    <a:pt x="3566" y="1490"/>
                  </a:lnTo>
                  <a:lnTo>
                    <a:pt x="3371" y="1221"/>
                  </a:lnTo>
                  <a:lnTo>
                    <a:pt x="3151" y="1002"/>
                  </a:lnTo>
                  <a:lnTo>
                    <a:pt x="2907" y="782"/>
                  </a:lnTo>
                  <a:lnTo>
                    <a:pt x="2687" y="586"/>
                  </a:lnTo>
                  <a:lnTo>
                    <a:pt x="2443" y="415"/>
                  </a:lnTo>
                  <a:lnTo>
                    <a:pt x="2199" y="269"/>
                  </a:lnTo>
                  <a:lnTo>
                    <a:pt x="1954" y="147"/>
                  </a:lnTo>
                  <a:lnTo>
                    <a:pt x="1710" y="74"/>
                  </a:lnTo>
                  <a:lnTo>
                    <a:pt x="1490" y="25"/>
                  </a:lnTo>
                  <a:lnTo>
                    <a:pt x="129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8"/>
            <p:cNvSpPr/>
            <p:nvPr/>
          </p:nvSpPr>
          <p:spPr>
            <a:xfrm>
              <a:off x="6944050" y="5155700"/>
              <a:ext cx="87350" cy="116025"/>
            </a:xfrm>
            <a:custGeom>
              <a:avLst/>
              <a:gdLst/>
              <a:ahLst/>
              <a:cxnLst/>
              <a:rect l="l" t="t" r="r" b="b"/>
              <a:pathLst>
                <a:path w="3494" h="4641" extrusionOk="0">
                  <a:moveTo>
                    <a:pt x="1979" y="0"/>
                  </a:moveTo>
                  <a:lnTo>
                    <a:pt x="1857" y="49"/>
                  </a:lnTo>
                  <a:lnTo>
                    <a:pt x="1735" y="98"/>
                  </a:lnTo>
                  <a:lnTo>
                    <a:pt x="1637" y="196"/>
                  </a:lnTo>
                  <a:lnTo>
                    <a:pt x="1540" y="294"/>
                  </a:lnTo>
                  <a:lnTo>
                    <a:pt x="1369" y="562"/>
                  </a:lnTo>
                  <a:lnTo>
                    <a:pt x="1173" y="904"/>
                  </a:lnTo>
                  <a:lnTo>
                    <a:pt x="782" y="1735"/>
                  </a:lnTo>
                  <a:lnTo>
                    <a:pt x="367" y="2614"/>
                  </a:lnTo>
                  <a:lnTo>
                    <a:pt x="196" y="3005"/>
                  </a:lnTo>
                  <a:lnTo>
                    <a:pt x="74" y="3395"/>
                  </a:lnTo>
                  <a:lnTo>
                    <a:pt x="25" y="3566"/>
                  </a:lnTo>
                  <a:lnTo>
                    <a:pt x="1" y="3737"/>
                  </a:lnTo>
                  <a:lnTo>
                    <a:pt x="25" y="3908"/>
                  </a:lnTo>
                  <a:lnTo>
                    <a:pt x="50" y="4055"/>
                  </a:lnTo>
                  <a:lnTo>
                    <a:pt x="99" y="4177"/>
                  </a:lnTo>
                  <a:lnTo>
                    <a:pt x="196" y="4299"/>
                  </a:lnTo>
                  <a:lnTo>
                    <a:pt x="318" y="4397"/>
                  </a:lnTo>
                  <a:lnTo>
                    <a:pt x="465" y="4494"/>
                  </a:lnTo>
                  <a:lnTo>
                    <a:pt x="636" y="4568"/>
                  </a:lnTo>
                  <a:lnTo>
                    <a:pt x="831" y="4616"/>
                  </a:lnTo>
                  <a:lnTo>
                    <a:pt x="1027" y="4641"/>
                  </a:lnTo>
                  <a:lnTo>
                    <a:pt x="1198" y="4641"/>
                  </a:lnTo>
                  <a:lnTo>
                    <a:pt x="1393" y="4616"/>
                  </a:lnTo>
                  <a:lnTo>
                    <a:pt x="1588" y="4568"/>
                  </a:lnTo>
                  <a:lnTo>
                    <a:pt x="1784" y="4494"/>
                  </a:lnTo>
                  <a:lnTo>
                    <a:pt x="1955" y="4421"/>
                  </a:lnTo>
                  <a:lnTo>
                    <a:pt x="2150" y="4323"/>
                  </a:lnTo>
                  <a:lnTo>
                    <a:pt x="2321" y="4201"/>
                  </a:lnTo>
                  <a:lnTo>
                    <a:pt x="2492" y="4055"/>
                  </a:lnTo>
                  <a:lnTo>
                    <a:pt x="2663" y="3884"/>
                  </a:lnTo>
                  <a:lnTo>
                    <a:pt x="2810" y="3713"/>
                  </a:lnTo>
                  <a:lnTo>
                    <a:pt x="2956" y="3517"/>
                  </a:lnTo>
                  <a:lnTo>
                    <a:pt x="3078" y="3322"/>
                  </a:lnTo>
                  <a:lnTo>
                    <a:pt x="3200" y="3102"/>
                  </a:lnTo>
                  <a:lnTo>
                    <a:pt x="3298" y="2882"/>
                  </a:lnTo>
                  <a:lnTo>
                    <a:pt x="3371" y="2638"/>
                  </a:lnTo>
                  <a:lnTo>
                    <a:pt x="3420" y="2418"/>
                  </a:lnTo>
                  <a:lnTo>
                    <a:pt x="3469" y="2174"/>
                  </a:lnTo>
                  <a:lnTo>
                    <a:pt x="3493" y="1954"/>
                  </a:lnTo>
                  <a:lnTo>
                    <a:pt x="3493" y="1735"/>
                  </a:lnTo>
                  <a:lnTo>
                    <a:pt x="3469" y="1515"/>
                  </a:lnTo>
                  <a:lnTo>
                    <a:pt x="3445" y="1319"/>
                  </a:lnTo>
                  <a:lnTo>
                    <a:pt x="3396" y="1124"/>
                  </a:lnTo>
                  <a:lnTo>
                    <a:pt x="3322" y="929"/>
                  </a:lnTo>
                  <a:lnTo>
                    <a:pt x="3249" y="758"/>
                  </a:lnTo>
                  <a:lnTo>
                    <a:pt x="3127" y="587"/>
                  </a:lnTo>
                  <a:lnTo>
                    <a:pt x="3005" y="440"/>
                  </a:lnTo>
                  <a:lnTo>
                    <a:pt x="2883" y="318"/>
                  </a:lnTo>
                  <a:lnTo>
                    <a:pt x="2736" y="196"/>
                  </a:lnTo>
                  <a:lnTo>
                    <a:pt x="2565" y="98"/>
                  </a:lnTo>
                  <a:lnTo>
                    <a:pt x="2394" y="49"/>
                  </a:lnTo>
                  <a:lnTo>
                    <a:pt x="224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8"/>
            <p:cNvSpPr/>
            <p:nvPr/>
          </p:nvSpPr>
          <p:spPr>
            <a:xfrm>
              <a:off x="6727300" y="5185625"/>
              <a:ext cx="263800" cy="248525"/>
            </a:xfrm>
            <a:custGeom>
              <a:avLst/>
              <a:gdLst/>
              <a:ahLst/>
              <a:cxnLst/>
              <a:rect l="l" t="t" r="r" b="b"/>
              <a:pathLst>
                <a:path w="10552" h="9941" extrusionOk="0">
                  <a:moveTo>
                    <a:pt x="5252" y="0"/>
                  </a:moveTo>
                  <a:lnTo>
                    <a:pt x="4959" y="25"/>
                  </a:lnTo>
                  <a:lnTo>
                    <a:pt x="4666" y="73"/>
                  </a:lnTo>
                  <a:lnTo>
                    <a:pt x="4372" y="171"/>
                  </a:lnTo>
                  <a:lnTo>
                    <a:pt x="4104" y="293"/>
                  </a:lnTo>
                  <a:lnTo>
                    <a:pt x="3835" y="464"/>
                  </a:lnTo>
                  <a:lnTo>
                    <a:pt x="3591" y="635"/>
                  </a:lnTo>
                  <a:lnTo>
                    <a:pt x="3371" y="855"/>
                  </a:lnTo>
                  <a:lnTo>
                    <a:pt x="3176" y="1124"/>
                  </a:lnTo>
                  <a:lnTo>
                    <a:pt x="3029" y="1343"/>
                  </a:lnTo>
                  <a:lnTo>
                    <a:pt x="2907" y="1612"/>
                  </a:lnTo>
                  <a:lnTo>
                    <a:pt x="2809" y="1856"/>
                  </a:lnTo>
                  <a:lnTo>
                    <a:pt x="2736" y="2125"/>
                  </a:lnTo>
                  <a:lnTo>
                    <a:pt x="2565" y="2662"/>
                  </a:lnTo>
                  <a:lnTo>
                    <a:pt x="2492" y="2931"/>
                  </a:lnTo>
                  <a:lnTo>
                    <a:pt x="2394" y="3200"/>
                  </a:lnTo>
                  <a:lnTo>
                    <a:pt x="2248" y="3444"/>
                  </a:lnTo>
                  <a:lnTo>
                    <a:pt x="2101" y="3688"/>
                  </a:lnTo>
                  <a:lnTo>
                    <a:pt x="1906" y="3908"/>
                  </a:lnTo>
                  <a:lnTo>
                    <a:pt x="1735" y="4103"/>
                  </a:lnTo>
                  <a:lnTo>
                    <a:pt x="1320" y="4470"/>
                  </a:lnTo>
                  <a:lnTo>
                    <a:pt x="904" y="4860"/>
                  </a:lnTo>
                  <a:lnTo>
                    <a:pt x="709" y="5080"/>
                  </a:lnTo>
                  <a:lnTo>
                    <a:pt x="514" y="5324"/>
                  </a:lnTo>
                  <a:lnTo>
                    <a:pt x="367" y="5569"/>
                  </a:lnTo>
                  <a:lnTo>
                    <a:pt x="245" y="5837"/>
                  </a:lnTo>
                  <a:lnTo>
                    <a:pt x="147" y="6130"/>
                  </a:lnTo>
                  <a:lnTo>
                    <a:pt x="74" y="6423"/>
                  </a:lnTo>
                  <a:lnTo>
                    <a:pt x="25" y="6741"/>
                  </a:lnTo>
                  <a:lnTo>
                    <a:pt x="1" y="7034"/>
                  </a:lnTo>
                  <a:lnTo>
                    <a:pt x="25" y="7327"/>
                  </a:lnTo>
                  <a:lnTo>
                    <a:pt x="50" y="7620"/>
                  </a:lnTo>
                  <a:lnTo>
                    <a:pt x="123" y="7889"/>
                  </a:lnTo>
                  <a:lnTo>
                    <a:pt x="221" y="8158"/>
                  </a:lnTo>
                  <a:lnTo>
                    <a:pt x="318" y="8426"/>
                  </a:lnTo>
                  <a:lnTo>
                    <a:pt x="440" y="8646"/>
                  </a:lnTo>
                  <a:lnTo>
                    <a:pt x="611" y="8890"/>
                  </a:lnTo>
                  <a:lnTo>
                    <a:pt x="782" y="9086"/>
                  </a:lnTo>
                  <a:lnTo>
                    <a:pt x="953" y="9281"/>
                  </a:lnTo>
                  <a:lnTo>
                    <a:pt x="1149" y="9428"/>
                  </a:lnTo>
                  <a:lnTo>
                    <a:pt x="1368" y="9574"/>
                  </a:lnTo>
                  <a:lnTo>
                    <a:pt x="1613" y="9696"/>
                  </a:lnTo>
                  <a:lnTo>
                    <a:pt x="1857" y="9794"/>
                  </a:lnTo>
                  <a:lnTo>
                    <a:pt x="2101" y="9867"/>
                  </a:lnTo>
                  <a:lnTo>
                    <a:pt x="2370" y="9916"/>
                  </a:lnTo>
                  <a:lnTo>
                    <a:pt x="2614" y="9940"/>
                  </a:lnTo>
                  <a:lnTo>
                    <a:pt x="2980" y="9916"/>
                  </a:lnTo>
                  <a:lnTo>
                    <a:pt x="3347" y="9818"/>
                  </a:lnTo>
                  <a:lnTo>
                    <a:pt x="3689" y="9696"/>
                  </a:lnTo>
                  <a:lnTo>
                    <a:pt x="4006" y="9501"/>
                  </a:lnTo>
                  <a:lnTo>
                    <a:pt x="4153" y="9403"/>
                  </a:lnTo>
                  <a:lnTo>
                    <a:pt x="4299" y="9330"/>
                  </a:lnTo>
                  <a:lnTo>
                    <a:pt x="4446" y="9305"/>
                  </a:lnTo>
                  <a:lnTo>
                    <a:pt x="4592" y="9257"/>
                  </a:lnTo>
                  <a:lnTo>
                    <a:pt x="4910" y="9232"/>
                  </a:lnTo>
                  <a:lnTo>
                    <a:pt x="5642" y="9232"/>
                  </a:lnTo>
                  <a:lnTo>
                    <a:pt x="5960" y="9257"/>
                  </a:lnTo>
                  <a:lnTo>
                    <a:pt x="6106" y="9305"/>
                  </a:lnTo>
                  <a:lnTo>
                    <a:pt x="6253" y="9330"/>
                  </a:lnTo>
                  <a:lnTo>
                    <a:pt x="6400" y="9403"/>
                  </a:lnTo>
                  <a:lnTo>
                    <a:pt x="6546" y="9501"/>
                  </a:lnTo>
                  <a:lnTo>
                    <a:pt x="6864" y="9696"/>
                  </a:lnTo>
                  <a:lnTo>
                    <a:pt x="7206" y="9818"/>
                  </a:lnTo>
                  <a:lnTo>
                    <a:pt x="7572" y="9916"/>
                  </a:lnTo>
                  <a:lnTo>
                    <a:pt x="7938" y="9940"/>
                  </a:lnTo>
                  <a:lnTo>
                    <a:pt x="8207" y="9916"/>
                  </a:lnTo>
                  <a:lnTo>
                    <a:pt x="8451" y="9867"/>
                  </a:lnTo>
                  <a:lnTo>
                    <a:pt x="8695" y="9794"/>
                  </a:lnTo>
                  <a:lnTo>
                    <a:pt x="8940" y="9696"/>
                  </a:lnTo>
                  <a:lnTo>
                    <a:pt x="9184" y="9574"/>
                  </a:lnTo>
                  <a:lnTo>
                    <a:pt x="9404" y="9428"/>
                  </a:lnTo>
                  <a:lnTo>
                    <a:pt x="9599" y="9281"/>
                  </a:lnTo>
                  <a:lnTo>
                    <a:pt x="9770" y="9086"/>
                  </a:lnTo>
                  <a:lnTo>
                    <a:pt x="9941" y="8890"/>
                  </a:lnTo>
                  <a:lnTo>
                    <a:pt x="10112" y="8646"/>
                  </a:lnTo>
                  <a:lnTo>
                    <a:pt x="10234" y="8426"/>
                  </a:lnTo>
                  <a:lnTo>
                    <a:pt x="10332" y="8158"/>
                  </a:lnTo>
                  <a:lnTo>
                    <a:pt x="10429" y="7889"/>
                  </a:lnTo>
                  <a:lnTo>
                    <a:pt x="10503" y="7620"/>
                  </a:lnTo>
                  <a:lnTo>
                    <a:pt x="10527" y="7327"/>
                  </a:lnTo>
                  <a:lnTo>
                    <a:pt x="10551" y="7034"/>
                  </a:lnTo>
                  <a:lnTo>
                    <a:pt x="10527" y="6741"/>
                  </a:lnTo>
                  <a:lnTo>
                    <a:pt x="10478" y="6423"/>
                  </a:lnTo>
                  <a:lnTo>
                    <a:pt x="10405" y="6130"/>
                  </a:lnTo>
                  <a:lnTo>
                    <a:pt x="10307" y="5837"/>
                  </a:lnTo>
                  <a:lnTo>
                    <a:pt x="10185" y="5569"/>
                  </a:lnTo>
                  <a:lnTo>
                    <a:pt x="10039" y="5324"/>
                  </a:lnTo>
                  <a:lnTo>
                    <a:pt x="9843" y="5080"/>
                  </a:lnTo>
                  <a:lnTo>
                    <a:pt x="9648" y="4860"/>
                  </a:lnTo>
                  <a:lnTo>
                    <a:pt x="9233" y="4470"/>
                  </a:lnTo>
                  <a:lnTo>
                    <a:pt x="8817" y="4103"/>
                  </a:lnTo>
                  <a:lnTo>
                    <a:pt x="8646" y="3908"/>
                  </a:lnTo>
                  <a:lnTo>
                    <a:pt x="8451" y="3688"/>
                  </a:lnTo>
                  <a:lnTo>
                    <a:pt x="8305" y="3444"/>
                  </a:lnTo>
                  <a:lnTo>
                    <a:pt x="8158" y="3200"/>
                  </a:lnTo>
                  <a:lnTo>
                    <a:pt x="8060" y="2931"/>
                  </a:lnTo>
                  <a:lnTo>
                    <a:pt x="7963" y="2662"/>
                  </a:lnTo>
                  <a:lnTo>
                    <a:pt x="7816" y="2125"/>
                  </a:lnTo>
                  <a:lnTo>
                    <a:pt x="7743" y="1856"/>
                  </a:lnTo>
                  <a:lnTo>
                    <a:pt x="7645" y="1612"/>
                  </a:lnTo>
                  <a:lnTo>
                    <a:pt x="7523" y="1343"/>
                  </a:lnTo>
                  <a:lnTo>
                    <a:pt x="7376" y="1124"/>
                  </a:lnTo>
                  <a:lnTo>
                    <a:pt x="7181" y="855"/>
                  </a:lnTo>
                  <a:lnTo>
                    <a:pt x="6961" y="635"/>
                  </a:lnTo>
                  <a:lnTo>
                    <a:pt x="6717" y="464"/>
                  </a:lnTo>
                  <a:lnTo>
                    <a:pt x="6448" y="293"/>
                  </a:lnTo>
                  <a:lnTo>
                    <a:pt x="6180" y="171"/>
                  </a:lnTo>
                  <a:lnTo>
                    <a:pt x="5887" y="73"/>
                  </a:lnTo>
                  <a:lnTo>
                    <a:pt x="5594" y="25"/>
                  </a:lnTo>
                  <a:lnTo>
                    <a:pt x="53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 name="Google Shape;631;p38"/>
          <p:cNvGrpSpPr/>
          <p:nvPr/>
        </p:nvGrpSpPr>
        <p:grpSpPr>
          <a:xfrm>
            <a:off x="6359618" y="2789599"/>
            <a:ext cx="432570" cy="421334"/>
            <a:chOff x="5926225" y="921350"/>
            <a:chExt cx="517800" cy="504350"/>
          </a:xfrm>
        </p:grpSpPr>
        <p:sp>
          <p:nvSpPr>
            <p:cNvPr id="632" name="Google Shape;632;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sp>
          <p:nvSpPr>
            <p:cNvPr id="633" name="Google Shape;633;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1C232"/>
                </a:solidFill>
              </a:endParaRPr>
            </a:p>
          </p:txBody>
        </p:sp>
      </p:grpSp>
      <p:sp>
        <p:nvSpPr>
          <p:cNvPr id="634" name="Google Shape;634;p38"/>
          <p:cNvSpPr/>
          <p:nvPr/>
        </p:nvSpPr>
        <p:spPr>
          <a:xfrm>
            <a:off x="6553538" y="302565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5" name="Google Shape;635;p38"/>
          <p:cNvGrpSpPr/>
          <p:nvPr/>
        </p:nvGrpSpPr>
        <p:grpSpPr>
          <a:xfrm>
            <a:off x="7244605" y="2768979"/>
            <a:ext cx="432570" cy="421334"/>
            <a:chOff x="5926225" y="921350"/>
            <a:chExt cx="517800" cy="504350"/>
          </a:xfrm>
        </p:grpSpPr>
        <p:sp>
          <p:nvSpPr>
            <p:cNvPr id="636" name="Google Shape;636;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noFill/>
            <a:ln w="9525" cap="flat" cmpd="sng">
              <a:solidFill>
                <a:srgbClr val="FFFF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8" name="Google Shape;638;p38"/>
          <p:cNvSpPr/>
          <p:nvPr/>
        </p:nvSpPr>
        <p:spPr>
          <a:xfrm>
            <a:off x="7438526" y="3005036"/>
            <a:ext cx="400950" cy="226498"/>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381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9" name="Google Shape;639;p38"/>
          <p:cNvGrpSpPr/>
          <p:nvPr/>
        </p:nvGrpSpPr>
        <p:grpSpPr>
          <a:xfrm>
            <a:off x="6359885" y="3518021"/>
            <a:ext cx="1075937" cy="1047989"/>
            <a:chOff x="5926225" y="921350"/>
            <a:chExt cx="517800" cy="504350"/>
          </a:xfrm>
        </p:grpSpPr>
        <p:sp>
          <p:nvSpPr>
            <p:cNvPr id="640" name="Google Shape;640;p38"/>
            <p:cNvSpPr/>
            <p:nvPr/>
          </p:nvSpPr>
          <p:spPr>
            <a:xfrm>
              <a:off x="5926225" y="921350"/>
              <a:ext cx="517800" cy="504350"/>
            </a:xfrm>
            <a:custGeom>
              <a:avLst/>
              <a:gdLst/>
              <a:ahLst/>
              <a:cxnLst/>
              <a:rect l="l" t="t" r="r" b="b"/>
              <a:pathLst>
                <a:path w="20712" h="20174" extrusionOk="0">
                  <a:moveTo>
                    <a:pt x="10356" y="2858"/>
                  </a:moveTo>
                  <a:lnTo>
                    <a:pt x="10722" y="2882"/>
                  </a:lnTo>
                  <a:lnTo>
                    <a:pt x="11089" y="2907"/>
                  </a:lnTo>
                  <a:lnTo>
                    <a:pt x="11455" y="2956"/>
                  </a:lnTo>
                  <a:lnTo>
                    <a:pt x="11821" y="3004"/>
                  </a:lnTo>
                  <a:lnTo>
                    <a:pt x="12163" y="3102"/>
                  </a:lnTo>
                  <a:lnTo>
                    <a:pt x="12505" y="3200"/>
                  </a:lnTo>
                  <a:lnTo>
                    <a:pt x="12847" y="3298"/>
                  </a:lnTo>
                  <a:lnTo>
                    <a:pt x="13165" y="3444"/>
                  </a:lnTo>
                  <a:lnTo>
                    <a:pt x="13482" y="3591"/>
                  </a:lnTo>
                  <a:lnTo>
                    <a:pt x="13800" y="3737"/>
                  </a:lnTo>
                  <a:lnTo>
                    <a:pt x="14093" y="3908"/>
                  </a:lnTo>
                  <a:lnTo>
                    <a:pt x="14386" y="4104"/>
                  </a:lnTo>
                  <a:lnTo>
                    <a:pt x="14679" y="4299"/>
                  </a:lnTo>
                  <a:lnTo>
                    <a:pt x="14948" y="4519"/>
                  </a:lnTo>
                  <a:lnTo>
                    <a:pt x="15216" y="4739"/>
                  </a:lnTo>
                  <a:lnTo>
                    <a:pt x="15460" y="4983"/>
                  </a:lnTo>
                  <a:lnTo>
                    <a:pt x="15705" y="5227"/>
                  </a:lnTo>
                  <a:lnTo>
                    <a:pt x="15925" y="5496"/>
                  </a:lnTo>
                  <a:lnTo>
                    <a:pt x="16144" y="5764"/>
                  </a:lnTo>
                  <a:lnTo>
                    <a:pt x="16340" y="6057"/>
                  </a:lnTo>
                  <a:lnTo>
                    <a:pt x="16535" y="6350"/>
                  </a:lnTo>
                  <a:lnTo>
                    <a:pt x="16706" y="6644"/>
                  </a:lnTo>
                  <a:lnTo>
                    <a:pt x="16853" y="6961"/>
                  </a:lnTo>
                  <a:lnTo>
                    <a:pt x="16999" y="7279"/>
                  </a:lnTo>
                  <a:lnTo>
                    <a:pt x="17146" y="7596"/>
                  </a:lnTo>
                  <a:lnTo>
                    <a:pt x="17243" y="7938"/>
                  </a:lnTo>
                  <a:lnTo>
                    <a:pt x="17341" y="8280"/>
                  </a:lnTo>
                  <a:lnTo>
                    <a:pt x="17439" y="8622"/>
                  </a:lnTo>
                  <a:lnTo>
                    <a:pt x="17488" y="8988"/>
                  </a:lnTo>
                  <a:lnTo>
                    <a:pt x="17536" y="9354"/>
                  </a:lnTo>
                  <a:lnTo>
                    <a:pt x="17561" y="9721"/>
                  </a:lnTo>
                  <a:lnTo>
                    <a:pt x="17585" y="10087"/>
                  </a:lnTo>
                  <a:lnTo>
                    <a:pt x="17561" y="10454"/>
                  </a:lnTo>
                  <a:lnTo>
                    <a:pt x="17536" y="10820"/>
                  </a:lnTo>
                  <a:lnTo>
                    <a:pt x="17488" y="11186"/>
                  </a:lnTo>
                  <a:lnTo>
                    <a:pt x="17439" y="11553"/>
                  </a:lnTo>
                  <a:lnTo>
                    <a:pt x="17341" y="11894"/>
                  </a:lnTo>
                  <a:lnTo>
                    <a:pt x="17243" y="12236"/>
                  </a:lnTo>
                  <a:lnTo>
                    <a:pt x="17146" y="12578"/>
                  </a:lnTo>
                  <a:lnTo>
                    <a:pt x="16999" y="12896"/>
                  </a:lnTo>
                  <a:lnTo>
                    <a:pt x="16853" y="13213"/>
                  </a:lnTo>
                  <a:lnTo>
                    <a:pt x="16706" y="13531"/>
                  </a:lnTo>
                  <a:lnTo>
                    <a:pt x="16535" y="13824"/>
                  </a:lnTo>
                  <a:lnTo>
                    <a:pt x="16340" y="14117"/>
                  </a:lnTo>
                  <a:lnTo>
                    <a:pt x="16144" y="14410"/>
                  </a:lnTo>
                  <a:lnTo>
                    <a:pt x="15925" y="14679"/>
                  </a:lnTo>
                  <a:lnTo>
                    <a:pt x="15705" y="14947"/>
                  </a:lnTo>
                  <a:lnTo>
                    <a:pt x="15460" y="15192"/>
                  </a:lnTo>
                  <a:lnTo>
                    <a:pt x="15216" y="15436"/>
                  </a:lnTo>
                  <a:lnTo>
                    <a:pt x="14948" y="15656"/>
                  </a:lnTo>
                  <a:lnTo>
                    <a:pt x="14679" y="15875"/>
                  </a:lnTo>
                  <a:lnTo>
                    <a:pt x="14386" y="16071"/>
                  </a:lnTo>
                  <a:lnTo>
                    <a:pt x="14093" y="16266"/>
                  </a:lnTo>
                  <a:lnTo>
                    <a:pt x="13800" y="16437"/>
                  </a:lnTo>
                  <a:lnTo>
                    <a:pt x="13482" y="16584"/>
                  </a:lnTo>
                  <a:lnTo>
                    <a:pt x="13165" y="16730"/>
                  </a:lnTo>
                  <a:lnTo>
                    <a:pt x="12847" y="16877"/>
                  </a:lnTo>
                  <a:lnTo>
                    <a:pt x="12505" y="16974"/>
                  </a:lnTo>
                  <a:lnTo>
                    <a:pt x="12163" y="17072"/>
                  </a:lnTo>
                  <a:lnTo>
                    <a:pt x="11821" y="17170"/>
                  </a:lnTo>
                  <a:lnTo>
                    <a:pt x="11455" y="17219"/>
                  </a:lnTo>
                  <a:lnTo>
                    <a:pt x="11089" y="17268"/>
                  </a:lnTo>
                  <a:lnTo>
                    <a:pt x="10722" y="17292"/>
                  </a:lnTo>
                  <a:lnTo>
                    <a:pt x="10356" y="17316"/>
                  </a:lnTo>
                  <a:lnTo>
                    <a:pt x="9990" y="17292"/>
                  </a:lnTo>
                  <a:lnTo>
                    <a:pt x="9623" y="17268"/>
                  </a:lnTo>
                  <a:lnTo>
                    <a:pt x="9257" y="17219"/>
                  </a:lnTo>
                  <a:lnTo>
                    <a:pt x="8891" y="17170"/>
                  </a:lnTo>
                  <a:lnTo>
                    <a:pt x="8549" y="17072"/>
                  </a:lnTo>
                  <a:lnTo>
                    <a:pt x="8207" y="16974"/>
                  </a:lnTo>
                  <a:lnTo>
                    <a:pt x="7865" y="16877"/>
                  </a:lnTo>
                  <a:lnTo>
                    <a:pt x="7547" y="16730"/>
                  </a:lnTo>
                  <a:lnTo>
                    <a:pt x="7230" y="16584"/>
                  </a:lnTo>
                  <a:lnTo>
                    <a:pt x="6912" y="16437"/>
                  </a:lnTo>
                  <a:lnTo>
                    <a:pt x="6619" y="16266"/>
                  </a:lnTo>
                  <a:lnTo>
                    <a:pt x="6326" y="16071"/>
                  </a:lnTo>
                  <a:lnTo>
                    <a:pt x="6033" y="15875"/>
                  </a:lnTo>
                  <a:lnTo>
                    <a:pt x="5765" y="15656"/>
                  </a:lnTo>
                  <a:lnTo>
                    <a:pt x="5496" y="15436"/>
                  </a:lnTo>
                  <a:lnTo>
                    <a:pt x="5252" y="15192"/>
                  </a:lnTo>
                  <a:lnTo>
                    <a:pt x="5007" y="14947"/>
                  </a:lnTo>
                  <a:lnTo>
                    <a:pt x="4788" y="14679"/>
                  </a:lnTo>
                  <a:lnTo>
                    <a:pt x="4568" y="14410"/>
                  </a:lnTo>
                  <a:lnTo>
                    <a:pt x="4372" y="14117"/>
                  </a:lnTo>
                  <a:lnTo>
                    <a:pt x="4177" y="13824"/>
                  </a:lnTo>
                  <a:lnTo>
                    <a:pt x="4006" y="13531"/>
                  </a:lnTo>
                  <a:lnTo>
                    <a:pt x="3860" y="13213"/>
                  </a:lnTo>
                  <a:lnTo>
                    <a:pt x="3713" y="12896"/>
                  </a:lnTo>
                  <a:lnTo>
                    <a:pt x="3566" y="12578"/>
                  </a:lnTo>
                  <a:lnTo>
                    <a:pt x="3469" y="12236"/>
                  </a:lnTo>
                  <a:lnTo>
                    <a:pt x="3371" y="11894"/>
                  </a:lnTo>
                  <a:lnTo>
                    <a:pt x="3273" y="11553"/>
                  </a:lnTo>
                  <a:lnTo>
                    <a:pt x="3225" y="11186"/>
                  </a:lnTo>
                  <a:lnTo>
                    <a:pt x="3176" y="10820"/>
                  </a:lnTo>
                  <a:lnTo>
                    <a:pt x="3151" y="10454"/>
                  </a:lnTo>
                  <a:lnTo>
                    <a:pt x="3127" y="10087"/>
                  </a:lnTo>
                  <a:lnTo>
                    <a:pt x="3151" y="9721"/>
                  </a:lnTo>
                  <a:lnTo>
                    <a:pt x="3176" y="9354"/>
                  </a:lnTo>
                  <a:lnTo>
                    <a:pt x="3225" y="8988"/>
                  </a:lnTo>
                  <a:lnTo>
                    <a:pt x="3273" y="8622"/>
                  </a:lnTo>
                  <a:lnTo>
                    <a:pt x="3371" y="8280"/>
                  </a:lnTo>
                  <a:lnTo>
                    <a:pt x="3469" y="7938"/>
                  </a:lnTo>
                  <a:lnTo>
                    <a:pt x="3566" y="7596"/>
                  </a:lnTo>
                  <a:lnTo>
                    <a:pt x="3713" y="7279"/>
                  </a:lnTo>
                  <a:lnTo>
                    <a:pt x="3860" y="6961"/>
                  </a:lnTo>
                  <a:lnTo>
                    <a:pt x="4006" y="6644"/>
                  </a:lnTo>
                  <a:lnTo>
                    <a:pt x="4177" y="6350"/>
                  </a:lnTo>
                  <a:lnTo>
                    <a:pt x="4372" y="6057"/>
                  </a:lnTo>
                  <a:lnTo>
                    <a:pt x="4568" y="5764"/>
                  </a:lnTo>
                  <a:lnTo>
                    <a:pt x="4788" y="5496"/>
                  </a:lnTo>
                  <a:lnTo>
                    <a:pt x="5007" y="5227"/>
                  </a:lnTo>
                  <a:lnTo>
                    <a:pt x="5252" y="4983"/>
                  </a:lnTo>
                  <a:lnTo>
                    <a:pt x="5496" y="4739"/>
                  </a:lnTo>
                  <a:lnTo>
                    <a:pt x="5765" y="4519"/>
                  </a:lnTo>
                  <a:lnTo>
                    <a:pt x="6033" y="4299"/>
                  </a:lnTo>
                  <a:lnTo>
                    <a:pt x="6326" y="4104"/>
                  </a:lnTo>
                  <a:lnTo>
                    <a:pt x="6619" y="3908"/>
                  </a:lnTo>
                  <a:lnTo>
                    <a:pt x="6912" y="3737"/>
                  </a:lnTo>
                  <a:lnTo>
                    <a:pt x="7230" y="3591"/>
                  </a:lnTo>
                  <a:lnTo>
                    <a:pt x="7547" y="3444"/>
                  </a:lnTo>
                  <a:lnTo>
                    <a:pt x="7865" y="3298"/>
                  </a:lnTo>
                  <a:lnTo>
                    <a:pt x="8207" y="3200"/>
                  </a:lnTo>
                  <a:lnTo>
                    <a:pt x="8549" y="3102"/>
                  </a:lnTo>
                  <a:lnTo>
                    <a:pt x="8891" y="3004"/>
                  </a:lnTo>
                  <a:lnTo>
                    <a:pt x="9257" y="2956"/>
                  </a:lnTo>
                  <a:lnTo>
                    <a:pt x="9623" y="2907"/>
                  </a:lnTo>
                  <a:lnTo>
                    <a:pt x="9990" y="2882"/>
                  </a:lnTo>
                  <a:lnTo>
                    <a:pt x="10356" y="2858"/>
                  </a:lnTo>
                  <a:close/>
                  <a:moveTo>
                    <a:pt x="8060" y="0"/>
                  </a:moveTo>
                  <a:lnTo>
                    <a:pt x="6717" y="2516"/>
                  </a:lnTo>
                  <a:lnTo>
                    <a:pt x="3908" y="2003"/>
                  </a:lnTo>
                  <a:lnTo>
                    <a:pt x="3786" y="4861"/>
                  </a:lnTo>
                  <a:lnTo>
                    <a:pt x="1026" y="5593"/>
                  </a:lnTo>
                  <a:lnTo>
                    <a:pt x="2174" y="8207"/>
                  </a:lnTo>
                  <a:lnTo>
                    <a:pt x="1" y="10087"/>
                  </a:lnTo>
                  <a:lnTo>
                    <a:pt x="2174" y="11968"/>
                  </a:lnTo>
                  <a:lnTo>
                    <a:pt x="1026" y="14581"/>
                  </a:lnTo>
                  <a:lnTo>
                    <a:pt x="3786" y="15314"/>
                  </a:lnTo>
                  <a:lnTo>
                    <a:pt x="3908" y="18171"/>
                  </a:lnTo>
                  <a:lnTo>
                    <a:pt x="6717" y="17658"/>
                  </a:lnTo>
                  <a:lnTo>
                    <a:pt x="8060" y="20174"/>
                  </a:lnTo>
                  <a:lnTo>
                    <a:pt x="10356" y="18489"/>
                  </a:lnTo>
                  <a:lnTo>
                    <a:pt x="12652" y="20174"/>
                  </a:lnTo>
                  <a:lnTo>
                    <a:pt x="13995" y="17658"/>
                  </a:lnTo>
                  <a:lnTo>
                    <a:pt x="16804" y="18171"/>
                  </a:lnTo>
                  <a:lnTo>
                    <a:pt x="16926" y="15314"/>
                  </a:lnTo>
                  <a:lnTo>
                    <a:pt x="19686" y="14581"/>
                  </a:lnTo>
                  <a:lnTo>
                    <a:pt x="18538" y="11968"/>
                  </a:lnTo>
                  <a:lnTo>
                    <a:pt x="20711" y="10087"/>
                  </a:lnTo>
                  <a:lnTo>
                    <a:pt x="18538" y="8207"/>
                  </a:lnTo>
                  <a:lnTo>
                    <a:pt x="19686" y="5593"/>
                  </a:lnTo>
                  <a:lnTo>
                    <a:pt x="16926" y="4861"/>
                  </a:lnTo>
                  <a:lnTo>
                    <a:pt x="16804" y="2003"/>
                  </a:lnTo>
                  <a:lnTo>
                    <a:pt x="13995" y="2516"/>
                  </a:lnTo>
                  <a:lnTo>
                    <a:pt x="12652" y="0"/>
                  </a:lnTo>
                  <a:lnTo>
                    <a:pt x="10356" y="1686"/>
                  </a:lnTo>
                  <a:lnTo>
                    <a:pt x="8060" y="0"/>
                  </a:lnTo>
                  <a:close/>
                </a:path>
              </a:pathLst>
            </a:custGeom>
            <a:solidFill>
              <a:srgbClr val="FFFF00"/>
            </a:solidFill>
            <a:ln w="28575" cap="flat" cmpd="sng">
              <a:solidFill>
                <a:srgbClr val="0000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8"/>
            <p:cNvSpPr/>
            <p:nvPr/>
          </p:nvSpPr>
          <p:spPr>
            <a:xfrm>
              <a:off x="6016600" y="1005000"/>
              <a:ext cx="337050" cy="337050"/>
            </a:xfrm>
            <a:custGeom>
              <a:avLst/>
              <a:gdLst/>
              <a:ahLst/>
              <a:cxnLst/>
              <a:rect l="l" t="t" r="r" b="b"/>
              <a:pathLst>
                <a:path w="13482" h="13482" extrusionOk="0">
                  <a:moveTo>
                    <a:pt x="6741" y="0"/>
                  </a:moveTo>
                  <a:lnTo>
                    <a:pt x="6399" y="25"/>
                  </a:lnTo>
                  <a:lnTo>
                    <a:pt x="6057" y="49"/>
                  </a:lnTo>
                  <a:lnTo>
                    <a:pt x="5715" y="98"/>
                  </a:lnTo>
                  <a:lnTo>
                    <a:pt x="5398" y="147"/>
                  </a:lnTo>
                  <a:lnTo>
                    <a:pt x="5056" y="220"/>
                  </a:lnTo>
                  <a:lnTo>
                    <a:pt x="4738" y="318"/>
                  </a:lnTo>
                  <a:lnTo>
                    <a:pt x="4421" y="416"/>
                  </a:lnTo>
                  <a:lnTo>
                    <a:pt x="4128" y="538"/>
                  </a:lnTo>
                  <a:lnTo>
                    <a:pt x="3835" y="684"/>
                  </a:lnTo>
                  <a:lnTo>
                    <a:pt x="3542" y="831"/>
                  </a:lnTo>
                  <a:lnTo>
                    <a:pt x="3249" y="977"/>
                  </a:lnTo>
                  <a:lnTo>
                    <a:pt x="2980" y="1173"/>
                  </a:lnTo>
                  <a:lnTo>
                    <a:pt x="2711" y="1344"/>
                  </a:lnTo>
                  <a:lnTo>
                    <a:pt x="2467" y="1539"/>
                  </a:lnTo>
                  <a:lnTo>
                    <a:pt x="2223" y="1759"/>
                  </a:lnTo>
                  <a:lnTo>
                    <a:pt x="1979" y="1979"/>
                  </a:lnTo>
                  <a:lnTo>
                    <a:pt x="1759" y="2223"/>
                  </a:lnTo>
                  <a:lnTo>
                    <a:pt x="1539" y="2467"/>
                  </a:lnTo>
                  <a:lnTo>
                    <a:pt x="1344" y="2711"/>
                  </a:lnTo>
                  <a:lnTo>
                    <a:pt x="1173" y="2980"/>
                  </a:lnTo>
                  <a:lnTo>
                    <a:pt x="977" y="3249"/>
                  </a:lnTo>
                  <a:lnTo>
                    <a:pt x="831" y="3542"/>
                  </a:lnTo>
                  <a:lnTo>
                    <a:pt x="684" y="3835"/>
                  </a:lnTo>
                  <a:lnTo>
                    <a:pt x="538" y="4128"/>
                  </a:lnTo>
                  <a:lnTo>
                    <a:pt x="416" y="4421"/>
                  </a:lnTo>
                  <a:lnTo>
                    <a:pt x="318" y="4738"/>
                  </a:lnTo>
                  <a:lnTo>
                    <a:pt x="220" y="5056"/>
                  </a:lnTo>
                  <a:lnTo>
                    <a:pt x="147" y="5398"/>
                  </a:lnTo>
                  <a:lnTo>
                    <a:pt x="98" y="5715"/>
                  </a:lnTo>
                  <a:lnTo>
                    <a:pt x="49" y="6057"/>
                  </a:lnTo>
                  <a:lnTo>
                    <a:pt x="25" y="6399"/>
                  </a:lnTo>
                  <a:lnTo>
                    <a:pt x="0" y="6741"/>
                  </a:lnTo>
                  <a:lnTo>
                    <a:pt x="25" y="7083"/>
                  </a:lnTo>
                  <a:lnTo>
                    <a:pt x="49" y="7425"/>
                  </a:lnTo>
                  <a:lnTo>
                    <a:pt x="98" y="7767"/>
                  </a:lnTo>
                  <a:lnTo>
                    <a:pt x="147" y="8084"/>
                  </a:lnTo>
                  <a:lnTo>
                    <a:pt x="220" y="8426"/>
                  </a:lnTo>
                  <a:lnTo>
                    <a:pt x="318" y="8744"/>
                  </a:lnTo>
                  <a:lnTo>
                    <a:pt x="416" y="9061"/>
                  </a:lnTo>
                  <a:lnTo>
                    <a:pt x="538" y="9354"/>
                  </a:lnTo>
                  <a:lnTo>
                    <a:pt x="684" y="9648"/>
                  </a:lnTo>
                  <a:lnTo>
                    <a:pt x="831" y="9941"/>
                  </a:lnTo>
                  <a:lnTo>
                    <a:pt x="977" y="10234"/>
                  </a:lnTo>
                  <a:lnTo>
                    <a:pt x="1173" y="10502"/>
                  </a:lnTo>
                  <a:lnTo>
                    <a:pt x="1344" y="10771"/>
                  </a:lnTo>
                  <a:lnTo>
                    <a:pt x="1539" y="11015"/>
                  </a:lnTo>
                  <a:lnTo>
                    <a:pt x="1759" y="11259"/>
                  </a:lnTo>
                  <a:lnTo>
                    <a:pt x="1979" y="11504"/>
                  </a:lnTo>
                  <a:lnTo>
                    <a:pt x="2223" y="11723"/>
                  </a:lnTo>
                  <a:lnTo>
                    <a:pt x="2467" y="11943"/>
                  </a:lnTo>
                  <a:lnTo>
                    <a:pt x="2711" y="12139"/>
                  </a:lnTo>
                  <a:lnTo>
                    <a:pt x="2980" y="12310"/>
                  </a:lnTo>
                  <a:lnTo>
                    <a:pt x="3249" y="12505"/>
                  </a:lnTo>
                  <a:lnTo>
                    <a:pt x="3542" y="12652"/>
                  </a:lnTo>
                  <a:lnTo>
                    <a:pt x="3835" y="12798"/>
                  </a:lnTo>
                  <a:lnTo>
                    <a:pt x="4128" y="12945"/>
                  </a:lnTo>
                  <a:lnTo>
                    <a:pt x="4421" y="13067"/>
                  </a:lnTo>
                  <a:lnTo>
                    <a:pt x="4738" y="13164"/>
                  </a:lnTo>
                  <a:lnTo>
                    <a:pt x="5056" y="13262"/>
                  </a:lnTo>
                  <a:lnTo>
                    <a:pt x="5398" y="13335"/>
                  </a:lnTo>
                  <a:lnTo>
                    <a:pt x="5715" y="13384"/>
                  </a:lnTo>
                  <a:lnTo>
                    <a:pt x="6057" y="13433"/>
                  </a:lnTo>
                  <a:lnTo>
                    <a:pt x="6399" y="13458"/>
                  </a:lnTo>
                  <a:lnTo>
                    <a:pt x="6741" y="13482"/>
                  </a:lnTo>
                  <a:lnTo>
                    <a:pt x="7083" y="13458"/>
                  </a:lnTo>
                  <a:lnTo>
                    <a:pt x="7425" y="13433"/>
                  </a:lnTo>
                  <a:lnTo>
                    <a:pt x="7767" y="13384"/>
                  </a:lnTo>
                  <a:lnTo>
                    <a:pt x="8084" y="13335"/>
                  </a:lnTo>
                  <a:lnTo>
                    <a:pt x="8426" y="13262"/>
                  </a:lnTo>
                  <a:lnTo>
                    <a:pt x="8744" y="13164"/>
                  </a:lnTo>
                  <a:lnTo>
                    <a:pt x="9061" y="13067"/>
                  </a:lnTo>
                  <a:lnTo>
                    <a:pt x="9354" y="12945"/>
                  </a:lnTo>
                  <a:lnTo>
                    <a:pt x="9647" y="12798"/>
                  </a:lnTo>
                  <a:lnTo>
                    <a:pt x="9940" y="12652"/>
                  </a:lnTo>
                  <a:lnTo>
                    <a:pt x="10234" y="12505"/>
                  </a:lnTo>
                  <a:lnTo>
                    <a:pt x="10502" y="12310"/>
                  </a:lnTo>
                  <a:lnTo>
                    <a:pt x="10771" y="12139"/>
                  </a:lnTo>
                  <a:lnTo>
                    <a:pt x="11015" y="11943"/>
                  </a:lnTo>
                  <a:lnTo>
                    <a:pt x="11259" y="11723"/>
                  </a:lnTo>
                  <a:lnTo>
                    <a:pt x="11504" y="11504"/>
                  </a:lnTo>
                  <a:lnTo>
                    <a:pt x="11723" y="11259"/>
                  </a:lnTo>
                  <a:lnTo>
                    <a:pt x="11943" y="11015"/>
                  </a:lnTo>
                  <a:lnTo>
                    <a:pt x="12139" y="10771"/>
                  </a:lnTo>
                  <a:lnTo>
                    <a:pt x="12310" y="10502"/>
                  </a:lnTo>
                  <a:lnTo>
                    <a:pt x="12505" y="10234"/>
                  </a:lnTo>
                  <a:lnTo>
                    <a:pt x="12651" y="9941"/>
                  </a:lnTo>
                  <a:lnTo>
                    <a:pt x="12798" y="9648"/>
                  </a:lnTo>
                  <a:lnTo>
                    <a:pt x="12945" y="9354"/>
                  </a:lnTo>
                  <a:lnTo>
                    <a:pt x="13067" y="9061"/>
                  </a:lnTo>
                  <a:lnTo>
                    <a:pt x="13164" y="8744"/>
                  </a:lnTo>
                  <a:lnTo>
                    <a:pt x="13262" y="8426"/>
                  </a:lnTo>
                  <a:lnTo>
                    <a:pt x="13335" y="8084"/>
                  </a:lnTo>
                  <a:lnTo>
                    <a:pt x="13384" y="7767"/>
                  </a:lnTo>
                  <a:lnTo>
                    <a:pt x="13433" y="7425"/>
                  </a:lnTo>
                  <a:lnTo>
                    <a:pt x="13457" y="7083"/>
                  </a:lnTo>
                  <a:lnTo>
                    <a:pt x="13482" y="6741"/>
                  </a:lnTo>
                  <a:lnTo>
                    <a:pt x="13457" y="6399"/>
                  </a:lnTo>
                  <a:lnTo>
                    <a:pt x="13433" y="6057"/>
                  </a:lnTo>
                  <a:lnTo>
                    <a:pt x="13384" y="5715"/>
                  </a:lnTo>
                  <a:lnTo>
                    <a:pt x="13335" y="5398"/>
                  </a:lnTo>
                  <a:lnTo>
                    <a:pt x="13262" y="5056"/>
                  </a:lnTo>
                  <a:lnTo>
                    <a:pt x="13164" y="4738"/>
                  </a:lnTo>
                  <a:lnTo>
                    <a:pt x="13067" y="4421"/>
                  </a:lnTo>
                  <a:lnTo>
                    <a:pt x="12945" y="4128"/>
                  </a:lnTo>
                  <a:lnTo>
                    <a:pt x="12798" y="3835"/>
                  </a:lnTo>
                  <a:lnTo>
                    <a:pt x="12651" y="3542"/>
                  </a:lnTo>
                  <a:lnTo>
                    <a:pt x="12505" y="3249"/>
                  </a:lnTo>
                  <a:lnTo>
                    <a:pt x="12310" y="2980"/>
                  </a:lnTo>
                  <a:lnTo>
                    <a:pt x="12139" y="2711"/>
                  </a:lnTo>
                  <a:lnTo>
                    <a:pt x="11943" y="2467"/>
                  </a:lnTo>
                  <a:lnTo>
                    <a:pt x="11723" y="2223"/>
                  </a:lnTo>
                  <a:lnTo>
                    <a:pt x="11504" y="1979"/>
                  </a:lnTo>
                  <a:lnTo>
                    <a:pt x="11259" y="1759"/>
                  </a:lnTo>
                  <a:lnTo>
                    <a:pt x="11015" y="1539"/>
                  </a:lnTo>
                  <a:lnTo>
                    <a:pt x="10771" y="1344"/>
                  </a:lnTo>
                  <a:lnTo>
                    <a:pt x="10502" y="1173"/>
                  </a:lnTo>
                  <a:lnTo>
                    <a:pt x="10234" y="977"/>
                  </a:lnTo>
                  <a:lnTo>
                    <a:pt x="9940" y="831"/>
                  </a:lnTo>
                  <a:lnTo>
                    <a:pt x="9647" y="684"/>
                  </a:lnTo>
                  <a:lnTo>
                    <a:pt x="9354" y="538"/>
                  </a:lnTo>
                  <a:lnTo>
                    <a:pt x="9061" y="416"/>
                  </a:lnTo>
                  <a:lnTo>
                    <a:pt x="8744" y="318"/>
                  </a:lnTo>
                  <a:lnTo>
                    <a:pt x="8426" y="220"/>
                  </a:lnTo>
                  <a:lnTo>
                    <a:pt x="8084" y="147"/>
                  </a:lnTo>
                  <a:lnTo>
                    <a:pt x="7767" y="98"/>
                  </a:lnTo>
                  <a:lnTo>
                    <a:pt x="7425" y="49"/>
                  </a:lnTo>
                  <a:lnTo>
                    <a:pt x="7083" y="25"/>
                  </a:lnTo>
                  <a:lnTo>
                    <a:pt x="6741" y="0"/>
                  </a:lnTo>
                  <a:close/>
                </a:path>
              </a:pathLst>
            </a:custGeom>
            <a:solidFill>
              <a:srgbClr val="FFFF00"/>
            </a:solidFill>
            <a:ln w="28575" cap="flat" cmpd="sng">
              <a:solidFill>
                <a:srgbClr val="000000"/>
              </a:solidFill>
              <a:prstDash val="solid"/>
              <a:bevel/>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Google Shape;642;p38"/>
          <p:cNvSpPr/>
          <p:nvPr/>
        </p:nvSpPr>
        <p:spPr>
          <a:xfrm>
            <a:off x="6842198" y="4105118"/>
            <a:ext cx="997288" cy="563371"/>
          </a:xfrm>
          <a:custGeom>
            <a:avLst/>
            <a:gdLst/>
            <a:ahLst/>
            <a:cxnLst/>
            <a:rect l="l" t="t" r="r" b="b"/>
            <a:pathLst>
              <a:path w="19198" h="10845" extrusionOk="0">
                <a:moveTo>
                  <a:pt x="7572" y="1"/>
                </a:moveTo>
                <a:lnTo>
                  <a:pt x="7108" y="25"/>
                </a:lnTo>
                <a:lnTo>
                  <a:pt x="6668" y="98"/>
                </a:lnTo>
                <a:lnTo>
                  <a:pt x="6229" y="196"/>
                </a:lnTo>
                <a:lnTo>
                  <a:pt x="5813" y="343"/>
                </a:lnTo>
                <a:lnTo>
                  <a:pt x="5423" y="538"/>
                </a:lnTo>
                <a:lnTo>
                  <a:pt x="5056" y="758"/>
                </a:lnTo>
                <a:lnTo>
                  <a:pt x="4714" y="1026"/>
                </a:lnTo>
                <a:lnTo>
                  <a:pt x="4397" y="1319"/>
                </a:lnTo>
                <a:lnTo>
                  <a:pt x="4104" y="1637"/>
                </a:lnTo>
                <a:lnTo>
                  <a:pt x="3835" y="1979"/>
                </a:lnTo>
                <a:lnTo>
                  <a:pt x="3615" y="2345"/>
                </a:lnTo>
                <a:lnTo>
                  <a:pt x="3420" y="2736"/>
                </a:lnTo>
                <a:lnTo>
                  <a:pt x="3273" y="3151"/>
                </a:lnTo>
                <a:lnTo>
                  <a:pt x="3151" y="3591"/>
                </a:lnTo>
                <a:lnTo>
                  <a:pt x="3102" y="4030"/>
                </a:lnTo>
                <a:lnTo>
                  <a:pt x="3078" y="4494"/>
                </a:lnTo>
                <a:lnTo>
                  <a:pt x="3078" y="4788"/>
                </a:lnTo>
                <a:lnTo>
                  <a:pt x="2712" y="4788"/>
                </a:lnTo>
                <a:lnTo>
                  <a:pt x="2419" y="4836"/>
                </a:lnTo>
                <a:lnTo>
                  <a:pt x="2125" y="4910"/>
                </a:lnTo>
                <a:lnTo>
                  <a:pt x="1832" y="5032"/>
                </a:lnTo>
                <a:lnTo>
                  <a:pt x="1588" y="5154"/>
                </a:lnTo>
                <a:lnTo>
                  <a:pt x="1320" y="5300"/>
                </a:lnTo>
                <a:lnTo>
                  <a:pt x="1100" y="5471"/>
                </a:lnTo>
                <a:lnTo>
                  <a:pt x="880" y="5667"/>
                </a:lnTo>
                <a:lnTo>
                  <a:pt x="685" y="5887"/>
                </a:lnTo>
                <a:lnTo>
                  <a:pt x="514" y="6131"/>
                </a:lnTo>
                <a:lnTo>
                  <a:pt x="367" y="6375"/>
                </a:lnTo>
                <a:lnTo>
                  <a:pt x="220" y="6644"/>
                </a:lnTo>
                <a:lnTo>
                  <a:pt x="123" y="6912"/>
                </a:lnTo>
                <a:lnTo>
                  <a:pt x="50" y="7205"/>
                </a:lnTo>
                <a:lnTo>
                  <a:pt x="1" y="7499"/>
                </a:lnTo>
                <a:lnTo>
                  <a:pt x="1" y="7816"/>
                </a:lnTo>
                <a:lnTo>
                  <a:pt x="1" y="8134"/>
                </a:lnTo>
                <a:lnTo>
                  <a:pt x="50" y="8427"/>
                </a:lnTo>
                <a:lnTo>
                  <a:pt x="123" y="8720"/>
                </a:lnTo>
                <a:lnTo>
                  <a:pt x="220" y="8988"/>
                </a:lnTo>
                <a:lnTo>
                  <a:pt x="367" y="9257"/>
                </a:lnTo>
                <a:lnTo>
                  <a:pt x="514" y="9501"/>
                </a:lnTo>
                <a:lnTo>
                  <a:pt x="685" y="9745"/>
                </a:lnTo>
                <a:lnTo>
                  <a:pt x="880" y="9965"/>
                </a:lnTo>
                <a:lnTo>
                  <a:pt x="1100" y="10161"/>
                </a:lnTo>
                <a:lnTo>
                  <a:pt x="1320" y="10332"/>
                </a:lnTo>
                <a:lnTo>
                  <a:pt x="1588" y="10478"/>
                </a:lnTo>
                <a:lnTo>
                  <a:pt x="1832" y="10600"/>
                </a:lnTo>
                <a:lnTo>
                  <a:pt x="2125" y="10722"/>
                </a:lnTo>
                <a:lnTo>
                  <a:pt x="2419" y="10796"/>
                </a:lnTo>
                <a:lnTo>
                  <a:pt x="2712" y="10844"/>
                </a:lnTo>
                <a:lnTo>
                  <a:pt x="16486" y="10844"/>
                </a:lnTo>
                <a:lnTo>
                  <a:pt x="16779" y="10796"/>
                </a:lnTo>
                <a:lnTo>
                  <a:pt x="17072" y="10722"/>
                </a:lnTo>
                <a:lnTo>
                  <a:pt x="17365" y="10600"/>
                </a:lnTo>
                <a:lnTo>
                  <a:pt x="17610" y="10478"/>
                </a:lnTo>
                <a:lnTo>
                  <a:pt x="17878" y="10332"/>
                </a:lnTo>
                <a:lnTo>
                  <a:pt x="18098" y="10161"/>
                </a:lnTo>
                <a:lnTo>
                  <a:pt x="18318" y="9965"/>
                </a:lnTo>
                <a:lnTo>
                  <a:pt x="18513" y="9745"/>
                </a:lnTo>
                <a:lnTo>
                  <a:pt x="18684" y="9501"/>
                </a:lnTo>
                <a:lnTo>
                  <a:pt x="18831" y="9257"/>
                </a:lnTo>
                <a:lnTo>
                  <a:pt x="18977" y="8988"/>
                </a:lnTo>
                <a:lnTo>
                  <a:pt x="19075" y="8720"/>
                </a:lnTo>
                <a:lnTo>
                  <a:pt x="19148" y="8427"/>
                </a:lnTo>
                <a:lnTo>
                  <a:pt x="19197" y="8134"/>
                </a:lnTo>
                <a:lnTo>
                  <a:pt x="19197" y="7816"/>
                </a:lnTo>
                <a:lnTo>
                  <a:pt x="19197" y="7499"/>
                </a:lnTo>
                <a:lnTo>
                  <a:pt x="19148" y="7205"/>
                </a:lnTo>
                <a:lnTo>
                  <a:pt x="19075" y="6912"/>
                </a:lnTo>
                <a:lnTo>
                  <a:pt x="18977" y="6644"/>
                </a:lnTo>
                <a:lnTo>
                  <a:pt x="18831" y="6375"/>
                </a:lnTo>
                <a:lnTo>
                  <a:pt x="18684" y="6131"/>
                </a:lnTo>
                <a:lnTo>
                  <a:pt x="18513" y="5887"/>
                </a:lnTo>
                <a:lnTo>
                  <a:pt x="18318" y="5667"/>
                </a:lnTo>
                <a:lnTo>
                  <a:pt x="18098" y="5471"/>
                </a:lnTo>
                <a:lnTo>
                  <a:pt x="17878" y="5300"/>
                </a:lnTo>
                <a:lnTo>
                  <a:pt x="17610" y="5154"/>
                </a:lnTo>
                <a:lnTo>
                  <a:pt x="17365" y="5032"/>
                </a:lnTo>
                <a:lnTo>
                  <a:pt x="17072" y="4910"/>
                </a:lnTo>
                <a:lnTo>
                  <a:pt x="16779" y="4836"/>
                </a:lnTo>
                <a:lnTo>
                  <a:pt x="16486" y="4788"/>
                </a:lnTo>
                <a:lnTo>
                  <a:pt x="15412" y="4788"/>
                </a:lnTo>
                <a:lnTo>
                  <a:pt x="15436" y="4494"/>
                </a:lnTo>
                <a:lnTo>
                  <a:pt x="15412" y="4201"/>
                </a:lnTo>
                <a:lnTo>
                  <a:pt x="15387" y="3933"/>
                </a:lnTo>
                <a:lnTo>
                  <a:pt x="15314" y="3664"/>
                </a:lnTo>
                <a:lnTo>
                  <a:pt x="15216" y="3420"/>
                </a:lnTo>
                <a:lnTo>
                  <a:pt x="15094" y="3176"/>
                </a:lnTo>
                <a:lnTo>
                  <a:pt x="14972" y="2956"/>
                </a:lnTo>
                <a:lnTo>
                  <a:pt x="14801" y="2736"/>
                </a:lnTo>
                <a:lnTo>
                  <a:pt x="14630" y="2541"/>
                </a:lnTo>
                <a:lnTo>
                  <a:pt x="14435" y="2370"/>
                </a:lnTo>
                <a:lnTo>
                  <a:pt x="14215" y="2199"/>
                </a:lnTo>
                <a:lnTo>
                  <a:pt x="13995" y="2077"/>
                </a:lnTo>
                <a:lnTo>
                  <a:pt x="13751" y="1954"/>
                </a:lnTo>
                <a:lnTo>
                  <a:pt x="13507" y="1857"/>
                </a:lnTo>
                <a:lnTo>
                  <a:pt x="13238" y="1784"/>
                </a:lnTo>
                <a:lnTo>
                  <a:pt x="12969" y="1759"/>
                </a:lnTo>
                <a:lnTo>
                  <a:pt x="12676" y="1735"/>
                </a:lnTo>
                <a:lnTo>
                  <a:pt x="12334" y="1759"/>
                </a:lnTo>
                <a:lnTo>
                  <a:pt x="11992" y="1832"/>
                </a:lnTo>
                <a:lnTo>
                  <a:pt x="11650" y="1930"/>
                </a:lnTo>
                <a:lnTo>
                  <a:pt x="11357" y="2077"/>
                </a:lnTo>
                <a:lnTo>
                  <a:pt x="11186" y="1857"/>
                </a:lnTo>
                <a:lnTo>
                  <a:pt x="11015" y="1637"/>
                </a:lnTo>
                <a:lnTo>
                  <a:pt x="10844" y="1417"/>
                </a:lnTo>
                <a:lnTo>
                  <a:pt x="10649" y="1222"/>
                </a:lnTo>
                <a:lnTo>
                  <a:pt x="10454" y="1051"/>
                </a:lnTo>
                <a:lnTo>
                  <a:pt x="10234" y="880"/>
                </a:lnTo>
                <a:lnTo>
                  <a:pt x="9990" y="709"/>
                </a:lnTo>
                <a:lnTo>
                  <a:pt x="9745" y="562"/>
                </a:lnTo>
                <a:lnTo>
                  <a:pt x="9501" y="440"/>
                </a:lnTo>
                <a:lnTo>
                  <a:pt x="9257" y="318"/>
                </a:lnTo>
                <a:lnTo>
                  <a:pt x="8988" y="220"/>
                </a:lnTo>
                <a:lnTo>
                  <a:pt x="8720" y="147"/>
                </a:lnTo>
                <a:lnTo>
                  <a:pt x="8427" y="74"/>
                </a:lnTo>
                <a:lnTo>
                  <a:pt x="8158" y="25"/>
                </a:lnTo>
                <a:lnTo>
                  <a:pt x="7865" y="1"/>
                </a:lnTo>
                <a:close/>
              </a:path>
            </a:pathLst>
          </a:custGeom>
          <a:noFill/>
          <a:ln w="9525" cap="flat" cmpd="sng">
            <a:solidFill>
              <a:srgbClr val="000000"/>
            </a:solidFill>
            <a:prstDash val="dot"/>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8"/>
          <p:cNvSpPr txBox="1"/>
          <p:nvPr/>
        </p:nvSpPr>
        <p:spPr>
          <a:xfrm>
            <a:off x="6248575" y="1224075"/>
            <a:ext cx="2592000" cy="1525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900" b="1">
                <a:solidFill>
                  <a:srgbClr val="FFFFFF"/>
                </a:solidFill>
                <a:latin typeface="Lato"/>
                <a:ea typeface="Lato"/>
                <a:cs typeface="Lato"/>
                <a:sym typeface="Lato"/>
              </a:rPr>
              <a:t>SlidesCarnival icons are editable shapes</a:t>
            </a:r>
            <a:r>
              <a:rPr lang="en" sz="900">
                <a:solidFill>
                  <a:srgbClr val="FFFFFF"/>
                </a:solidFill>
                <a:latin typeface="Lato"/>
                <a:ea typeface="Lato"/>
                <a:cs typeface="Lato"/>
                <a:sym typeface="Lato"/>
              </a:rPr>
              <a:t>. </a:t>
            </a:r>
            <a:endParaRPr sz="900">
              <a:solidFill>
                <a:srgbClr val="FFFFFF"/>
              </a:solidFill>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900">
              <a:solidFill>
                <a:srgbClr val="FFFFFF"/>
              </a:solidFill>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 sz="900">
                <a:solidFill>
                  <a:srgbClr val="FFFFFF"/>
                </a:solidFill>
                <a:latin typeface="Lato"/>
                <a:ea typeface="Lato"/>
                <a:cs typeface="Lato"/>
                <a:sym typeface="Lato"/>
              </a:rPr>
              <a:t>This means that you can:</a:t>
            </a:r>
            <a:endParaRPr sz="900">
              <a:solidFill>
                <a:srgbClr val="FFFFFF"/>
              </a:solidFill>
              <a:latin typeface="Lato"/>
              <a:ea typeface="Lato"/>
              <a:cs typeface="Lato"/>
              <a:sym typeface="Lato"/>
            </a:endParaRPr>
          </a:p>
          <a:p>
            <a:pPr marL="457200" lvl="0" indent="-285750" algn="l" rtl="0">
              <a:spcBef>
                <a:spcPts val="0"/>
              </a:spcBef>
              <a:spcAft>
                <a:spcPts val="0"/>
              </a:spcAft>
              <a:buClr>
                <a:srgbClr val="FFFFFF"/>
              </a:buClr>
              <a:buSzPts val="900"/>
              <a:buFont typeface="Lato"/>
              <a:buChar char="●"/>
            </a:pPr>
            <a:r>
              <a:rPr lang="en" sz="900">
                <a:solidFill>
                  <a:srgbClr val="FFFFFF"/>
                </a:solidFill>
                <a:latin typeface="Lato"/>
                <a:ea typeface="Lato"/>
                <a:cs typeface="Lato"/>
                <a:sym typeface="Lato"/>
              </a:rPr>
              <a:t>Resize them without losing quality.</a:t>
            </a:r>
            <a:endParaRPr sz="900">
              <a:solidFill>
                <a:srgbClr val="FFFFFF"/>
              </a:solidFill>
              <a:latin typeface="Lato"/>
              <a:ea typeface="Lato"/>
              <a:cs typeface="Lato"/>
              <a:sym typeface="Lato"/>
            </a:endParaRPr>
          </a:p>
          <a:p>
            <a:pPr marL="457200" lvl="0" indent="-285750" algn="l" rtl="0">
              <a:spcBef>
                <a:spcPts val="0"/>
              </a:spcBef>
              <a:spcAft>
                <a:spcPts val="0"/>
              </a:spcAft>
              <a:buClr>
                <a:srgbClr val="FFFFFF"/>
              </a:buClr>
              <a:buSzPts val="900"/>
              <a:buFont typeface="Lato"/>
              <a:buChar char="●"/>
            </a:pPr>
            <a:r>
              <a:rPr lang="en" sz="900">
                <a:solidFill>
                  <a:srgbClr val="FFFFFF"/>
                </a:solidFill>
                <a:latin typeface="Lato"/>
                <a:ea typeface="Lato"/>
                <a:cs typeface="Lato"/>
                <a:sym typeface="Lato"/>
              </a:rPr>
              <a:t>Change fill color and opacity.</a:t>
            </a:r>
            <a:endParaRPr sz="900">
              <a:solidFill>
                <a:srgbClr val="FFFFFF"/>
              </a:solidFill>
              <a:latin typeface="Lato"/>
              <a:ea typeface="Lato"/>
              <a:cs typeface="Lato"/>
              <a:sym typeface="Lato"/>
            </a:endParaRPr>
          </a:p>
          <a:p>
            <a:pPr marL="457200" lvl="0" indent="-285750" algn="l" rtl="0">
              <a:spcBef>
                <a:spcPts val="0"/>
              </a:spcBef>
              <a:spcAft>
                <a:spcPts val="0"/>
              </a:spcAft>
              <a:buClr>
                <a:srgbClr val="FFFFFF"/>
              </a:buClr>
              <a:buSzPts val="900"/>
              <a:buFont typeface="Lato"/>
              <a:buChar char="●"/>
            </a:pPr>
            <a:r>
              <a:rPr lang="en" sz="900">
                <a:solidFill>
                  <a:srgbClr val="FFFFFF"/>
                </a:solidFill>
                <a:latin typeface="Lato"/>
                <a:ea typeface="Lato"/>
                <a:cs typeface="Lato"/>
                <a:sym typeface="Lato"/>
              </a:rPr>
              <a:t>Change line color, width and style.</a:t>
            </a:r>
            <a:endParaRPr sz="900">
              <a:solidFill>
                <a:srgbClr val="FFFFFF"/>
              </a:solidFill>
              <a:latin typeface="Lato"/>
              <a:ea typeface="Lato"/>
              <a:cs typeface="Lato"/>
              <a:sym typeface="Lato"/>
            </a:endParaRPr>
          </a:p>
          <a:p>
            <a:pPr marL="0" lvl="0" indent="0" algn="l" rtl="0">
              <a:spcBef>
                <a:spcPts val="0"/>
              </a:spcBef>
              <a:spcAft>
                <a:spcPts val="0"/>
              </a:spcAft>
              <a:buNone/>
            </a:pPr>
            <a:endParaRPr sz="900">
              <a:solidFill>
                <a:srgbClr val="FFFFFF"/>
              </a:solidFill>
              <a:latin typeface="Lato"/>
              <a:ea typeface="Lato"/>
              <a:cs typeface="Lato"/>
              <a:sym typeface="Lato"/>
            </a:endParaRPr>
          </a:p>
          <a:p>
            <a:pPr marL="0" lvl="0" indent="0" algn="l" rtl="0">
              <a:spcBef>
                <a:spcPts val="0"/>
              </a:spcBef>
              <a:spcAft>
                <a:spcPts val="0"/>
              </a:spcAft>
              <a:buNone/>
            </a:pPr>
            <a:r>
              <a:rPr lang="en" sz="900">
                <a:solidFill>
                  <a:srgbClr val="FFFFFF"/>
                </a:solidFill>
                <a:latin typeface="Lato"/>
                <a:ea typeface="Lato"/>
                <a:cs typeface="Lato"/>
                <a:sym typeface="Lato"/>
              </a:rPr>
              <a:t>Isn’t that nice? :)</a:t>
            </a:r>
            <a:endParaRPr sz="900">
              <a:solidFill>
                <a:srgbClr val="FFFFFF"/>
              </a:solidFill>
              <a:latin typeface="Lato"/>
              <a:ea typeface="Lato"/>
              <a:cs typeface="Lato"/>
              <a:sym typeface="Lato"/>
            </a:endParaRPr>
          </a:p>
          <a:p>
            <a:pPr marL="0" lvl="0" indent="0" algn="l" rtl="0">
              <a:spcBef>
                <a:spcPts val="0"/>
              </a:spcBef>
              <a:spcAft>
                <a:spcPts val="0"/>
              </a:spcAft>
              <a:buNone/>
            </a:pPr>
            <a:endParaRPr sz="900">
              <a:solidFill>
                <a:srgbClr val="FFFFFF"/>
              </a:solidFill>
              <a:latin typeface="Lato"/>
              <a:ea typeface="Lato"/>
              <a:cs typeface="Lato"/>
              <a:sym typeface="Lato"/>
            </a:endParaRPr>
          </a:p>
          <a:p>
            <a:pPr marL="0" lvl="0" indent="0" algn="l" rtl="0">
              <a:spcBef>
                <a:spcPts val="0"/>
              </a:spcBef>
              <a:spcAft>
                <a:spcPts val="0"/>
              </a:spcAft>
              <a:buNone/>
            </a:pPr>
            <a:r>
              <a:rPr lang="en" sz="900">
                <a:solidFill>
                  <a:srgbClr val="FFFFFF"/>
                </a:solidFill>
                <a:latin typeface="Lato"/>
                <a:ea typeface="Lato"/>
                <a:cs typeface="Lato"/>
                <a:sym typeface="Lato"/>
              </a:rPr>
              <a:t>Examples:</a:t>
            </a:r>
            <a:endParaRPr sz="900">
              <a:solidFill>
                <a:srgbClr val="FFFFFF"/>
              </a:solidFill>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900">
              <a:solidFill>
                <a:srgbClr val="FFFFFF"/>
              </a:solidFill>
              <a:latin typeface="Lato"/>
              <a:ea typeface="Lato"/>
              <a:cs typeface="Lato"/>
              <a:sym typeface="Lato"/>
            </a:endParaRPr>
          </a:p>
          <a:p>
            <a:pPr marL="0" lvl="0" indent="0" algn="l" rtl="0">
              <a:spcBef>
                <a:spcPts val="0"/>
              </a:spcBef>
              <a:spcAft>
                <a:spcPts val="0"/>
              </a:spcAft>
              <a:buNone/>
            </a:pPr>
            <a:endParaRPr sz="900">
              <a:solidFill>
                <a:srgbClr val="FFFFFF"/>
              </a:solidFill>
              <a:latin typeface="Lato"/>
              <a:ea typeface="Lato"/>
              <a:cs typeface="Lato"/>
              <a:sym typeface="Lato"/>
            </a:endParaRPr>
          </a:p>
        </p:txBody>
      </p:sp>
      <p:sp>
        <p:nvSpPr>
          <p:cNvPr id="644" name="Google Shape;644;p38"/>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39"/>
          <p:cNvSpPr txBox="1"/>
          <p:nvPr/>
        </p:nvSpPr>
        <p:spPr>
          <a:xfrm>
            <a:off x="2163850" y="838075"/>
            <a:ext cx="6676800" cy="138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1800" b="1">
                <a:solidFill>
                  <a:srgbClr val="677480"/>
                </a:solidFill>
                <a:latin typeface="Lato"/>
                <a:ea typeface="Lato"/>
                <a:cs typeface="Lato"/>
                <a:sym typeface="Lato"/>
              </a:rPr>
              <a:t>Now you can use any emoji as an icon!</a:t>
            </a:r>
            <a:endParaRPr sz="1800">
              <a:solidFill>
                <a:srgbClr val="677480"/>
              </a:solidFill>
              <a:latin typeface="Lato"/>
              <a:ea typeface="Lato"/>
              <a:cs typeface="Lato"/>
              <a:sym typeface="Lato"/>
            </a:endParaRPr>
          </a:p>
          <a:p>
            <a:pPr marL="0" lvl="0" indent="0" algn="l" rtl="0">
              <a:spcBef>
                <a:spcPts val="0"/>
              </a:spcBef>
              <a:spcAft>
                <a:spcPts val="0"/>
              </a:spcAft>
              <a:buClr>
                <a:srgbClr val="000000"/>
              </a:buClr>
              <a:buSzPts val="1100"/>
              <a:buFont typeface="Arial"/>
              <a:buNone/>
            </a:pPr>
            <a:r>
              <a:rPr lang="en" sz="1800">
                <a:solidFill>
                  <a:srgbClr val="677480"/>
                </a:solidFill>
                <a:latin typeface="Lato"/>
                <a:ea typeface="Lato"/>
                <a:cs typeface="Lato"/>
                <a:sym typeface="Lato"/>
              </a:rPr>
              <a:t>And of course it resizes without losing quality and you can change the color.</a:t>
            </a:r>
            <a:endParaRPr sz="1800">
              <a:solidFill>
                <a:srgbClr val="677480"/>
              </a:solidFill>
              <a:latin typeface="Lato"/>
              <a:ea typeface="Lato"/>
              <a:cs typeface="Lato"/>
              <a:sym typeface="Lato"/>
            </a:endParaRPr>
          </a:p>
          <a:p>
            <a:pPr marL="0" lvl="0" indent="0" algn="l" rtl="0">
              <a:spcBef>
                <a:spcPts val="0"/>
              </a:spcBef>
              <a:spcAft>
                <a:spcPts val="0"/>
              </a:spcAft>
              <a:buNone/>
            </a:pPr>
            <a:endParaRPr sz="1800">
              <a:solidFill>
                <a:srgbClr val="677480"/>
              </a:solidFill>
              <a:latin typeface="Lato"/>
              <a:ea typeface="Lato"/>
              <a:cs typeface="Lato"/>
              <a:sym typeface="Lato"/>
            </a:endParaRPr>
          </a:p>
          <a:p>
            <a:pPr marL="0" lvl="0" indent="0" algn="l" rtl="0">
              <a:spcBef>
                <a:spcPts val="0"/>
              </a:spcBef>
              <a:spcAft>
                <a:spcPts val="0"/>
              </a:spcAft>
              <a:buNone/>
            </a:pPr>
            <a:r>
              <a:rPr lang="en" sz="1800">
                <a:solidFill>
                  <a:srgbClr val="677480"/>
                </a:solidFill>
                <a:latin typeface="Lato"/>
                <a:ea typeface="Lato"/>
                <a:cs typeface="Lato"/>
                <a:sym typeface="Lato"/>
              </a:rPr>
              <a:t>How? Follow Google instructions </a:t>
            </a:r>
            <a:r>
              <a:rPr lang="en" sz="1800" u="sng">
                <a:solidFill>
                  <a:srgbClr val="677480"/>
                </a:solidFill>
                <a:latin typeface="Lato"/>
                <a:ea typeface="Lato"/>
                <a:cs typeface="Lato"/>
                <a:sym typeface="Lato"/>
                <a:hlinkClick r:id="rId3"/>
              </a:rPr>
              <a:t>https://twitter.com/googledocs/status/730087240156643328</a:t>
            </a:r>
            <a:endParaRPr sz="1800">
              <a:solidFill>
                <a:srgbClr val="677480"/>
              </a:solidFill>
              <a:latin typeface="Lato"/>
              <a:ea typeface="Lato"/>
              <a:cs typeface="Lato"/>
              <a:sym typeface="Lato"/>
            </a:endParaRPr>
          </a:p>
          <a:p>
            <a:pPr marL="0" lvl="0" indent="0" algn="l" rtl="0">
              <a:spcBef>
                <a:spcPts val="0"/>
              </a:spcBef>
              <a:spcAft>
                <a:spcPts val="0"/>
              </a:spcAft>
              <a:buNone/>
            </a:pPr>
            <a:endParaRPr sz="1800">
              <a:solidFill>
                <a:srgbClr val="677480"/>
              </a:solidFill>
              <a:latin typeface="Lato"/>
              <a:ea typeface="Lato"/>
              <a:cs typeface="Lato"/>
              <a:sym typeface="Lato"/>
            </a:endParaRPr>
          </a:p>
          <a:p>
            <a:pPr marL="0" lvl="0" indent="0" algn="l" rtl="0">
              <a:spcBef>
                <a:spcPts val="0"/>
              </a:spcBef>
              <a:spcAft>
                <a:spcPts val="0"/>
              </a:spcAft>
              <a:buNone/>
            </a:pPr>
            <a:endParaRPr sz="1800">
              <a:solidFill>
                <a:srgbClr val="677480"/>
              </a:solidFill>
              <a:latin typeface="Lato"/>
              <a:ea typeface="Lato"/>
              <a:cs typeface="Lato"/>
              <a:sym typeface="Lato"/>
            </a:endParaRPr>
          </a:p>
          <a:p>
            <a:pPr marL="0" lvl="0" indent="0" algn="l" rtl="0">
              <a:spcBef>
                <a:spcPts val="0"/>
              </a:spcBef>
              <a:spcAft>
                <a:spcPts val="0"/>
              </a:spcAft>
              <a:buClr>
                <a:srgbClr val="000000"/>
              </a:buClr>
              <a:buSzPts val="1100"/>
              <a:buFont typeface="Arial"/>
              <a:buNone/>
            </a:pPr>
            <a:endParaRPr sz="1800">
              <a:solidFill>
                <a:srgbClr val="677480"/>
              </a:solidFill>
              <a:latin typeface="Lato"/>
              <a:ea typeface="Lato"/>
              <a:cs typeface="Lato"/>
              <a:sym typeface="Lato"/>
            </a:endParaRPr>
          </a:p>
          <a:p>
            <a:pPr marL="0" lvl="0" indent="0" algn="l" rtl="0">
              <a:spcBef>
                <a:spcPts val="0"/>
              </a:spcBef>
              <a:spcAft>
                <a:spcPts val="0"/>
              </a:spcAft>
              <a:buNone/>
            </a:pPr>
            <a:endParaRPr sz="1800">
              <a:solidFill>
                <a:srgbClr val="677480"/>
              </a:solidFill>
              <a:latin typeface="Lato"/>
              <a:ea typeface="Lato"/>
              <a:cs typeface="Lato"/>
              <a:sym typeface="Lato"/>
            </a:endParaRPr>
          </a:p>
        </p:txBody>
      </p:sp>
      <p:sp>
        <p:nvSpPr>
          <p:cNvPr id="650" name="Google Shape;650;p39"/>
          <p:cNvSpPr txBox="1"/>
          <p:nvPr/>
        </p:nvSpPr>
        <p:spPr>
          <a:xfrm>
            <a:off x="808100" y="2983850"/>
            <a:ext cx="7608300" cy="2570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4800">
                <a:solidFill>
                  <a:srgbClr val="2185C5"/>
                </a:solidFill>
              </a:rPr>
              <a:t>✋👆👉👍👤👦👧👨👩👪💃🏃💑❤😂😉😋😒😭👶😸🐟🍒🍔💣📌📖🔨🎃🎈🎨🏈🏰🌏🔌🔑</a:t>
            </a:r>
            <a:r>
              <a:rPr lang="en" sz="2400">
                <a:solidFill>
                  <a:srgbClr val="FFFFFF"/>
                </a:solidFill>
                <a:highlight>
                  <a:srgbClr val="2185C5"/>
                </a:highlight>
                <a:latin typeface="Lato"/>
                <a:ea typeface="Lato"/>
                <a:cs typeface="Lato"/>
                <a:sym typeface="Lato"/>
              </a:rPr>
              <a:t> and many more...</a:t>
            </a:r>
            <a:endParaRPr sz="2400">
              <a:solidFill>
                <a:srgbClr val="FFFFFF"/>
              </a:solidFill>
              <a:highlight>
                <a:srgbClr val="2185C5"/>
              </a:highlight>
              <a:latin typeface="Lato"/>
              <a:ea typeface="Lato"/>
              <a:cs typeface="Lato"/>
              <a:sym typeface="Lato"/>
            </a:endParaRPr>
          </a:p>
        </p:txBody>
      </p:sp>
      <p:sp>
        <p:nvSpPr>
          <p:cNvPr id="651" name="Google Shape;651;p39"/>
          <p:cNvSpPr txBox="1"/>
          <p:nvPr/>
        </p:nvSpPr>
        <p:spPr>
          <a:xfrm>
            <a:off x="648975" y="856414"/>
            <a:ext cx="1440600" cy="129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9600">
                <a:solidFill>
                  <a:srgbClr val="FF9715"/>
                </a:solidFill>
              </a:rPr>
              <a:t>😉</a:t>
            </a:r>
            <a:endParaRPr sz="9600">
              <a:solidFill>
                <a:srgbClr val="FF9715"/>
              </a:solidFill>
            </a:endParaRPr>
          </a:p>
        </p:txBody>
      </p:sp>
      <p:sp>
        <p:nvSpPr>
          <p:cNvPr id="652" name="Google Shape;652;p39"/>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5" name="Google Shape;125;p17"/>
          <p:cNvSpPr txBox="1">
            <a:spLocks noGrp="1"/>
          </p:cNvSpPr>
          <p:nvPr>
            <p:ph type="body" idx="1"/>
          </p:nvPr>
        </p:nvSpPr>
        <p:spPr>
          <a:xfrm>
            <a:off x="114725" y="3206566"/>
            <a:ext cx="8914550" cy="3157611"/>
          </a:xfrm>
          <a:prstGeom prst="rect">
            <a:avLst/>
          </a:prstGeom>
        </p:spPr>
        <p:txBody>
          <a:bodyPr spcFirstLastPara="1" wrap="square" lIns="91425" tIns="91425" rIns="91425" bIns="91425" anchor="t" anchorCtr="0">
            <a:noAutofit/>
          </a:bodyPr>
          <a:lstStyle/>
          <a:p>
            <a:pPr marL="38100" lvl="0" indent="0" algn="ctr">
              <a:buNone/>
            </a:pPr>
            <a:r>
              <a:rPr lang="id-ID" dirty="0">
                <a:solidFill>
                  <a:schemeClr val="tx2">
                    <a:lumMod val="10000"/>
                  </a:schemeClr>
                </a:solidFill>
              </a:rPr>
              <a:t>Salah satu penyebab deforestasi lahan gambut adalah kebakaran. Hampir seluruh penyebab terjadinya kebakaran lahan gambut adalah manusia yang secara sengaja maupun tidak membakar vegetasi yang ada di hutan (Wibisono dan Siboro 2005). </a:t>
            </a:r>
            <a:endParaRPr dirty="0">
              <a:solidFill>
                <a:schemeClr val="tx2">
                  <a:lumMod val="10000"/>
                </a:schemeClr>
              </a:solidFill>
            </a:endParaRPr>
          </a:p>
        </p:txBody>
      </p:sp>
      <p:sp>
        <p:nvSpPr>
          <p:cNvPr id="126" name="Google Shape;126;p17"/>
          <p:cNvSpPr txBox="1">
            <a:spLocks noGrp="1"/>
          </p:cNvSpPr>
          <p:nvPr>
            <p:ph type="sldNum" idx="12"/>
          </p:nvPr>
        </p:nvSpPr>
        <p:spPr>
          <a:xfrm>
            <a:off x="8480575" y="6364177"/>
            <a:ext cx="548700" cy="417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 name="Picture 7">
            <a:extLst>
              <a:ext uri="{FF2B5EF4-FFF2-40B4-BE49-F238E27FC236}">
                <a16:creationId xmlns:a16="http://schemas.microsoft.com/office/drawing/2014/main" id="{A2E420FF-4AB9-40AF-8DAA-0D90DE538497}"/>
              </a:ext>
            </a:extLst>
          </p:cNvPr>
          <p:cNvPicPr>
            <a:picLocks noChangeAspect="1"/>
          </p:cNvPicPr>
          <p:nvPr/>
        </p:nvPicPr>
        <p:blipFill rotWithShape="1">
          <a:blip r:embed="rId3"/>
          <a:srcRect l="1023" t="28574" r="1252" b="35647"/>
          <a:stretch/>
        </p:blipFill>
        <p:spPr>
          <a:xfrm>
            <a:off x="0" y="2932738"/>
            <a:ext cx="9144000" cy="133594"/>
          </a:xfrm>
          <a:prstGeom prst="rect">
            <a:avLst/>
          </a:prstGeom>
        </p:spPr>
      </p:pic>
      <p:sp>
        <p:nvSpPr>
          <p:cNvPr id="5" name="Title 4">
            <a:extLst>
              <a:ext uri="{FF2B5EF4-FFF2-40B4-BE49-F238E27FC236}">
                <a16:creationId xmlns:a16="http://schemas.microsoft.com/office/drawing/2014/main" id="{3F85AB39-E0C7-44A6-BB2D-6852AE226A6C}"/>
              </a:ext>
            </a:extLst>
          </p:cNvPr>
          <p:cNvSpPr>
            <a:spLocks noGrp="1"/>
          </p:cNvSpPr>
          <p:nvPr>
            <p:ph type="title"/>
          </p:nvPr>
        </p:nvSpPr>
        <p:spPr/>
        <p:txBody>
          <a:bodyPr/>
          <a:lstStyle/>
          <a:p>
            <a:endParaRPr lang="id-ID"/>
          </a:p>
        </p:txBody>
      </p:sp>
      <p:pic>
        <p:nvPicPr>
          <p:cNvPr id="3" name="Picture 2">
            <a:extLst>
              <a:ext uri="{FF2B5EF4-FFF2-40B4-BE49-F238E27FC236}">
                <a16:creationId xmlns:a16="http://schemas.microsoft.com/office/drawing/2014/main" id="{5148035D-212B-4151-B813-DE5364FB4FA6}"/>
              </a:ext>
            </a:extLst>
          </p:cNvPr>
          <p:cNvPicPr>
            <a:picLocks noChangeAspect="1"/>
          </p:cNvPicPr>
          <p:nvPr/>
        </p:nvPicPr>
        <p:blipFill rotWithShape="1">
          <a:blip r:embed="rId4"/>
          <a:srcRect t="37581" b="14508"/>
          <a:stretch/>
        </p:blipFill>
        <p:spPr>
          <a:xfrm>
            <a:off x="0" y="0"/>
            <a:ext cx="9144000" cy="2932738"/>
          </a:xfrm>
          <a:prstGeom prst="rect">
            <a:avLst/>
          </a:prstGeom>
        </p:spPr>
      </p:pic>
      <p:sp>
        <p:nvSpPr>
          <p:cNvPr id="10" name="TextBox 9">
            <a:extLst>
              <a:ext uri="{FF2B5EF4-FFF2-40B4-BE49-F238E27FC236}">
                <a16:creationId xmlns:a16="http://schemas.microsoft.com/office/drawing/2014/main" id="{8DD8F889-3AD8-408B-BAB7-ACE20B27E343}"/>
              </a:ext>
            </a:extLst>
          </p:cNvPr>
          <p:cNvSpPr txBox="1"/>
          <p:nvPr/>
        </p:nvSpPr>
        <p:spPr>
          <a:xfrm>
            <a:off x="114725" y="2560910"/>
            <a:ext cx="960519" cy="307777"/>
          </a:xfrm>
          <a:prstGeom prst="rect">
            <a:avLst/>
          </a:prstGeom>
          <a:solidFill>
            <a:schemeClr val="accent6">
              <a:lumMod val="75000"/>
            </a:schemeClr>
          </a:solidFill>
        </p:spPr>
        <p:txBody>
          <a:bodyPr wrap="none" rtlCol="0">
            <a:spAutoFit/>
          </a:bodyPr>
          <a:lstStyle/>
          <a:p>
            <a:r>
              <a:rPr lang="en-US" b="1" i="1" dirty="0">
                <a:solidFill>
                  <a:schemeClr val="bg1"/>
                </a:solidFill>
              </a:rPr>
              <a:t>wwf.or.id</a:t>
            </a:r>
            <a:endParaRPr lang="id-ID" b="1" i="1" dirty="0">
              <a:solidFill>
                <a:schemeClr val="bg1"/>
              </a:solidFill>
            </a:endParaRPr>
          </a:p>
        </p:txBody>
      </p:sp>
    </p:spTree>
    <p:extLst>
      <p:ext uri="{BB962C8B-B14F-4D97-AF65-F5344CB8AC3E}">
        <p14:creationId xmlns:p14="http://schemas.microsoft.com/office/powerpoint/2010/main" val="170592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7D63AD-E1FB-401E-B4A0-DD0BC76215D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t>6</a:t>
            </a:fld>
            <a:endParaRPr lang="en"/>
          </a:p>
        </p:txBody>
      </p:sp>
      <p:grpSp>
        <p:nvGrpSpPr>
          <p:cNvPr id="19" name="Group 18">
            <a:extLst>
              <a:ext uri="{FF2B5EF4-FFF2-40B4-BE49-F238E27FC236}">
                <a16:creationId xmlns:a16="http://schemas.microsoft.com/office/drawing/2014/main" id="{9046ED53-9649-49FD-863B-D5C5AE3C5378}"/>
              </a:ext>
            </a:extLst>
          </p:cNvPr>
          <p:cNvGrpSpPr/>
          <p:nvPr/>
        </p:nvGrpSpPr>
        <p:grpSpPr>
          <a:xfrm>
            <a:off x="893700" y="0"/>
            <a:ext cx="6462600" cy="1143000"/>
            <a:chOff x="893700" y="274650"/>
            <a:chExt cx="6462600" cy="1143000"/>
          </a:xfrm>
        </p:grpSpPr>
        <p:sp>
          <p:nvSpPr>
            <p:cNvPr id="16" name="Title 4">
              <a:extLst>
                <a:ext uri="{FF2B5EF4-FFF2-40B4-BE49-F238E27FC236}">
                  <a16:creationId xmlns:a16="http://schemas.microsoft.com/office/drawing/2014/main" id="{94B36E55-0C95-4CF0-A76F-3115519595E1}"/>
                </a:ext>
              </a:extLst>
            </p:cNvPr>
            <p:cNvSpPr txBox="1">
              <a:spLocks/>
            </p:cNvSpPr>
            <p:nvPr/>
          </p:nvSpPr>
          <p:spPr>
            <a:xfrm>
              <a:off x="893700" y="274650"/>
              <a:ext cx="6462600" cy="11430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1pPr>
              <a:lvl2pPr marR="0" lvl="1"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2pPr>
              <a:lvl3pPr marR="0" lvl="2"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3pPr>
              <a:lvl4pPr marR="0" lvl="3"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4pPr>
              <a:lvl5pPr marR="0" lvl="4"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5pPr>
              <a:lvl6pPr marR="0" lvl="5"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6pPr>
              <a:lvl7pPr marR="0" lvl="6"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7pPr>
              <a:lvl8pPr marR="0" lvl="7"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8pPr>
              <a:lvl9pPr marR="0" lvl="8" algn="l" rtl="0">
                <a:lnSpc>
                  <a:spcPct val="100000"/>
                </a:lnSpc>
                <a:spcBef>
                  <a:spcPts val="0"/>
                </a:spcBef>
                <a:spcAft>
                  <a:spcPts val="0"/>
                </a:spcAft>
                <a:buClr>
                  <a:srgbClr val="97ABBC"/>
                </a:buClr>
                <a:buSzPts val="3600"/>
                <a:buFont typeface="Raleway"/>
                <a:buNone/>
                <a:defRPr sz="3600" b="0" i="0" u="none" strike="noStrike" cap="none">
                  <a:solidFill>
                    <a:srgbClr val="97ABBC"/>
                  </a:solidFill>
                  <a:latin typeface="Raleway"/>
                  <a:ea typeface="Raleway"/>
                  <a:cs typeface="Raleway"/>
                  <a:sym typeface="Raleway"/>
                </a:defRPr>
              </a:lvl9pPr>
            </a:lstStyle>
            <a:p>
              <a:r>
                <a:rPr lang="en-US" dirty="0" err="1">
                  <a:solidFill>
                    <a:schemeClr val="tx2">
                      <a:lumMod val="25000"/>
                    </a:schemeClr>
                  </a:solidFill>
                </a:rPr>
                <a:t>Penelitian</a:t>
              </a:r>
              <a:r>
                <a:rPr lang="en-US" dirty="0">
                  <a:solidFill>
                    <a:schemeClr val="tx2">
                      <a:lumMod val="25000"/>
                    </a:schemeClr>
                  </a:solidFill>
                </a:rPr>
                <a:t> </a:t>
              </a:r>
              <a:r>
                <a:rPr lang="en-US" dirty="0" err="1">
                  <a:solidFill>
                    <a:schemeClr val="tx2">
                      <a:lumMod val="25000"/>
                    </a:schemeClr>
                  </a:solidFill>
                </a:rPr>
                <a:t>Sebelumnya</a:t>
              </a:r>
              <a:endParaRPr lang="id-ID" dirty="0">
                <a:solidFill>
                  <a:schemeClr val="tx2">
                    <a:lumMod val="25000"/>
                  </a:schemeClr>
                </a:solidFill>
              </a:endParaRPr>
            </a:p>
          </p:txBody>
        </p:sp>
        <p:pic>
          <p:nvPicPr>
            <p:cNvPr id="18" name="Picture 17">
              <a:extLst>
                <a:ext uri="{FF2B5EF4-FFF2-40B4-BE49-F238E27FC236}">
                  <a16:creationId xmlns:a16="http://schemas.microsoft.com/office/drawing/2014/main" id="{D8344654-9B94-4E4C-A7F8-6D38BBDBB8B9}"/>
                </a:ext>
              </a:extLst>
            </p:cNvPr>
            <p:cNvPicPr>
              <a:picLocks/>
            </p:cNvPicPr>
            <p:nvPr/>
          </p:nvPicPr>
          <p:blipFill rotWithShape="1">
            <a:blip r:embed="rId3"/>
            <a:srcRect l="1023" t="28574" r="1252" b="35647"/>
            <a:stretch/>
          </p:blipFill>
          <p:spPr>
            <a:xfrm>
              <a:off x="1008000" y="1326210"/>
              <a:ext cx="3017520" cy="91440"/>
            </a:xfrm>
            <a:prstGeom prst="rect">
              <a:avLst/>
            </a:prstGeom>
          </p:spPr>
        </p:pic>
      </p:grpSp>
      <p:sp>
        <p:nvSpPr>
          <p:cNvPr id="5" name="TextBox 4">
            <a:extLst>
              <a:ext uri="{FF2B5EF4-FFF2-40B4-BE49-F238E27FC236}">
                <a16:creationId xmlns:a16="http://schemas.microsoft.com/office/drawing/2014/main" id="{E46FF2EC-B864-4E3D-AB6B-FA594A9F4AB4}"/>
              </a:ext>
            </a:extLst>
          </p:cNvPr>
          <p:cNvSpPr txBox="1"/>
          <p:nvPr/>
        </p:nvSpPr>
        <p:spPr>
          <a:xfrm>
            <a:off x="1008000" y="1532085"/>
            <a:ext cx="7607808" cy="4832092"/>
          </a:xfrm>
          <a:prstGeom prst="rect">
            <a:avLst/>
          </a:prstGeom>
          <a:noFill/>
        </p:spPr>
        <p:txBody>
          <a:bodyPr wrap="square" rtlCol="0">
            <a:spAutoFit/>
          </a:bodyPr>
          <a:lstStyle/>
          <a:p>
            <a:pPr marL="285750" indent="-285750">
              <a:buFont typeface="Arial" panose="020B0604020202020204" pitchFamily="34" charset="0"/>
              <a:buChar char="•"/>
            </a:pPr>
            <a:r>
              <a:rPr lang="en-US" sz="2800" dirty="0" err="1">
                <a:latin typeface="Lato" panose="020B0604020202020204" charset="0"/>
              </a:rPr>
              <a:t>Penelitian</a:t>
            </a:r>
            <a:r>
              <a:rPr lang="en-US" sz="2800" dirty="0">
                <a:latin typeface="Lato" panose="020B0604020202020204" charset="0"/>
              </a:rPr>
              <a:t> yang </a:t>
            </a:r>
            <a:r>
              <a:rPr lang="en-US" sz="2800" dirty="0" err="1">
                <a:latin typeface="Lato" panose="020B0604020202020204" charset="0"/>
              </a:rPr>
              <a:t>dilakuakan</a:t>
            </a:r>
            <a:r>
              <a:rPr lang="en-US" sz="2800" dirty="0">
                <a:latin typeface="Lato" panose="020B0604020202020204" charset="0"/>
              </a:rPr>
              <a:t> oleh </a:t>
            </a:r>
            <a:r>
              <a:rPr lang="en-US" sz="2800" dirty="0" err="1">
                <a:latin typeface="Lato" panose="020B0604020202020204" charset="0"/>
              </a:rPr>
              <a:t>Sofiana</a:t>
            </a:r>
            <a:r>
              <a:rPr lang="en-US" sz="2800" dirty="0">
                <a:latin typeface="Lato" panose="020B0604020202020204" charset="0"/>
              </a:rPr>
              <a:t> (2018) </a:t>
            </a:r>
            <a:r>
              <a:rPr lang="en-US" sz="2800" dirty="0" err="1">
                <a:latin typeface="Lato" panose="020B0604020202020204" charset="0"/>
              </a:rPr>
              <a:t>telah</a:t>
            </a:r>
            <a:r>
              <a:rPr lang="en-US" sz="2800" dirty="0">
                <a:latin typeface="Lato" panose="020B0604020202020204" charset="0"/>
              </a:rPr>
              <a:t> </a:t>
            </a:r>
            <a:r>
              <a:rPr lang="en-US" sz="2800" dirty="0" err="1">
                <a:latin typeface="Lato" panose="020B0604020202020204" charset="0"/>
              </a:rPr>
              <a:t>berhasil</a:t>
            </a:r>
            <a:r>
              <a:rPr lang="en-US" sz="2800" dirty="0">
                <a:latin typeface="Lato" panose="020B0604020202020204" charset="0"/>
              </a:rPr>
              <a:t> </a:t>
            </a:r>
            <a:r>
              <a:rPr lang="en-US" sz="2800" dirty="0" err="1">
                <a:latin typeface="Lato" panose="020B0604020202020204" charset="0"/>
              </a:rPr>
              <a:t>melakukan</a:t>
            </a:r>
            <a:r>
              <a:rPr lang="en-US" sz="2800" dirty="0">
                <a:latin typeface="Lato" panose="020B0604020202020204" charset="0"/>
              </a:rPr>
              <a:t> proses </a:t>
            </a:r>
            <a:r>
              <a:rPr lang="en-US" sz="2800" dirty="0" err="1">
                <a:latin typeface="Lato" panose="020B0604020202020204" charset="0"/>
              </a:rPr>
              <a:t>estimasi</a:t>
            </a:r>
            <a:r>
              <a:rPr lang="en-US" sz="2800" dirty="0">
                <a:latin typeface="Lato" panose="020B0604020202020204" charset="0"/>
              </a:rPr>
              <a:t> </a:t>
            </a:r>
            <a:r>
              <a:rPr lang="en-US" sz="2800" dirty="0" err="1">
                <a:latin typeface="Lato" panose="020B0604020202020204" charset="0"/>
              </a:rPr>
              <a:t>deforestasi</a:t>
            </a:r>
            <a:r>
              <a:rPr lang="en-US" sz="2800" dirty="0">
                <a:latin typeface="Lato" panose="020B0604020202020204" charset="0"/>
              </a:rPr>
              <a:t> </a:t>
            </a:r>
            <a:r>
              <a:rPr lang="en-US" sz="2800" dirty="0" err="1">
                <a:latin typeface="Lato" panose="020B0604020202020204" charset="0"/>
              </a:rPr>
              <a:t>lahan</a:t>
            </a:r>
            <a:r>
              <a:rPr lang="en-US" sz="2800" dirty="0">
                <a:latin typeface="Lato" panose="020B0604020202020204" charset="0"/>
              </a:rPr>
              <a:t> </a:t>
            </a:r>
            <a:r>
              <a:rPr lang="en-US" sz="2800" dirty="0" err="1">
                <a:latin typeface="Lato" panose="020B0604020202020204" charset="0"/>
              </a:rPr>
              <a:t>gambut</a:t>
            </a:r>
            <a:r>
              <a:rPr lang="en-US" sz="2800" dirty="0">
                <a:latin typeface="Lato" panose="020B0604020202020204" charset="0"/>
              </a:rPr>
              <a:t> dan </a:t>
            </a:r>
            <a:r>
              <a:rPr lang="en-US" sz="2800" dirty="0" err="1">
                <a:latin typeface="Lato" panose="020B0604020202020204" charset="0"/>
              </a:rPr>
              <a:t>keterkaitannya</a:t>
            </a:r>
            <a:r>
              <a:rPr lang="en-US" sz="2800" dirty="0">
                <a:latin typeface="Lato" panose="020B0604020202020204" charset="0"/>
              </a:rPr>
              <a:t> </a:t>
            </a:r>
            <a:r>
              <a:rPr lang="en-US" sz="2800" dirty="0" err="1">
                <a:latin typeface="Lato" panose="020B0604020202020204" charset="0"/>
              </a:rPr>
              <a:t>dengan</a:t>
            </a:r>
            <a:r>
              <a:rPr lang="en-US" sz="2800" dirty="0">
                <a:latin typeface="Lato" panose="020B0604020202020204" charset="0"/>
              </a:rPr>
              <a:t> </a:t>
            </a:r>
            <a:r>
              <a:rPr lang="en-US" sz="2800" dirty="0" err="1">
                <a:latin typeface="Lato" panose="020B0604020202020204" charset="0"/>
              </a:rPr>
              <a:t>kebakaran</a:t>
            </a:r>
            <a:r>
              <a:rPr lang="en-US" sz="2800" dirty="0">
                <a:latin typeface="Lato" panose="020B0604020202020204" charset="0"/>
              </a:rPr>
              <a:t>.</a:t>
            </a:r>
          </a:p>
          <a:p>
            <a:pPr marL="285750" indent="-285750">
              <a:buFont typeface="Arial" panose="020B0604020202020204" pitchFamily="34" charset="0"/>
              <a:buChar char="•"/>
            </a:pPr>
            <a:endParaRPr lang="en-US" sz="2800" dirty="0">
              <a:latin typeface="Lato" panose="020B0604020202020204" charset="0"/>
            </a:endParaRPr>
          </a:p>
          <a:p>
            <a:pPr marL="285750" indent="-285750">
              <a:buFont typeface="Arial" panose="020B0604020202020204" pitchFamily="34" charset="0"/>
              <a:buChar char="•"/>
            </a:pPr>
            <a:r>
              <a:rPr lang="en-US" sz="2800" dirty="0" err="1">
                <a:latin typeface="Lato" panose="020B0604020202020204" charset="0"/>
              </a:rPr>
              <a:t>Namun</a:t>
            </a:r>
            <a:r>
              <a:rPr lang="en-US" sz="2800" dirty="0">
                <a:latin typeface="Lato" panose="020B0604020202020204" charset="0"/>
              </a:rPr>
              <a:t> Proses </a:t>
            </a:r>
            <a:r>
              <a:rPr lang="en-US" sz="2800" dirty="0" err="1">
                <a:latin typeface="Lato" panose="020B0604020202020204" charset="0"/>
              </a:rPr>
              <a:t>tersebut</a:t>
            </a:r>
            <a:r>
              <a:rPr lang="en-US" sz="2800" dirty="0">
                <a:latin typeface="Lato" panose="020B0604020202020204" charset="0"/>
              </a:rPr>
              <a:t> </a:t>
            </a:r>
            <a:r>
              <a:rPr lang="en-US" sz="2800" dirty="0" err="1">
                <a:latin typeface="Lato" panose="020B0604020202020204" charset="0"/>
              </a:rPr>
              <a:t>melibatkan</a:t>
            </a:r>
            <a:r>
              <a:rPr lang="en-US" sz="2800" dirty="0">
                <a:latin typeface="Lato" panose="020B0604020202020204" charset="0"/>
              </a:rPr>
              <a:t> </a:t>
            </a:r>
            <a:r>
              <a:rPr lang="en-US" sz="2800" dirty="0" err="1">
                <a:latin typeface="Lato" panose="020B0604020202020204" charset="0"/>
              </a:rPr>
              <a:t>perhitungan</a:t>
            </a:r>
            <a:r>
              <a:rPr lang="en-US" sz="2800" dirty="0">
                <a:latin typeface="Lato" panose="020B0604020202020204" charset="0"/>
              </a:rPr>
              <a:t> yang </a:t>
            </a:r>
            <a:r>
              <a:rPr lang="en-US" sz="2800" dirty="0" err="1">
                <a:latin typeface="Lato" panose="020B0604020202020204" charset="0"/>
              </a:rPr>
              <a:t>kompleks</a:t>
            </a:r>
            <a:r>
              <a:rPr lang="en-US" sz="2800" dirty="0">
                <a:latin typeface="Lato" panose="020B0604020202020204" charset="0"/>
              </a:rPr>
              <a:t> dan data </a:t>
            </a:r>
            <a:r>
              <a:rPr lang="en-US" sz="2800" dirty="0" err="1">
                <a:latin typeface="Lato" panose="020B0604020202020204" charset="0"/>
              </a:rPr>
              <a:t>citra</a:t>
            </a:r>
            <a:r>
              <a:rPr lang="en-US" sz="2800" dirty="0">
                <a:latin typeface="Lato" panose="020B0604020202020204" charset="0"/>
              </a:rPr>
              <a:t> yang </a:t>
            </a:r>
            <a:r>
              <a:rPr lang="en-US" sz="2800" dirty="0" err="1">
                <a:latin typeface="Lato" panose="020B0604020202020204" charset="0"/>
              </a:rPr>
              <a:t>besar</a:t>
            </a:r>
            <a:r>
              <a:rPr lang="en-US" sz="2800" dirty="0">
                <a:latin typeface="Lato" panose="020B0604020202020204" charset="0"/>
              </a:rPr>
              <a:t>.</a:t>
            </a:r>
          </a:p>
          <a:p>
            <a:pPr marL="285750" indent="-285750">
              <a:buFont typeface="Arial" panose="020B0604020202020204" pitchFamily="34" charset="0"/>
              <a:buChar char="•"/>
            </a:pPr>
            <a:endParaRPr lang="en-US" sz="2800" dirty="0">
              <a:latin typeface="Lato" panose="020B0604020202020204" charset="0"/>
            </a:endParaRPr>
          </a:p>
          <a:p>
            <a:pPr marL="285750" indent="-285750">
              <a:buFont typeface="Arial" panose="020B0604020202020204" pitchFamily="34" charset="0"/>
              <a:buChar char="•"/>
            </a:pPr>
            <a:r>
              <a:rPr lang="en-US" sz="2800" dirty="0" err="1">
                <a:latin typeface="Lato" panose="020B0604020202020204" charset="0"/>
              </a:rPr>
              <a:t>Dibutuhkan</a:t>
            </a:r>
            <a:r>
              <a:rPr lang="en-US" sz="2800" dirty="0">
                <a:latin typeface="Lato" panose="020B0604020202020204" charset="0"/>
              </a:rPr>
              <a:t> </a:t>
            </a:r>
            <a:r>
              <a:rPr lang="en-US" sz="2800" dirty="0" err="1">
                <a:latin typeface="Lato" panose="020B0604020202020204" charset="0"/>
              </a:rPr>
              <a:t>sistem</a:t>
            </a:r>
            <a:r>
              <a:rPr lang="en-US" sz="2800" dirty="0">
                <a:latin typeface="Lato" panose="020B0604020202020204" charset="0"/>
              </a:rPr>
              <a:t> yang </a:t>
            </a:r>
            <a:r>
              <a:rPr lang="en-US" sz="2800" dirty="0" err="1">
                <a:latin typeface="Lato" panose="020B0604020202020204" charset="0"/>
              </a:rPr>
              <a:t>mngotomasi</a:t>
            </a:r>
            <a:r>
              <a:rPr lang="en-US" sz="2800" dirty="0">
                <a:latin typeface="Lato" panose="020B0604020202020204" charset="0"/>
              </a:rPr>
              <a:t> proses </a:t>
            </a:r>
            <a:r>
              <a:rPr lang="en-US" sz="2800" dirty="0" err="1">
                <a:latin typeface="Lato" panose="020B0604020202020204" charset="0"/>
              </a:rPr>
              <a:t>setimasi</a:t>
            </a:r>
            <a:r>
              <a:rPr lang="en-US" sz="2800" dirty="0">
                <a:latin typeface="Lato" panose="020B0604020202020204" charset="0"/>
              </a:rPr>
              <a:t> </a:t>
            </a:r>
            <a:r>
              <a:rPr lang="en-US" sz="2800" dirty="0" err="1">
                <a:latin typeface="Lato" panose="020B0604020202020204" charset="0"/>
              </a:rPr>
              <a:t>tersebut</a:t>
            </a:r>
            <a:r>
              <a:rPr lang="en-US" sz="2800" dirty="0">
                <a:latin typeface="Lato" panose="020B0604020202020204" charset="0"/>
              </a:rPr>
              <a:t>.</a:t>
            </a:r>
            <a:endParaRPr lang="id-ID" sz="2800" dirty="0">
              <a:latin typeface="Lato" panose="020B0604020202020204" charset="0"/>
            </a:endParaRPr>
          </a:p>
        </p:txBody>
      </p:sp>
    </p:spTree>
    <p:extLst>
      <p:ext uri="{BB962C8B-B14F-4D97-AF65-F5344CB8AC3E}">
        <p14:creationId xmlns:p14="http://schemas.microsoft.com/office/powerpoint/2010/main" val="2999061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2">
                    <a:lumMod val="25000"/>
                  </a:schemeClr>
                </a:solidFill>
              </a:rPr>
              <a:t>Bagaimana</a:t>
            </a:r>
            <a:r>
              <a:rPr lang="en-US" i="0" dirty="0">
                <a:solidFill>
                  <a:schemeClr val="tx2">
                    <a:lumMod val="25000"/>
                  </a:schemeClr>
                </a:solidFill>
              </a:rPr>
              <a:t> </a:t>
            </a:r>
            <a:r>
              <a:rPr lang="en-US" i="0" dirty="0" err="1">
                <a:solidFill>
                  <a:schemeClr val="tx2">
                    <a:lumMod val="25000"/>
                  </a:schemeClr>
                </a:solidFill>
              </a:rPr>
              <a:t>membangun</a:t>
            </a:r>
            <a:r>
              <a:rPr lang="en-US" i="0" dirty="0">
                <a:solidFill>
                  <a:schemeClr val="tx2">
                    <a:lumMod val="25000"/>
                  </a:schemeClr>
                </a:solidFill>
              </a:rPr>
              <a:t> </a:t>
            </a:r>
            <a:r>
              <a:rPr lang="en-US" i="0" dirty="0" err="1">
                <a:solidFill>
                  <a:schemeClr val="tx2">
                    <a:lumMod val="25000"/>
                  </a:schemeClr>
                </a:solidFill>
              </a:rPr>
              <a:t>sistem</a:t>
            </a:r>
            <a:r>
              <a:rPr lang="en-US" i="0" dirty="0">
                <a:solidFill>
                  <a:schemeClr val="tx2">
                    <a:lumMod val="25000"/>
                  </a:schemeClr>
                </a:solidFill>
              </a:rPr>
              <a:t> </a:t>
            </a:r>
            <a:r>
              <a:rPr lang="en-US" i="0" dirty="0" err="1">
                <a:solidFill>
                  <a:schemeClr val="tx2">
                    <a:lumMod val="25000"/>
                  </a:schemeClr>
                </a:solidFill>
              </a:rPr>
              <a:t>estimasi</a:t>
            </a:r>
            <a:r>
              <a:rPr lang="en-US" i="0" dirty="0">
                <a:solidFill>
                  <a:schemeClr val="tx2">
                    <a:lumMod val="25000"/>
                  </a:schemeClr>
                </a:solidFill>
              </a:rPr>
              <a:t> </a:t>
            </a:r>
            <a:r>
              <a:rPr lang="en-US" i="0" dirty="0" err="1">
                <a:solidFill>
                  <a:schemeClr val="tx2">
                    <a:lumMod val="25000"/>
                  </a:schemeClr>
                </a:solidFill>
              </a:rPr>
              <a:t>deforestasi</a:t>
            </a:r>
            <a:r>
              <a:rPr lang="en-US" i="0" dirty="0">
                <a:solidFill>
                  <a:schemeClr val="tx2">
                    <a:lumMod val="25000"/>
                  </a:schemeClr>
                </a:solidFill>
              </a:rPr>
              <a:t> </a:t>
            </a:r>
            <a:r>
              <a:rPr lang="en-US" i="0" dirty="0" err="1">
                <a:solidFill>
                  <a:schemeClr val="tx2">
                    <a:lumMod val="25000"/>
                  </a:schemeClr>
                </a:solidFill>
              </a:rPr>
              <a:t>lahan</a:t>
            </a:r>
            <a:r>
              <a:rPr lang="en-US" i="0" dirty="0">
                <a:solidFill>
                  <a:schemeClr val="tx2">
                    <a:lumMod val="25000"/>
                  </a:schemeClr>
                </a:solidFill>
              </a:rPr>
              <a:t> </a:t>
            </a:r>
            <a:r>
              <a:rPr lang="en-US" i="0" dirty="0" err="1">
                <a:solidFill>
                  <a:schemeClr val="tx2">
                    <a:lumMod val="25000"/>
                  </a:schemeClr>
                </a:solidFill>
              </a:rPr>
              <a:t>gambut</a:t>
            </a:r>
            <a:r>
              <a:rPr lang="en-US" i="0" dirty="0">
                <a:solidFill>
                  <a:schemeClr val="tx2">
                    <a:lumMod val="25000"/>
                  </a:schemeClr>
                </a:solidFill>
              </a:rPr>
              <a:t> </a:t>
            </a:r>
            <a:r>
              <a:rPr lang="en-US" i="0" dirty="0" err="1">
                <a:solidFill>
                  <a:schemeClr val="tx2">
                    <a:lumMod val="25000"/>
                  </a:schemeClr>
                </a:solidFill>
              </a:rPr>
              <a:t>akibat</a:t>
            </a:r>
            <a:r>
              <a:rPr lang="en-US" i="0" dirty="0">
                <a:solidFill>
                  <a:schemeClr val="tx2">
                    <a:lumMod val="25000"/>
                  </a:schemeClr>
                </a:solidFill>
              </a:rPr>
              <a:t> </a:t>
            </a:r>
            <a:r>
              <a:rPr lang="en-US" i="0" dirty="0" err="1">
                <a:solidFill>
                  <a:schemeClr val="tx2">
                    <a:lumMod val="25000"/>
                  </a:schemeClr>
                </a:solidFill>
              </a:rPr>
              <a:t>kebakaran</a:t>
            </a:r>
            <a:r>
              <a:rPr lang="en-US" i="0" dirty="0">
                <a:solidFill>
                  <a:schemeClr val="tx2">
                    <a:lumMod val="25000"/>
                  </a:schemeClr>
                </a:solidFill>
              </a:rPr>
              <a:t> </a:t>
            </a:r>
            <a:r>
              <a:rPr lang="en-US" i="0" dirty="0" err="1">
                <a:solidFill>
                  <a:schemeClr val="tx2">
                    <a:lumMod val="25000"/>
                  </a:schemeClr>
                </a:solidFill>
              </a:rPr>
              <a:t>berdasarkan</a:t>
            </a:r>
            <a:r>
              <a:rPr lang="en-US" i="0" dirty="0">
                <a:solidFill>
                  <a:schemeClr val="tx2">
                    <a:lumMod val="25000"/>
                  </a:schemeClr>
                </a:solidFill>
              </a:rPr>
              <a:t> </a:t>
            </a:r>
            <a:r>
              <a:rPr lang="en-US" i="0" dirty="0" err="1">
                <a:solidFill>
                  <a:schemeClr val="tx2">
                    <a:lumMod val="25000"/>
                  </a:schemeClr>
                </a:solidFill>
              </a:rPr>
              <a:t>hasil</a:t>
            </a:r>
            <a:r>
              <a:rPr lang="en-US" i="0" dirty="0">
                <a:solidFill>
                  <a:schemeClr val="tx2">
                    <a:lumMod val="25000"/>
                  </a:schemeClr>
                </a:solidFill>
              </a:rPr>
              <a:t> </a:t>
            </a:r>
            <a:r>
              <a:rPr lang="en-US" i="0" dirty="0" err="1">
                <a:solidFill>
                  <a:schemeClr val="tx2">
                    <a:lumMod val="25000"/>
                  </a:schemeClr>
                </a:solidFill>
              </a:rPr>
              <a:t>penelitian</a:t>
            </a:r>
            <a:r>
              <a:rPr lang="en-US" i="0" dirty="0">
                <a:solidFill>
                  <a:schemeClr val="tx2">
                    <a:lumMod val="25000"/>
                  </a:schemeClr>
                </a:solidFill>
              </a:rPr>
              <a:t> </a:t>
            </a:r>
            <a:r>
              <a:rPr lang="en-US" i="0" dirty="0" err="1">
                <a:solidFill>
                  <a:schemeClr val="tx2">
                    <a:lumMod val="25000"/>
                  </a:schemeClr>
                </a:solidFill>
              </a:rPr>
              <a:t>Sofiana</a:t>
            </a:r>
            <a:r>
              <a:rPr lang="en-US" i="0" dirty="0">
                <a:solidFill>
                  <a:schemeClr val="tx2">
                    <a:lumMod val="25000"/>
                  </a:schemeClr>
                </a:solidFill>
              </a:rPr>
              <a:t> (2018) </a:t>
            </a:r>
            <a:r>
              <a:rPr lang="en-US" i="0" dirty="0" err="1">
                <a:solidFill>
                  <a:schemeClr val="tx2">
                    <a:lumMod val="25000"/>
                  </a:schemeClr>
                </a:solidFill>
              </a:rPr>
              <a:t>menggunakan</a:t>
            </a:r>
            <a:r>
              <a:rPr lang="en-US" i="0" dirty="0">
                <a:solidFill>
                  <a:schemeClr val="tx2">
                    <a:lumMod val="25000"/>
                  </a:schemeClr>
                </a:solidFill>
              </a:rPr>
              <a:t> </a:t>
            </a:r>
            <a:r>
              <a:rPr lang="en-US" i="0" dirty="0" err="1">
                <a:solidFill>
                  <a:schemeClr val="tx2">
                    <a:lumMod val="25000"/>
                  </a:schemeClr>
                </a:solidFill>
              </a:rPr>
              <a:t>bahasa</a:t>
            </a:r>
            <a:r>
              <a:rPr lang="en-US" i="0" dirty="0">
                <a:solidFill>
                  <a:schemeClr val="tx2">
                    <a:lumMod val="25000"/>
                  </a:schemeClr>
                </a:solidFill>
              </a:rPr>
              <a:t> </a:t>
            </a:r>
            <a:r>
              <a:rPr lang="en-US" i="0" dirty="0" err="1">
                <a:solidFill>
                  <a:schemeClr val="tx2">
                    <a:lumMod val="25000"/>
                  </a:schemeClr>
                </a:solidFill>
              </a:rPr>
              <a:t>pemrograman</a:t>
            </a:r>
            <a:r>
              <a:rPr lang="en-US" i="0" dirty="0">
                <a:solidFill>
                  <a:schemeClr val="tx2">
                    <a:lumMod val="25000"/>
                  </a:schemeClr>
                </a:solidFill>
              </a:rPr>
              <a:t> R dan </a:t>
            </a:r>
            <a:r>
              <a:rPr lang="en-US" dirty="0">
                <a:solidFill>
                  <a:schemeClr val="tx2">
                    <a:lumMod val="25000"/>
                  </a:schemeClr>
                </a:solidFill>
              </a:rPr>
              <a:t>framework</a:t>
            </a:r>
            <a:r>
              <a:rPr lang="en-US" i="0" dirty="0">
                <a:solidFill>
                  <a:schemeClr val="tx2">
                    <a:lumMod val="25000"/>
                  </a:schemeClr>
                </a:solidFill>
              </a:rPr>
              <a:t> Shiny </a:t>
            </a:r>
            <a:endParaRPr lang="id-ID" i="0" dirty="0">
              <a:solidFill>
                <a:schemeClr val="tx2">
                  <a:lumMod val="25000"/>
                </a:schemeClr>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22300"/>
            <a:ext cx="3448380"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Rumusan</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Masalah</a:t>
            </a:r>
            <a:endParaRPr lang="id-ID" sz="3200" dirty="0">
              <a:solidFill>
                <a:schemeClr val="tx2">
                  <a:lumMod val="25000"/>
                </a:schemeClr>
              </a:solidFill>
              <a:latin typeface="Lato" panose="020B0604020202020204" charset="0"/>
            </a:endParaRPr>
          </a:p>
        </p:txBody>
      </p:sp>
    </p:spTree>
    <p:extLst>
      <p:ext uri="{BB962C8B-B14F-4D97-AF65-F5344CB8AC3E}">
        <p14:creationId xmlns:p14="http://schemas.microsoft.com/office/powerpoint/2010/main" val="133219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en-US" i="0" dirty="0" err="1">
                <a:solidFill>
                  <a:schemeClr val="tx2">
                    <a:lumMod val="25000"/>
                  </a:schemeClr>
                </a:solidFill>
              </a:rPr>
              <a:t>Membangun</a:t>
            </a:r>
            <a:r>
              <a:rPr lang="en-US" i="0" dirty="0">
                <a:solidFill>
                  <a:schemeClr val="tx2">
                    <a:lumMod val="25000"/>
                  </a:schemeClr>
                </a:solidFill>
              </a:rPr>
              <a:t> </a:t>
            </a:r>
            <a:r>
              <a:rPr lang="en-US" i="0" dirty="0" err="1">
                <a:solidFill>
                  <a:schemeClr val="tx2">
                    <a:lumMod val="25000"/>
                  </a:schemeClr>
                </a:solidFill>
              </a:rPr>
              <a:t>aplikasi</a:t>
            </a:r>
            <a:r>
              <a:rPr lang="en-US" i="0" dirty="0">
                <a:solidFill>
                  <a:schemeClr val="tx2">
                    <a:lumMod val="25000"/>
                  </a:schemeClr>
                </a:solidFill>
              </a:rPr>
              <a:t> web </a:t>
            </a:r>
            <a:r>
              <a:rPr lang="en-US" i="0" dirty="0" err="1">
                <a:solidFill>
                  <a:schemeClr val="tx2">
                    <a:lumMod val="25000"/>
                  </a:schemeClr>
                </a:solidFill>
              </a:rPr>
              <a:t>untuk</a:t>
            </a:r>
            <a:r>
              <a:rPr lang="en-US" i="0" dirty="0">
                <a:solidFill>
                  <a:schemeClr val="tx2">
                    <a:lumMod val="25000"/>
                  </a:schemeClr>
                </a:solidFill>
              </a:rPr>
              <a:t> </a:t>
            </a:r>
            <a:r>
              <a:rPr lang="en-US" i="0" dirty="0" err="1">
                <a:solidFill>
                  <a:schemeClr val="tx2">
                    <a:lumMod val="25000"/>
                  </a:schemeClr>
                </a:solidFill>
              </a:rPr>
              <a:t>mengotomasi</a:t>
            </a:r>
            <a:r>
              <a:rPr lang="en-US" i="0" dirty="0">
                <a:solidFill>
                  <a:schemeClr val="tx2">
                    <a:lumMod val="25000"/>
                  </a:schemeClr>
                </a:solidFill>
              </a:rPr>
              <a:t> proses </a:t>
            </a:r>
            <a:r>
              <a:rPr lang="en-US" i="0" dirty="0" err="1">
                <a:solidFill>
                  <a:schemeClr val="tx2">
                    <a:lumMod val="25000"/>
                  </a:schemeClr>
                </a:solidFill>
              </a:rPr>
              <a:t>estimasi</a:t>
            </a:r>
            <a:r>
              <a:rPr lang="en-US" i="0" dirty="0">
                <a:solidFill>
                  <a:schemeClr val="tx2">
                    <a:lumMod val="25000"/>
                  </a:schemeClr>
                </a:solidFill>
              </a:rPr>
              <a:t> </a:t>
            </a:r>
            <a:r>
              <a:rPr lang="en-US" i="0" dirty="0" err="1">
                <a:solidFill>
                  <a:schemeClr val="tx2">
                    <a:lumMod val="25000"/>
                  </a:schemeClr>
                </a:solidFill>
              </a:rPr>
              <a:t>deforestasi</a:t>
            </a:r>
            <a:r>
              <a:rPr lang="en-US" i="0" dirty="0">
                <a:solidFill>
                  <a:schemeClr val="tx2">
                    <a:lumMod val="25000"/>
                  </a:schemeClr>
                </a:solidFill>
              </a:rPr>
              <a:t> </a:t>
            </a:r>
            <a:r>
              <a:rPr lang="en-US" i="0" dirty="0" err="1">
                <a:solidFill>
                  <a:schemeClr val="tx2">
                    <a:lumMod val="25000"/>
                  </a:schemeClr>
                </a:solidFill>
              </a:rPr>
              <a:t>lahan</a:t>
            </a:r>
            <a:r>
              <a:rPr lang="en-US" i="0" dirty="0">
                <a:solidFill>
                  <a:schemeClr val="tx2">
                    <a:lumMod val="25000"/>
                  </a:schemeClr>
                </a:solidFill>
              </a:rPr>
              <a:t> </a:t>
            </a:r>
            <a:r>
              <a:rPr lang="en-US" i="0" dirty="0" err="1">
                <a:solidFill>
                  <a:schemeClr val="tx2">
                    <a:lumMod val="25000"/>
                  </a:schemeClr>
                </a:solidFill>
              </a:rPr>
              <a:t>gambut</a:t>
            </a:r>
            <a:r>
              <a:rPr lang="en-US" i="0" dirty="0">
                <a:solidFill>
                  <a:schemeClr val="tx2">
                    <a:lumMod val="25000"/>
                  </a:schemeClr>
                </a:solidFill>
              </a:rPr>
              <a:t> </a:t>
            </a:r>
            <a:r>
              <a:rPr lang="en-US" i="0" dirty="0" err="1">
                <a:solidFill>
                  <a:schemeClr val="tx2">
                    <a:lumMod val="25000"/>
                  </a:schemeClr>
                </a:solidFill>
              </a:rPr>
              <a:t>akibat</a:t>
            </a:r>
            <a:r>
              <a:rPr lang="en-US" i="0" dirty="0">
                <a:solidFill>
                  <a:schemeClr val="tx2">
                    <a:lumMod val="25000"/>
                  </a:schemeClr>
                </a:solidFill>
              </a:rPr>
              <a:t> </a:t>
            </a:r>
            <a:r>
              <a:rPr lang="en-US" i="0" dirty="0" err="1">
                <a:solidFill>
                  <a:schemeClr val="tx2">
                    <a:lumMod val="25000"/>
                  </a:schemeClr>
                </a:solidFill>
              </a:rPr>
              <a:t>kebakaran</a:t>
            </a:r>
            <a:r>
              <a:rPr lang="en-US" i="0" dirty="0">
                <a:solidFill>
                  <a:schemeClr val="tx2">
                    <a:lumMod val="25000"/>
                  </a:schemeClr>
                </a:solidFill>
              </a:rPr>
              <a:t> </a:t>
            </a:r>
            <a:r>
              <a:rPr lang="en-US" i="0" dirty="0" err="1">
                <a:solidFill>
                  <a:schemeClr val="tx2">
                    <a:lumMod val="25000"/>
                  </a:schemeClr>
                </a:solidFill>
              </a:rPr>
              <a:t>menggunakan</a:t>
            </a:r>
            <a:r>
              <a:rPr lang="en-US" i="0" dirty="0">
                <a:solidFill>
                  <a:schemeClr val="tx2">
                    <a:lumMod val="25000"/>
                  </a:schemeClr>
                </a:solidFill>
              </a:rPr>
              <a:t> </a:t>
            </a:r>
            <a:r>
              <a:rPr lang="en-US" dirty="0">
                <a:solidFill>
                  <a:schemeClr val="tx2">
                    <a:lumMod val="25000"/>
                  </a:schemeClr>
                </a:solidFill>
              </a:rPr>
              <a:t>framework</a:t>
            </a:r>
            <a:r>
              <a:rPr lang="en-US" i="0" dirty="0">
                <a:solidFill>
                  <a:schemeClr val="tx2">
                    <a:lumMod val="25000"/>
                  </a:schemeClr>
                </a:solidFill>
              </a:rPr>
              <a:t> Shiny</a:t>
            </a:r>
            <a:endParaRPr lang="id-ID" i="0" dirty="0">
              <a:solidFill>
                <a:schemeClr val="tx2">
                  <a:lumMod val="25000"/>
                </a:schemeClr>
              </a:solidFill>
            </a:endParaRP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915011" y="609600"/>
            <a:ext cx="3313728"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Tujuan</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spTree>
    <p:extLst>
      <p:ext uri="{BB962C8B-B14F-4D97-AF65-F5344CB8AC3E}">
        <p14:creationId xmlns:p14="http://schemas.microsoft.com/office/powerpoint/2010/main" val="4252063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B2E6BF75-B53E-44E2-AEC7-208E45AA74EB}"/>
              </a:ext>
            </a:extLst>
          </p:cNvPr>
          <p:cNvSpPr>
            <a:spLocks noGrp="1"/>
          </p:cNvSpPr>
          <p:nvPr>
            <p:ph type="body" idx="1"/>
          </p:nvPr>
        </p:nvSpPr>
        <p:spPr>
          <a:xfrm>
            <a:off x="393700" y="2882400"/>
            <a:ext cx="8547100" cy="1093200"/>
          </a:xfrm>
        </p:spPr>
        <p:txBody>
          <a:bodyPr/>
          <a:lstStyle/>
          <a:p>
            <a:pPr marL="38100" indent="0">
              <a:buNone/>
            </a:pPr>
            <a:r>
              <a:rPr lang="id-ID" i="0" dirty="0">
                <a:solidFill>
                  <a:schemeClr val="tx2">
                    <a:lumMod val="25000"/>
                  </a:schemeClr>
                </a:solidFill>
              </a:rPr>
              <a:t>Penelitian ini diharapkan dapat membantu pengguna dalam proses estimasi deforestasi lahan gambut akibat kebakaran yang berguna dalam penentuan kebijakan oleh </a:t>
            </a:r>
            <a:r>
              <a:rPr lang="id-ID" dirty="0" err="1">
                <a:solidFill>
                  <a:schemeClr val="tx2">
                    <a:lumMod val="25000"/>
                  </a:schemeClr>
                </a:solidFill>
              </a:rPr>
              <a:t>stakeholder</a:t>
            </a:r>
            <a:r>
              <a:rPr lang="id-ID" i="0" dirty="0">
                <a:solidFill>
                  <a:schemeClr val="tx2">
                    <a:lumMod val="25000"/>
                  </a:schemeClr>
                </a:solidFill>
              </a:rPr>
              <a:t> ke</a:t>
            </a:r>
            <a:r>
              <a:rPr lang="en-US" i="0" dirty="0">
                <a:solidFill>
                  <a:schemeClr val="tx2">
                    <a:lumMod val="25000"/>
                  </a:schemeClr>
                </a:solidFill>
              </a:rPr>
              <a:t> </a:t>
            </a:r>
            <a:r>
              <a:rPr lang="id-ID" i="0" dirty="0">
                <a:solidFill>
                  <a:schemeClr val="tx2">
                    <a:lumMod val="25000"/>
                  </a:schemeClr>
                </a:solidFill>
              </a:rPr>
              <a:t>depannya</a:t>
            </a:r>
          </a:p>
        </p:txBody>
      </p:sp>
      <p:sp>
        <p:nvSpPr>
          <p:cNvPr id="4" name="Slide Number Placeholder 3">
            <a:extLst>
              <a:ext uri="{FF2B5EF4-FFF2-40B4-BE49-F238E27FC236}">
                <a16:creationId xmlns:a16="http://schemas.microsoft.com/office/drawing/2014/main" id="{8F078D6F-E1F9-4960-BEAF-0BB2D867EC5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TextBox 5">
            <a:extLst>
              <a:ext uri="{FF2B5EF4-FFF2-40B4-BE49-F238E27FC236}">
                <a16:creationId xmlns:a16="http://schemas.microsoft.com/office/drawing/2014/main" id="{9F058855-14F7-499C-A1F8-AF108A1600EC}"/>
              </a:ext>
            </a:extLst>
          </p:cNvPr>
          <p:cNvSpPr txBox="1"/>
          <p:nvPr/>
        </p:nvSpPr>
        <p:spPr>
          <a:xfrm>
            <a:off x="2847685" y="609600"/>
            <a:ext cx="3597460" cy="584775"/>
          </a:xfrm>
          <a:prstGeom prst="rect">
            <a:avLst/>
          </a:prstGeom>
          <a:noFill/>
        </p:spPr>
        <p:txBody>
          <a:bodyPr wrap="none" rtlCol="0">
            <a:spAutoFit/>
          </a:bodyPr>
          <a:lstStyle/>
          <a:p>
            <a:r>
              <a:rPr lang="en-US" sz="3200" dirty="0" err="1">
                <a:solidFill>
                  <a:schemeClr val="tx2">
                    <a:lumMod val="25000"/>
                  </a:schemeClr>
                </a:solidFill>
                <a:latin typeface="Lato" panose="020B0604020202020204" charset="0"/>
              </a:rPr>
              <a:t>Manfaat</a:t>
            </a:r>
            <a:r>
              <a:rPr lang="en-US" sz="3200" dirty="0">
                <a:solidFill>
                  <a:schemeClr val="tx2">
                    <a:lumMod val="25000"/>
                  </a:schemeClr>
                </a:solidFill>
                <a:latin typeface="Lato" panose="020B0604020202020204" charset="0"/>
              </a:rPr>
              <a:t> </a:t>
            </a:r>
            <a:r>
              <a:rPr lang="en-US" sz="3200" dirty="0" err="1">
                <a:solidFill>
                  <a:schemeClr val="tx2">
                    <a:lumMod val="25000"/>
                  </a:schemeClr>
                </a:solidFill>
                <a:latin typeface="Lato" panose="020B0604020202020204" charset="0"/>
              </a:rPr>
              <a:t>Penelitian</a:t>
            </a:r>
            <a:endParaRPr lang="id-ID" sz="3200" dirty="0">
              <a:solidFill>
                <a:schemeClr val="tx2">
                  <a:lumMod val="25000"/>
                </a:schemeClr>
              </a:solidFill>
              <a:latin typeface="Lato" panose="020B0604020202020204" charset="0"/>
            </a:endParaRPr>
          </a:p>
        </p:txBody>
      </p:sp>
    </p:spTree>
    <p:extLst>
      <p:ext uri="{BB962C8B-B14F-4D97-AF65-F5344CB8AC3E}">
        <p14:creationId xmlns:p14="http://schemas.microsoft.com/office/powerpoint/2010/main" val="59330821"/>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TotalTime>
  <Words>1673</Words>
  <Application>Microsoft Office PowerPoint</Application>
  <PresentationFormat>On-screen Show (4:3)</PresentationFormat>
  <Paragraphs>280</Paragraphs>
  <Slides>43</Slides>
  <Notes>39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Raleway</vt:lpstr>
      <vt:lpstr>Georgia</vt:lpstr>
      <vt:lpstr>Lato</vt:lpstr>
      <vt:lpstr>Arial</vt:lpstr>
      <vt:lpstr>Times New Roman</vt:lpstr>
      <vt:lpstr>Antonio template</vt:lpstr>
      <vt:lpstr>Pengembangan Sistem Estimasi Deforestasi Lahan Gambut Akibat Kebakaran Menggunakan Framework Shiny</vt:lpstr>
      <vt:lpstr>1. Pendahuluan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Metode</vt:lpstr>
      <vt:lpstr>PowerPoint Presentation</vt:lpstr>
      <vt:lpstr>Atribut Citra Landsat 8</vt:lpstr>
      <vt:lpstr>PowerPoint Presentation</vt:lpstr>
      <vt:lpstr>PowerPoint Presentation</vt:lpstr>
      <vt:lpstr>PowerPoint Presentation</vt:lpstr>
      <vt:lpstr>PowerPoint Presentation</vt:lpstr>
      <vt:lpstr>PowerPoint Presentation</vt:lpstr>
      <vt:lpstr>Thanks!</vt:lpstr>
      <vt:lpstr>Instructions for use</vt:lpstr>
      <vt:lpstr>Hello!</vt:lpstr>
      <vt:lpstr>1. TRANSITION HEADLINE</vt:lpstr>
      <vt:lpstr>PowerPoint Presentation</vt:lpstr>
      <vt:lpstr>Big concept</vt:lpstr>
      <vt:lpstr>You can also split your content</vt:lpstr>
      <vt:lpstr>In two or three columns</vt:lpstr>
      <vt:lpstr>Want big impact?</vt:lpstr>
      <vt:lpstr>Use diagrams to explain your ideas</vt:lpstr>
      <vt:lpstr>And tables to compare data</vt:lpstr>
      <vt:lpstr>Maps</vt:lpstr>
      <vt:lpstr>89,526,124</vt:lpstr>
      <vt:lpstr>89,526,124$</vt:lpstr>
      <vt:lpstr>Our process is easy</vt:lpstr>
      <vt:lpstr>Let’s review some concepts</vt:lpstr>
      <vt:lpstr>PowerPoint Presentation</vt:lpstr>
      <vt:lpstr>PowerPoint Presentation</vt:lpstr>
      <vt:lpstr>PowerPoint Presentation</vt:lpstr>
      <vt:lpstr>PowerPoint Presentation</vt:lpstr>
      <vt:lpstr>PowerPoint Presentation</vt:lpstr>
      <vt:lpstr>Credits</vt:lpstr>
      <vt:lpstr>Presentation design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Pengembangan Sistem Estimasi Deforestasi Lahan Gambut Akibat Kebakaran Menggunakan Framework Shiny</dc:title>
  <cp:lastModifiedBy>noer.herlambang@gmail.com</cp:lastModifiedBy>
  <cp:revision>23</cp:revision>
  <dcterms:modified xsi:type="dcterms:W3CDTF">2019-01-06T14:28:56Z</dcterms:modified>
</cp:coreProperties>
</file>