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26"/>
  </p:notesMasterIdLst>
  <p:sldIdLst>
    <p:sldId id="256" r:id="rId2"/>
    <p:sldId id="281" r:id="rId3"/>
    <p:sldId id="284" r:id="rId4"/>
    <p:sldId id="261" r:id="rId5"/>
    <p:sldId id="285" r:id="rId6"/>
    <p:sldId id="286" r:id="rId7"/>
    <p:sldId id="300" r:id="rId8"/>
    <p:sldId id="262" r:id="rId9"/>
    <p:sldId id="288" r:id="rId10"/>
    <p:sldId id="289" r:id="rId11"/>
    <p:sldId id="290" r:id="rId12"/>
    <p:sldId id="291" r:id="rId13"/>
    <p:sldId id="345" r:id="rId14"/>
    <p:sldId id="265" r:id="rId15"/>
    <p:sldId id="346" r:id="rId16"/>
    <p:sldId id="292" r:id="rId17"/>
    <p:sldId id="294" r:id="rId18"/>
    <p:sldId id="293" r:id="rId19"/>
    <p:sldId id="296" r:id="rId20"/>
    <p:sldId id="344" r:id="rId21"/>
    <p:sldId id="343" r:id="rId22"/>
    <p:sldId id="301" r:id="rId23"/>
    <p:sldId id="279" r:id="rId24"/>
    <p:sldId id="299" r:id="rId25"/>
  </p:sldIdLst>
  <p:sldSz cx="9144000" cy="6858000" type="screen4x3"/>
  <p:notesSz cx="6858000" cy="9144000"/>
  <p:embeddedFontLst>
    <p:embeddedFont>
      <p:font typeface="Calibri" panose="020F0502020204030204" pitchFamily="34" charset="0"/>
      <p:regular r:id="rId27"/>
      <p:bold r:id="rId28"/>
      <p:italic r:id="rId29"/>
      <p:boldItalic r:id="rId30"/>
    </p:embeddedFont>
    <p:embeddedFont>
      <p:font typeface="Lato" panose="020B0604020202020204" charset="0"/>
      <p:regular r:id="rId31"/>
      <p:bold r:id="rId32"/>
      <p:italic r:id="rId33"/>
      <p:boldItalic r:id="rId34"/>
    </p:embeddedFont>
    <p:embeddedFont>
      <p:font typeface="Raleway" panose="020B0604020202020204" charset="0"/>
      <p:regular r:id="rId35"/>
      <p:bold r:id="rId36"/>
      <p:italic r:id="rId37"/>
      <p:boldItalic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85C5"/>
    <a:srgbClr val="7ECEFD"/>
    <a:srgbClr val="F20253"/>
    <a:srgbClr val="C6C6C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B9D1315-8174-4ED5-ADAC-7240B4BD3525}">
  <a:tblStyle styleId="{FB9D1315-8174-4ED5-ADAC-7240B4BD3525}"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77" d="100"/>
          <a:sy n="77" d="100"/>
        </p:scale>
        <p:origin x="108" y="834"/>
      </p:cViewPr>
      <p:guideLst>
        <p:guide orient="horz" pos="2160"/>
        <p:guide pos="2880"/>
      </p:guideLst>
    </p:cSldViewPr>
  </p:slideViewPr>
  <p:notesTextViewPr>
    <p:cViewPr>
      <p:scale>
        <a:sx n="1" d="1"/>
        <a:sy n="1" d="1"/>
      </p:scale>
      <p:origin x="0" y="0"/>
    </p:cViewPr>
  </p:notesTextViewPr>
  <p:gridSpacing cx="57150" cy="5715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font" Target="fonts/font8.fntdata"/><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font" Target="fonts/font11.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7.fntdata"/><Relationship Id="rId38" Type="http://schemas.openxmlformats.org/officeDocument/2006/relationships/font" Target="fonts/font12.fntdata"/></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DF2DFC2-BD11-4B44-AAA4-F7DE523A868F}" type="doc">
      <dgm:prSet loTypeId="urn:microsoft.com/office/officeart/2005/8/layout/cycle5" loCatId="cycle" qsTypeId="urn:microsoft.com/office/officeart/2005/8/quickstyle/simple2" qsCatId="simple" csTypeId="urn:microsoft.com/office/officeart/2005/8/colors/accent1_2" csCatId="accent1" phldr="1"/>
      <dgm:spPr/>
      <dgm:t>
        <a:bodyPr/>
        <a:lstStyle/>
        <a:p>
          <a:endParaRPr lang="id-ID"/>
        </a:p>
      </dgm:t>
    </dgm:pt>
    <dgm:pt modelId="{CC9F2603-932D-494A-B01F-AC75D5E0C041}">
      <dgm:prSet phldrT="[Text]"/>
      <dgm:spPr>
        <a:solidFill>
          <a:srgbClr val="7ECEFD"/>
        </a:solidFill>
        <a:ln>
          <a:solidFill>
            <a:srgbClr val="2185C5"/>
          </a:solidFill>
        </a:ln>
      </dgm:spPr>
      <dgm:t>
        <a:bodyPr/>
        <a:lstStyle/>
        <a:p>
          <a:r>
            <a:rPr lang="en-US" b="0" i="1" cap="none" spc="0" dirty="0">
              <a:ln w="0"/>
              <a:solidFill>
                <a:schemeClr val="tx1"/>
              </a:solidFill>
              <a:effectLst>
                <a:outerShdw blurRad="38100" dist="19050" dir="2700000" algn="tl" rotWithShape="0">
                  <a:schemeClr val="dk1">
                    <a:alpha val="40000"/>
                  </a:schemeClr>
                </a:outerShdw>
              </a:effectLst>
            </a:rPr>
            <a:t>Speculation</a:t>
          </a:r>
          <a:endParaRPr lang="id-ID" b="0" i="1" cap="none" spc="0" dirty="0">
            <a:ln w="0"/>
            <a:solidFill>
              <a:schemeClr val="tx1"/>
            </a:solidFill>
            <a:effectLst>
              <a:outerShdw blurRad="38100" dist="19050" dir="2700000" algn="tl" rotWithShape="0">
                <a:schemeClr val="dk1">
                  <a:alpha val="40000"/>
                </a:schemeClr>
              </a:outerShdw>
            </a:effectLst>
          </a:endParaRPr>
        </a:p>
      </dgm:t>
    </dgm:pt>
    <dgm:pt modelId="{BCBEAC14-93E9-4C78-8706-EE3452A25541}" type="parTrans" cxnId="{E84D9F5A-7742-449A-AE7A-78563AD205B0}">
      <dgm:prSet/>
      <dgm:spPr/>
      <dgm:t>
        <a:bodyPr/>
        <a:lstStyle/>
        <a:p>
          <a:endParaRPr lang="id-ID"/>
        </a:p>
      </dgm:t>
    </dgm:pt>
    <dgm:pt modelId="{03D53E16-4248-4E86-8D6D-C8A0A04F29F8}" type="sibTrans" cxnId="{E84D9F5A-7742-449A-AE7A-78563AD205B0}">
      <dgm:prSet/>
      <dgm:spPr/>
      <dgm:t>
        <a:bodyPr/>
        <a:lstStyle/>
        <a:p>
          <a:endParaRPr lang="id-ID"/>
        </a:p>
      </dgm:t>
    </dgm:pt>
    <dgm:pt modelId="{9EBE8034-7E74-4428-9ABB-B9F95997DCD5}">
      <dgm:prSet phldrT="[Text]"/>
      <dgm:spPr>
        <a:solidFill>
          <a:srgbClr val="7ECEFD"/>
        </a:solidFill>
        <a:ln>
          <a:solidFill>
            <a:srgbClr val="2185C5"/>
          </a:solidFill>
        </a:ln>
      </dgm:spPr>
      <dgm:t>
        <a:bodyPr/>
        <a:lstStyle/>
        <a:p>
          <a:r>
            <a:rPr lang="en-US" b="0" i="1" cap="none" spc="0" dirty="0">
              <a:ln w="0"/>
              <a:solidFill>
                <a:schemeClr val="tx1"/>
              </a:solidFill>
              <a:effectLst>
                <a:outerShdw blurRad="38100" dist="19050" dir="2700000" algn="tl" rotWithShape="0">
                  <a:schemeClr val="dk1">
                    <a:alpha val="40000"/>
                  </a:schemeClr>
                </a:outerShdw>
              </a:effectLst>
            </a:rPr>
            <a:t>Collaboration</a:t>
          </a:r>
          <a:endParaRPr lang="id-ID" b="0" i="1" cap="none" spc="0" dirty="0">
            <a:ln w="0"/>
            <a:solidFill>
              <a:schemeClr val="tx1"/>
            </a:solidFill>
            <a:effectLst>
              <a:outerShdw blurRad="38100" dist="19050" dir="2700000" algn="tl" rotWithShape="0">
                <a:schemeClr val="dk1">
                  <a:alpha val="40000"/>
                </a:schemeClr>
              </a:outerShdw>
            </a:effectLst>
          </a:endParaRPr>
        </a:p>
      </dgm:t>
    </dgm:pt>
    <dgm:pt modelId="{2A52C375-8360-4CD6-B855-4150B0992B71}" type="parTrans" cxnId="{E483AFDE-6B39-4844-AF0A-00835AC17DDA}">
      <dgm:prSet/>
      <dgm:spPr/>
      <dgm:t>
        <a:bodyPr/>
        <a:lstStyle/>
        <a:p>
          <a:endParaRPr lang="id-ID"/>
        </a:p>
      </dgm:t>
    </dgm:pt>
    <dgm:pt modelId="{3FC6E1F7-67DB-4AD9-865F-1B3FA14F67B3}" type="sibTrans" cxnId="{E483AFDE-6B39-4844-AF0A-00835AC17DDA}">
      <dgm:prSet/>
      <dgm:spPr/>
      <dgm:t>
        <a:bodyPr/>
        <a:lstStyle/>
        <a:p>
          <a:endParaRPr lang="id-ID"/>
        </a:p>
      </dgm:t>
    </dgm:pt>
    <dgm:pt modelId="{1364451A-8522-4458-9629-4A9D9DE7B60E}">
      <dgm:prSet phldrT="[Text]"/>
      <dgm:spPr>
        <a:solidFill>
          <a:srgbClr val="7ECEFD"/>
        </a:solidFill>
        <a:ln>
          <a:solidFill>
            <a:srgbClr val="2185C5"/>
          </a:solidFill>
        </a:ln>
      </dgm:spPr>
      <dgm:t>
        <a:bodyPr/>
        <a:lstStyle/>
        <a:p>
          <a:r>
            <a:rPr lang="en-US" b="0" i="1" cap="none" spc="0" dirty="0">
              <a:ln w="0"/>
              <a:solidFill>
                <a:schemeClr val="tx1"/>
              </a:solidFill>
              <a:effectLst>
                <a:outerShdw blurRad="38100" dist="19050" dir="2700000" algn="tl" rotWithShape="0">
                  <a:schemeClr val="dk1">
                    <a:alpha val="40000"/>
                  </a:schemeClr>
                </a:outerShdw>
              </a:effectLst>
            </a:rPr>
            <a:t>Learning</a:t>
          </a:r>
          <a:endParaRPr lang="id-ID" b="0" i="1" cap="none" spc="0" dirty="0">
            <a:ln w="0"/>
            <a:solidFill>
              <a:schemeClr val="tx1"/>
            </a:solidFill>
            <a:effectLst>
              <a:outerShdw blurRad="38100" dist="19050" dir="2700000" algn="tl" rotWithShape="0">
                <a:schemeClr val="dk1">
                  <a:alpha val="40000"/>
                </a:schemeClr>
              </a:outerShdw>
            </a:effectLst>
          </a:endParaRPr>
        </a:p>
      </dgm:t>
    </dgm:pt>
    <dgm:pt modelId="{CF7B7D0A-0935-4E4A-A3A2-28CB510AB611}" type="parTrans" cxnId="{9332D610-F11A-469C-97F0-876D93D514CB}">
      <dgm:prSet/>
      <dgm:spPr/>
      <dgm:t>
        <a:bodyPr/>
        <a:lstStyle/>
        <a:p>
          <a:endParaRPr lang="id-ID"/>
        </a:p>
      </dgm:t>
    </dgm:pt>
    <dgm:pt modelId="{DD15D248-773C-400F-B868-666A197FFCF8}" type="sibTrans" cxnId="{9332D610-F11A-469C-97F0-876D93D514CB}">
      <dgm:prSet/>
      <dgm:spPr/>
      <dgm:t>
        <a:bodyPr/>
        <a:lstStyle/>
        <a:p>
          <a:endParaRPr lang="id-ID"/>
        </a:p>
      </dgm:t>
    </dgm:pt>
    <dgm:pt modelId="{7FDD6F77-B592-4A03-AC52-9D566BD64274}" type="pres">
      <dgm:prSet presAssocID="{EDF2DFC2-BD11-4B44-AAA4-F7DE523A868F}" presName="cycle" presStyleCnt="0">
        <dgm:presLayoutVars>
          <dgm:dir/>
          <dgm:resizeHandles val="exact"/>
        </dgm:presLayoutVars>
      </dgm:prSet>
      <dgm:spPr/>
    </dgm:pt>
    <dgm:pt modelId="{AD3E5F15-F999-49B0-9E1C-257EDEDF1158}" type="pres">
      <dgm:prSet presAssocID="{CC9F2603-932D-494A-B01F-AC75D5E0C041}" presName="node" presStyleLbl="node1" presStyleIdx="0" presStyleCnt="3">
        <dgm:presLayoutVars>
          <dgm:bulletEnabled val="1"/>
        </dgm:presLayoutVars>
      </dgm:prSet>
      <dgm:spPr/>
    </dgm:pt>
    <dgm:pt modelId="{905C7860-2B47-46F3-A5C0-B2BF8D098CB0}" type="pres">
      <dgm:prSet presAssocID="{CC9F2603-932D-494A-B01F-AC75D5E0C041}" presName="spNode" presStyleCnt="0"/>
      <dgm:spPr/>
    </dgm:pt>
    <dgm:pt modelId="{E4DA3B99-F639-4D03-B745-E18BFFC3A0B0}" type="pres">
      <dgm:prSet presAssocID="{03D53E16-4248-4E86-8D6D-C8A0A04F29F8}" presName="sibTrans" presStyleLbl="sibTrans1D1" presStyleIdx="0" presStyleCnt="3"/>
      <dgm:spPr/>
    </dgm:pt>
    <dgm:pt modelId="{2D1C7A50-84B4-4E1D-97A0-05C2BFC245C8}" type="pres">
      <dgm:prSet presAssocID="{9EBE8034-7E74-4428-9ABB-B9F95997DCD5}" presName="node" presStyleLbl="node1" presStyleIdx="1" presStyleCnt="3">
        <dgm:presLayoutVars>
          <dgm:bulletEnabled val="1"/>
        </dgm:presLayoutVars>
      </dgm:prSet>
      <dgm:spPr/>
    </dgm:pt>
    <dgm:pt modelId="{AF465020-B089-4C4C-9C4D-94F82FE28EC4}" type="pres">
      <dgm:prSet presAssocID="{9EBE8034-7E74-4428-9ABB-B9F95997DCD5}" presName="spNode" presStyleCnt="0"/>
      <dgm:spPr/>
    </dgm:pt>
    <dgm:pt modelId="{0458E059-5EDB-42B8-8B05-E841BAE0FF2D}" type="pres">
      <dgm:prSet presAssocID="{3FC6E1F7-67DB-4AD9-865F-1B3FA14F67B3}" presName="sibTrans" presStyleLbl="sibTrans1D1" presStyleIdx="1" presStyleCnt="3"/>
      <dgm:spPr/>
    </dgm:pt>
    <dgm:pt modelId="{624F7B7D-3AB1-4CC6-8D0B-A77C031907C0}" type="pres">
      <dgm:prSet presAssocID="{1364451A-8522-4458-9629-4A9D9DE7B60E}" presName="node" presStyleLbl="node1" presStyleIdx="2" presStyleCnt="3">
        <dgm:presLayoutVars>
          <dgm:bulletEnabled val="1"/>
        </dgm:presLayoutVars>
      </dgm:prSet>
      <dgm:spPr/>
    </dgm:pt>
    <dgm:pt modelId="{DA5116EF-6108-41F3-A527-584CF9660670}" type="pres">
      <dgm:prSet presAssocID="{1364451A-8522-4458-9629-4A9D9DE7B60E}" presName="spNode" presStyleCnt="0"/>
      <dgm:spPr/>
    </dgm:pt>
    <dgm:pt modelId="{C7D2CF60-E5F1-48C1-9048-C55F95DB22E4}" type="pres">
      <dgm:prSet presAssocID="{DD15D248-773C-400F-B868-666A197FFCF8}" presName="sibTrans" presStyleLbl="sibTrans1D1" presStyleIdx="2" presStyleCnt="3"/>
      <dgm:spPr/>
    </dgm:pt>
  </dgm:ptLst>
  <dgm:cxnLst>
    <dgm:cxn modelId="{F185A20D-7CB3-467C-AB1D-89C311696BF3}" type="presOf" srcId="{DD15D248-773C-400F-B868-666A197FFCF8}" destId="{C7D2CF60-E5F1-48C1-9048-C55F95DB22E4}" srcOrd="0" destOrd="0" presId="urn:microsoft.com/office/officeart/2005/8/layout/cycle5"/>
    <dgm:cxn modelId="{9332D610-F11A-469C-97F0-876D93D514CB}" srcId="{EDF2DFC2-BD11-4B44-AAA4-F7DE523A868F}" destId="{1364451A-8522-4458-9629-4A9D9DE7B60E}" srcOrd="2" destOrd="0" parTransId="{CF7B7D0A-0935-4E4A-A3A2-28CB510AB611}" sibTransId="{DD15D248-773C-400F-B868-666A197FFCF8}"/>
    <dgm:cxn modelId="{F495163B-E471-44FF-95CA-1F605D03A95F}" type="presOf" srcId="{1364451A-8522-4458-9629-4A9D9DE7B60E}" destId="{624F7B7D-3AB1-4CC6-8D0B-A77C031907C0}" srcOrd="0" destOrd="0" presId="urn:microsoft.com/office/officeart/2005/8/layout/cycle5"/>
    <dgm:cxn modelId="{5E095371-2C84-43AC-960C-CC99FD9F08FE}" type="presOf" srcId="{3FC6E1F7-67DB-4AD9-865F-1B3FA14F67B3}" destId="{0458E059-5EDB-42B8-8B05-E841BAE0FF2D}" srcOrd="0" destOrd="0" presId="urn:microsoft.com/office/officeart/2005/8/layout/cycle5"/>
    <dgm:cxn modelId="{E84D9F5A-7742-449A-AE7A-78563AD205B0}" srcId="{EDF2DFC2-BD11-4B44-AAA4-F7DE523A868F}" destId="{CC9F2603-932D-494A-B01F-AC75D5E0C041}" srcOrd="0" destOrd="0" parTransId="{BCBEAC14-93E9-4C78-8706-EE3452A25541}" sibTransId="{03D53E16-4248-4E86-8D6D-C8A0A04F29F8}"/>
    <dgm:cxn modelId="{15570B8A-F73A-4765-BC89-23469A225A3E}" type="presOf" srcId="{EDF2DFC2-BD11-4B44-AAA4-F7DE523A868F}" destId="{7FDD6F77-B592-4A03-AC52-9D566BD64274}" srcOrd="0" destOrd="0" presId="urn:microsoft.com/office/officeart/2005/8/layout/cycle5"/>
    <dgm:cxn modelId="{636A379C-49F1-4A0D-9698-D4D6C10CE229}" type="presOf" srcId="{CC9F2603-932D-494A-B01F-AC75D5E0C041}" destId="{AD3E5F15-F999-49B0-9E1C-257EDEDF1158}" srcOrd="0" destOrd="0" presId="urn:microsoft.com/office/officeart/2005/8/layout/cycle5"/>
    <dgm:cxn modelId="{7F2889DA-13ED-4C97-9E7B-57B8A324ECD6}" type="presOf" srcId="{03D53E16-4248-4E86-8D6D-C8A0A04F29F8}" destId="{E4DA3B99-F639-4D03-B745-E18BFFC3A0B0}" srcOrd="0" destOrd="0" presId="urn:microsoft.com/office/officeart/2005/8/layout/cycle5"/>
    <dgm:cxn modelId="{E483AFDE-6B39-4844-AF0A-00835AC17DDA}" srcId="{EDF2DFC2-BD11-4B44-AAA4-F7DE523A868F}" destId="{9EBE8034-7E74-4428-9ABB-B9F95997DCD5}" srcOrd="1" destOrd="0" parTransId="{2A52C375-8360-4CD6-B855-4150B0992B71}" sibTransId="{3FC6E1F7-67DB-4AD9-865F-1B3FA14F67B3}"/>
    <dgm:cxn modelId="{DEDE13EB-56EC-43D0-A8B3-CB6D91F429DE}" type="presOf" srcId="{9EBE8034-7E74-4428-9ABB-B9F95997DCD5}" destId="{2D1C7A50-84B4-4E1D-97A0-05C2BFC245C8}" srcOrd="0" destOrd="0" presId="urn:microsoft.com/office/officeart/2005/8/layout/cycle5"/>
    <dgm:cxn modelId="{02AA6F8B-F69B-4A5E-8170-49740AB22800}" type="presParOf" srcId="{7FDD6F77-B592-4A03-AC52-9D566BD64274}" destId="{AD3E5F15-F999-49B0-9E1C-257EDEDF1158}" srcOrd="0" destOrd="0" presId="urn:microsoft.com/office/officeart/2005/8/layout/cycle5"/>
    <dgm:cxn modelId="{75AB8039-F71C-4D77-B8D5-36CBAA55EC8C}" type="presParOf" srcId="{7FDD6F77-B592-4A03-AC52-9D566BD64274}" destId="{905C7860-2B47-46F3-A5C0-B2BF8D098CB0}" srcOrd="1" destOrd="0" presId="urn:microsoft.com/office/officeart/2005/8/layout/cycle5"/>
    <dgm:cxn modelId="{3EFFF4C2-E706-4F97-9E64-0C16E7B02A29}" type="presParOf" srcId="{7FDD6F77-B592-4A03-AC52-9D566BD64274}" destId="{E4DA3B99-F639-4D03-B745-E18BFFC3A0B0}" srcOrd="2" destOrd="0" presId="urn:microsoft.com/office/officeart/2005/8/layout/cycle5"/>
    <dgm:cxn modelId="{CA79C6ED-769D-499D-86C9-3255139688F9}" type="presParOf" srcId="{7FDD6F77-B592-4A03-AC52-9D566BD64274}" destId="{2D1C7A50-84B4-4E1D-97A0-05C2BFC245C8}" srcOrd="3" destOrd="0" presId="urn:microsoft.com/office/officeart/2005/8/layout/cycle5"/>
    <dgm:cxn modelId="{F8F02BD8-7C70-423C-8B79-5DA560CA353F}" type="presParOf" srcId="{7FDD6F77-B592-4A03-AC52-9D566BD64274}" destId="{AF465020-B089-4C4C-9C4D-94F82FE28EC4}" srcOrd="4" destOrd="0" presId="urn:microsoft.com/office/officeart/2005/8/layout/cycle5"/>
    <dgm:cxn modelId="{6CAF8FA2-1808-4964-A1F6-64A5DAF6AE44}" type="presParOf" srcId="{7FDD6F77-B592-4A03-AC52-9D566BD64274}" destId="{0458E059-5EDB-42B8-8B05-E841BAE0FF2D}" srcOrd="5" destOrd="0" presId="urn:microsoft.com/office/officeart/2005/8/layout/cycle5"/>
    <dgm:cxn modelId="{52FC199F-596D-4D47-A8BF-344EFDF3B36E}" type="presParOf" srcId="{7FDD6F77-B592-4A03-AC52-9D566BD64274}" destId="{624F7B7D-3AB1-4CC6-8D0B-A77C031907C0}" srcOrd="6" destOrd="0" presId="urn:microsoft.com/office/officeart/2005/8/layout/cycle5"/>
    <dgm:cxn modelId="{C5F0B93E-A133-4334-9F24-75A930B9B7E9}" type="presParOf" srcId="{7FDD6F77-B592-4A03-AC52-9D566BD64274}" destId="{DA5116EF-6108-41F3-A527-584CF9660670}" srcOrd="7" destOrd="0" presId="urn:microsoft.com/office/officeart/2005/8/layout/cycle5"/>
    <dgm:cxn modelId="{ED82B8C6-9362-4F13-94B1-409C359FE851}" type="presParOf" srcId="{7FDD6F77-B592-4A03-AC52-9D566BD64274}" destId="{C7D2CF60-E5F1-48C1-9048-C55F95DB22E4}" srcOrd="8" destOrd="0" presId="urn:microsoft.com/office/officeart/2005/8/layout/cycle5"/>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3E5F15-F999-49B0-9E1C-257EDEDF1158}">
      <dsp:nvSpPr>
        <dsp:cNvPr id="0" name=""/>
        <dsp:cNvSpPr/>
      </dsp:nvSpPr>
      <dsp:spPr>
        <a:xfrm>
          <a:off x="1533771" y="1107"/>
          <a:ext cx="1350408" cy="877765"/>
        </a:xfrm>
        <a:prstGeom prst="roundRect">
          <a:avLst/>
        </a:prstGeom>
        <a:solidFill>
          <a:srgbClr val="7ECEFD"/>
        </a:solidFill>
        <a:ln w="38100" cap="flat" cmpd="sng" algn="ctr">
          <a:solidFill>
            <a:srgbClr val="2185C5"/>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b="0" i="1" kern="1200" cap="none" spc="0" dirty="0">
              <a:ln w="0"/>
              <a:solidFill>
                <a:schemeClr val="tx1"/>
              </a:solidFill>
              <a:effectLst>
                <a:outerShdw blurRad="38100" dist="19050" dir="2700000" algn="tl" rotWithShape="0">
                  <a:schemeClr val="dk1">
                    <a:alpha val="40000"/>
                  </a:schemeClr>
                </a:outerShdw>
              </a:effectLst>
            </a:rPr>
            <a:t>Speculation</a:t>
          </a:r>
          <a:endParaRPr lang="id-ID" sz="1500" b="0" i="1" kern="1200" cap="none" spc="0" dirty="0">
            <a:ln w="0"/>
            <a:solidFill>
              <a:schemeClr val="tx1"/>
            </a:solidFill>
            <a:effectLst>
              <a:outerShdw blurRad="38100" dist="19050" dir="2700000" algn="tl" rotWithShape="0">
                <a:schemeClr val="dk1">
                  <a:alpha val="40000"/>
                </a:schemeClr>
              </a:outerShdw>
            </a:effectLst>
          </a:endParaRPr>
        </a:p>
      </dsp:txBody>
      <dsp:txXfrm>
        <a:off x="1576620" y="43956"/>
        <a:ext cx="1264710" cy="792067"/>
      </dsp:txXfrm>
    </dsp:sp>
    <dsp:sp modelId="{E4DA3B99-F639-4D03-B745-E18BFFC3A0B0}">
      <dsp:nvSpPr>
        <dsp:cNvPr id="0" name=""/>
        <dsp:cNvSpPr/>
      </dsp:nvSpPr>
      <dsp:spPr>
        <a:xfrm>
          <a:off x="1037348" y="439990"/>
          <a:ext cx="2343253" cy="2343253"/>
        </a:xfrm>
        <a:custGeom>
          <a:avLst/>
          <a:gdLst/>
          <a:ahLst/>
          <a:cxnLst/>
          <a:rect l="0" t="0" r="0" b="0"/>
          <a:pathLst>
            <a:path>
              <a:moveTo>
                <a:pt x="2028453" y="372529"/>
              </a:moveTo>
              <a:arcTo wR="1171626" hR="1171626" stAng="19019799" swAng="2304087"/>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2D1C7A50-84B4-4E1D-97A0-05C2BFC245C8}">
      <dsp:nvSpPr>
        <dsp:cNvPr id="0" name=""/>
        <dsp:cNvSpPr/>
      </dsp:nvSpPr>
      <dsp:spPr>
        <a:xfrm>
          <a:off x="2548429" y="1758547"/>
          <a:ext cx="1350408" cy="877765"/>
        </a:xfrm>
        <a:prstGeom prst="roundRect">
          <a:avLst/>
        </a:prstGeom>
        <a:solidFill>
          <a:srgbClr val="7ECEFD"/>
        </a:solidFill>
        <a:ln w="38100" cap="flat" cmpd="sng" algn="ctr">
          <a:solidFill>
            <a:srgbClr val="2185C5"/>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b="0" i="1" kern="1200" cap="none" spc="0" dirty="0">
              <a:ln w="0"/>
              <a:solidFill>
                <a:schemeClr val="tx1"/>
              </a:solidFill>
              <a:effectLst>
                <a:outerShdw blurRad="38100" dist="19050" dir="2700000" algn="tl" rotWithShape="0">
                  <a:schemeClr val="dk1">
                    <a:alpha val="40000"/>
                  </a:schemeClr>
                </a:outerShdw>
              </a:effectLst>
            </a:rPr>
            <a:t>Collaboration</a:t>
          </a:r>
          <a:endParaRPr lang="id-ID" sz="1500" b="0" i="1" kern="1200" cap="none" spc="0" dirty="0">
            <a:ln w="0"/>
            <a:solidFill>
              <a:schemeClr val="tx1"/>
            </a:solidFill>
            <a:effectLst>
              <a:outerShdw blurRad="38100" dist="19050" dir="2700000" algn="tl" rotWithShape="0">
                <a:schemeClr val="dk1">
                  <a:alpha val="40000"/>
                </a:schemeClr>
              </a:outerShdw>
            </a:effectLst>
          </a:endParaRPr>
        </a:p>
      </dsp:txBody>
      <dsp:txXfrm>
        <a:off x="2591278" y="1801396"/>
        <a:ext cx="1264710" cy="792067"/>
      </dsp:txXfrm>
    </dsp:sp>
    <dsp:sp modelId="{0458E059-5EDB-42B8-8B05-E841BAE0FF2D}">
      <dsp:nvSpPr>
        <dsp:cNvPr id="0" name=""/>
        <dsp:cNvSpPr/>
      </dsp:nvSpPr>
      <dsp:spPr>
        <a:xfrm>
          <a:off x="1037348" y="439990"/>
          <a:ext cx="2343253" cy="2343253"/>
        </a:xfrm>
        <a:custGeom>
          <a:avLst/>
          <a:gdLst/>
          <a:ahLst/>
          <a:cxnLst/>
          <a:rect l="0" t="0" r="0" b="0"/>
          <a:pathLst>
            <a:path>
              <a:moveTo>
                <a:pt x="1531559" y="2286596"/>
              </a:moveTo>
              <a:arcTo wR="1171626" hR="1171626" stAng="4326537" swAng="2146926"/>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624F7B7D-3AB1-4CC6-8D0B-A77C031907C0}">
      <dsp:nvSpPr>
        <dsp:cNvPr id="0" name=""/>
        <dsp:cNvSpPr/>
      </dsp:nvSpPr>
      <dsp:spPr>
        <a:xfrm>
          <a:off x="519112" y="1758547"/>
          <a:ext cx="1350408" cy="877765"/>
        </a:xfrm>
        <a:prstGeom prst="roundRect">
          <a:avLst/>
        </a:prstGeom>
        <a:solidFill>
          <a:srgbClr val="7ECEFD"/>
        </a:solidFill>
        <a:ln w="38100" cap="flat" cmpd="sng" algn="ctr">
          <a:solidFill>
            <a:srgbClr val="2185C5"/>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b="0" i="1" kern="1200" cap="none" spc="0" dirty="0">
              <a:ln w="0"/>
              <a:solidFill>
                <a:schemeClr val="tx1"/>
              </a:solidFill>
              <a:effectLst>
                <a:outerShdw blurRad="38100" dist="19050" dir="2700000" algn="tl" rotWithShape="0">
                  <a:schemeClr val="dk1">
                    <a:alpha val="40000"/>
                  </a:schemeClr>
                </a:outerShdw>
              </a:effectLst>
            </a:rPr>
            <a:t>Learning</a:t>
          </a:r>
          <a:endParaRPr lang="id-ID" sz="1500" b="0" i="1" kern="1200" cap="none" spc="0" dirty="0">
            <a:ln w="0"/>
            <a:solidFill>
              <a:schemeClr val="tx1"/>
            </a:solidFill>
            <a:effectLst>
              <a:outerShdw blurRad="38100" dist="19050" dir="2700000" algn="tl" rotWithShape="0">
                <a:schemeClr val="dk1">
                  <a:alpha val="40000"/>
                </a:schemeClr>
              </a:outerShdw>
            </a:effectLst>
          </a:endParaRPr>
        </a:p>
      </dsp:txBody>
      <dsp:txXfrm>
        <a:off x="561961" y="1801396"/>
        <a:ext cx="1264710" cy="792067"/>
      </dsp:txXfrm>
    </dsp:sp>
    <dsp:sp modelId="{C7D2CF60-E5F1-48C1-9048-C55F95DB22E4}">
      <dsp:nvSpPr>
        <dsp:cNvPr id="0" name=""/>
        <dsp:cNvSpPr/>
      </dsp:nvSpPr>
      <dsp:spPr>
        <a:xfrm>
          <a:off x="1037348" y="439990"/>
          <a:ext cx="2343253" cy="2343253"/>
        </a:xfrm>
        <a:custGeom>
          <a:avLst/>
          <a:gdLst/>
          <a:ahLst/>
          <a:cxnLst/>
          <a:rect l="0" t="0" r="0" b="0"/>
          <a:pathLst>
            <a:path>
              <a:moveTo>
                <a:pt x="3777" y="1077624"/>
              </a:moveTo>
              <a:arcTo wR="1171626" hR="1171626" stAng="11076114" swAng="2304087"/>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35f391192_0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35f391192_0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792040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35f391192_05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35f391192_05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751387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35f391192_0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059005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139700" indent="0">
              <a:buNone/>
            </a:pPr>
            <a:r>
              <a:rPr lang="en-US" dirty="0" err="1"/>
              <a:t>Jelasin</a:t>
            </a:r>
            <a:r>
              <a:rPr lang="en-US" dirty="0"/>
              <a:t> </a:t>
            </a:r>
            <a:r>
              <a:rPr lang="en-US" dirty="0" err="1"/>
              <a:t>masing</a:t>
            </a:r>
            <a:r>
              <a:rPr lang="en-US" dirty="0"/>
              <a:t> </a:t>
            </a:r>
            <a:r>
              <a:rPr lang="en-US" dirty="0" err="1"/>
              <a:t>masing</a:t>
            </a:r>
            <a:r>
              <a:rPr lang="en-US" dirty="0"/>
              <a:t> </a:t>
            </a:r>
            <a:r>
              <a:rPr lang="en-US" dirty="0" err="1"/>
              <a:t>citra</a:t>
            </a:r>
            <a:r>
              <a:rPr lang="en-US" dirty="0"/>
              <a:t> </a:t>
            </a:r>
            <a:r>
              <a:rPr lang="en-US" dirty="0" err="1"/>
              <a:t>tiap</a:t>
            </a:r>
            <a:r>
              <a:rPr lang="en-US" dirty="0"/>
              <a:t> </a:t>
            </a:r>
            <a:r>
              <a:rPr lang="en-US" dirty="0" err="1"/>
              <a:t>tahun</a:t>
            </a:r>
            <a:endParaRPr lang="id-ID" dirty="0"/>
          </a:p>
        </p:txBody>
      </p:sp>
    </p:spTree>
    <p:extLst>
      <p:ext uri="{BB962C8B-B14F-4D97-AF65-F5344CB8AC3E}">
        <p14:creationId xmlns:p14="http://schemas.microsoft.com/office/powerpoint/2010/main" val="38432452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139700" indent="0">
              <a:buNone/>
            </a:pPr>
            <a:r>
              <a:rPr lang="en-US" dirty="0" err="1"/>
              <a:t>Jelasin</a:t>
            </a:r>
            <a:r>
              <a:rPr lang="en-US" dirty="0"/>
              <a:t> </a:t>
            </a:r>
            <a:r>
              <a:rPr lang="en-US" dirty="0" err="1"/>
              <a:t>masing</a:t>
            </a:r>
            <a:r>
              <a:rPr lang="en-US" dirty="0"/>
              <a:t> </a:t>
            </a:r>
            <a:r>
              <a:rPr lang="en-US" dirty="0" err="1"/>
              <a:t>masing</a:t>
            </a:r>
            <a:r>
              <a:rPr lang="en-US" dirty="0"/>
              <a:t> </a:t>
            </a:r>
            <a:r>
              <a:rPr lang="en-US" dirty="0" err="1"/>
              <a:t>citra</a:t>
            </a:r>
            <a:r>
              <a:rPr lang="en-US" dirty="0"/>
              <a:t> </a:t>
            </a:r>
            <a:r>
              <a:rPr lang="en-US" dirty="0" err="1"/>
              <a:t>tiap</a:t>
            </a:r>
            <a:r>
              <a:rPr lang="en-US" dirty="0"/>
              <a:t> </a:t>
            </a:r>
            <a:r>
              <a:rPr lang="en-US" dirty="0" err="1"/>
              <a:t>tahun</a:t>
            </a:r>
            <a:endParaRPr lang="id-ID" dirty="0"/>
          </a:p>
        </p:txBody>
      </p:sp>
    </p:spTree>
    <p:extLst>
      <p:ext uri="{BB962C8B-B14F-4D97-AF65-F5344CB8AC3E}">
        <p14:creationId xmlns:p14="http://schemas.microsoft.com/office/powerpoint/2010/main" val="38044408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35f391192_05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310542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6"/>
        <p:cNvGrpSpPr/>
        <p:nvPr/>
      </p:nvGrpSpPr>
      <p:grpSpPr>
        <a:xfrm>
          <a:off x="0" y="0"/>
          <a:ext cx="0" cy="0"/>
          <a:chOff x="0" y="0"/>
          <a:chExt cx="0" cy="0"/>
        </a:xfrm>
      </p:grpSpPr>
      <p:sp>
        <p:nvSpPr>
          <p:cNvPr id="887" name="Shape 887"/>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888" name="Shape 888"/>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36"/>
        <p:cNvGrpSpPr/>
        <p:nvPr/>
      </p:nvGrpSpPr>
      <p:grpSpPr>
        <a:xfrm>
          <a:off x="0" y="0"/>
          <a:ext cx="0" cy="0"/>
          <a:chOff x="0" y="0"/>
          <a:chExt cx="0" cy="0"/>
        </a:xfrm>
      </p:grpSpPr>
      <p:sp>
        <p:nvSpPr>
          <p:cNvPr id="4937" name="Shape 4937"/>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4938" name="Shape 4938"/>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35f391192_05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121375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8"/>
        <p:cNvGrpSpPr/>
        <p:nvPr/>
      </p:nvGrpSpPr>
      <p:grpSpPr>
        <a:xfrm>
          <a:off x="0" y="0"/>
          <a:ext cx="0" cy="0"/>
          <a:chOff x="0" y="0"/>
          <a:chExt cx="0" cy="0"/>
        </a:xfrm>
      </p:grpSpPr>
      <p:sp>
        <p:nvSpPr>
          <p:cNvPr id="989" name="Shape 989"/>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990" name="Shape 990"/>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g35ed75ccf_0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5" name="Google Shape;335;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35f391192_05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30970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35f391192_0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810082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a:t>Jelaskan</a:t>
            </a:r>
            <a:r>
              <a:rPr lang="en-US" dirty="0"/>
              <a:t> juga:</a:t>
            </a:r>
          </a:p>
          <a:p>
            <a:pPr marL="0" lvl="0" indent="0" algn="l" rtl="0">
              <a:spcBef>
                <a:spcPts val="0"/>
              </a:spcBef>
              <a:spcAft>
                <a:spcPts val="0"/>
              </a:spcAft>
              <a:buNone/>
            </a:pPr>
            <a:r>
              <a:rPr lang="en-US" dirty="0"/>
              <a:t>1. </a:t>
            </a:r>
            <a:r>
              <a:rPr lang="en-US" dirty="0" err="1"/>
              <a:t>Manfaat</a:t>
            </a:r>
            <a:r>
              <a:rPr lang="en-US" dirty="0"/>
              <a:t> </a:t>
            </a:r>
            <a:r>
              <a:rPr lang="en-US" dirty="0" err="1"/>
              <a:t>lahan</a:t>
            </a:r>
            <a:r>
              <a:rPr lang="en-US" dirty="0"/>
              <a:t> </a:t>
            </a:r>
            <a:r>
              <a:rPr lang="en-US" dirty="0" err="1"/>
              <a:t>gambut</a:t>
            </a: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a:t>Jelaskan</a:t>
            </a:r>
            <a:r>
              <a:rPr lang="en-US" dirty="0"/>
              <a:t> juga:</a:t>
            </a:r>
          </a:p>
          <a:p>
            <a:pPr marL="0" lvl="0" indent="0" algn="l" rtl="0">
              <a:spcBef>
                <a:spcPts val="0"/>
              </a:spcBef>
              <a:spcAft>
                <a:spcPts val="0"/>
              </a:spcAft>
              <a:buNone/>
            </a:pPr>
            <a:r>
              <a:rPr lang="en-US" dirty="0"/>
              <a:t>1. </a:t>
            </a:r>
            <a:r>
              <a:rPr lang="en-US" dirty="0" err="1"/>
              <a:t>Indonesai</a:t>
            </a:r>
            <a:r>
              <a:rPr lang="en-US" dirty="0"/>
              <a:t> </a:t>
            </a:r>
            <a:r>
              <a:rPr lang="en-US" dirty="0" err="1"/>
              <a:t>kehilangan</a:t>
            </a:r>
            <a:r>
              <a:rPr lang="en-US" dirty="0"/>
              <a:t> </a:t>
            </a:r>
            <a:r>
              <a:rPr lang="en-US" dirty="0" err="1"/>
              <a:t>hutan</a:t>
            </a:r>
            <a:r>
              <a:rPr lang="en-US" dirty="0"/>
              <a:t> </a:t>
            </a:r>
            <a:r>
              <a:rPr lang="en-US" dirty="0" err="1"/>
              <a:t>seluas</a:t>
            </a:r>
            <a:r>
              <a:rPr lang="en-US" dirty="0"/>
              <a:t> 3 </a:t>
            </a:r>
            <a:r>
              <a:rPr lang="en-US" dirty="0" err="1"/>
              <a:t>lapangan</a:t>
            </a:r>
            <a:r>
              <a:rPr lang="en-US" dirty="0"/>
              <a:t> bola </a:t>
            </a:r>
            <a:r>
              <a:rPr lang="en-US" dirty="0" err="1"/>
              <a:t>setiap</a:t>
            </a:r>
            <a:r>
              <a:rPr lang="en-US" dirty="0"/>
              <a:t> </a:t>
            </a:r>
            <a:r>
              <a:rPr lang="en-US" dirty="0" err="1"/>
              <a:t>menit</a:t>
            </a:r>
            <a:endParaRPr dirty="0"/>
          </a:p>
        </p:txBody>
      </p:sp>
    </p:spTree>
    <p:extLst>
      <p:ext uri="{BB962C8B-B14F-4D97-AF65-F5344CB8AC3E}">
        <p14:creationId xmlns:p14="http://schemas.microsoft.com/office/powerpoint/2010/main" val="26843430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2369889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139700" indent="0">
              <a:buNone/>
            </a:pPr>
            <a:r>
              <a:rPr lang="en-US" dirty="0" err="1"/>
              <a:t>Jelasin</a:t>
            </a:r>
            <a:r>
              <a:rPr lang="en-US" dirty="0"/>
              <a:t> </a:t>
            </a:r>
            <a:r>
              <a:rPr lang="en-US" dirty="0" err="1"/>
              <a:t>masing</a:t>
            </a:r>
            <a:r>
              <a:rPr lang="en-US" dirty="0"/>
              <a:t> </a:t>
            </a:r>
            <a:r>
              <a:rPr lang="en-US" dirty="0" err="1"/>
              <a:t>masing</a:t>
            </a:r>
            <a:r>
              <a:rPr lang="en-US" dirty="0"/>
              <a:t> </a:t>
            </a:r>
            <a:r>
              <a:rPr lang="en-US" dirty="0" err="1"/>
              <a:t>citra</a:t>
            </a:r>
            <a:r>
              <a:rPr lang="en-US" dirty="0"/>
              <a:t> </a:t>
            </a:r>
            <a:r>
              <a:rPr lang="en-US" dirty="0" err="1"/>
              <a:t>tiap</a:t>
            </a:r>
            <a:r>
              <a:rPr lang="en-US" dirty="0"/>
              <a:t> </a:t>
            </a:r>
            <a:r>
              <a:rPr lang="en-US" dirty="0" err="1"/>
              <a:t>tahun</a:t>
            </a:r>
            <a:endParaRPr lang="id-ID" dirty="0"/>
          </a:p>
        </p:txBody>
      </p:sp>
    </p:spTree>
    <p:extLst>
      <p:ext uri="{BB962C8B-B14F-4D97-AF65-F5344CB8AC3E}">
        <p14:creationId xmlns:p14="http://schemas.microsoft.com/office/powerpoint/2010/main" val="24019929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35ed75ccf_0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552450" indent="-514350" algn="l">
              <a:buFont typeface="+mj-lt"/>
              <a:buAutoNum type="arabicPeriod"/>
            </a:pPr>
            <a:r>
              <a:rPr lang="id-ID" i="0" dirty="0">
                <a:solidFill>
                  <a:schemeClr val="tx2">
                    <a:lumMod val="25000"/>
                  </a:schemeClr>
                </a:solidFill>
              </a:rPr>
              <a:t>Penelitian ini mengimplementasi proses perhitungan estimasi deforestasi lahan gambut akibat kebakaran </a:t>
            </a:r>
            <a:r>
              <a:rPr lang="en-US" i="0" dirty="0" err="1">
                <a:solidFill>
                  <a:schemeClr val="tx2">
                    <a:lumMod val="25000"/>
                  </a:schemeClr>
                </a:solidFill>
              </a:rPr>
              <a:t>hutan</a:t>
            </a:r>
            <a:r>
              <a:rPr lang="en-US" i="0" dirty="0">
                <a:solidFill>
                  <a:schemeClr val="tx2">
                    <a:lumMod val="25000"/>
                  </a:schemeClr>
                </a:solidFill>
              </a:rPr>
              <a:t> dan </a:t>
            </a:r>
            <a:r>
              <a:rPr lang="en-US" i="0" dirty="0" err="1">
                <a:solidFill>
                  <a:schemeClr val="tx2">
                    <a:lumMod val="25000"/>
                  </a:schemeClr>
                </a:solidFill>
              </a:rPr>
              <a:t>lahan</a:t>
            </a:r>
            <a:r>
              <a:rPr lang="en-US" i="0" dirty="0">
                <a:solidFill>
                  <a:schemeClr val="tx2">
                    <a:lumMod val="25000"/>
                  </a:schemeClr>
                </a:solidFill>
              </a:rPr>
              <a:t> </a:t>
            </a:r>
            <a:r>
              <a:rPr lang="id-ID" i="0" dirty="0">
                <a:solidFill>
                  <a:schemeClr val="tx2">
                    <a:lumMod val="25000"/>
                  </a:schemeClr>
                </a:solidFill>
              </a:rPr>
              <a:t>berdasarkan penelitian Sofiana (2018</a:t>
            </a:r>
            <a:r>
              <a:rPr lang="en-US" i="0" dirty="0">
                <a:solidFill>
                  <a:schemeClr val="tx2">
                    <a:lumMod val="25000"/>
                  </a:schemeClr>
                </a:solidFill>
              </a:rPr>
              <a:t>).</a:t>
            </a:r>
          </a:p>
          <a:p>
            <a:pPr marL="552450" indent="-514350" algn="l">
              <a:buFont typeface="+mj-lt"/>
              <a:buAutoNum type="arabicPeriod"/>
            </a:pPr>
            <a:r>
              <a:rPr lang="id-ID" i="0" dirty="0">
                <a:solidFill>
                  <a:schemeClr val="tx2">
                    <a:lumMod val="25000"/>
                  </a:schemeClr>
                </a:solidFill>
              </a:rPr>
              <a:t>Citra yang digunakan untuk membangun sistem adalah Citra </a:t>
            </a:r>
            <a:r>
              <a:rPr lang="id-ID" i="0" dirty="0" err="1">
                <a:solidFill>
                  <a:schemeClr val="tx2">
                    <a:lumMod val="25000"/>
                  </a:schemeClr>
                </a:solidFill>
              </a:rPr>
              <a:t>Landsat</a:t>
            </a:r>
            <a:r>
              <a:rPr lang="id-ID" i="0" dirty="0">
                <a:solidFill>
                  <a:schemeClr val="tx2">
                    <a:lumMod val="25000"/>
                  </a:schemeClr>
                </a:solidFill>
              </a:rPr>
              <a:t> 8 di Provinsi Riau dan Jambi yang terdiri dari tiga periode waktu</a:t>
            </a:r>
            <a:r>
              <a:rPr lang="en-US" i="0" dirty="0">
                <a:solidFill>
                  <a:schemeClr val="tx2">
                    <a:lumMod val="25000"/>
                  </a:schemeClr>
                </a:solidFill>
              </a:rPr>
              <a:t>.</a:t>
            </a:r>
            <a:endParaRPr lang="id-ID" i="0" dirty="0">
              <a:solidFill>
                <a:schemeClr val="tx2">
                  <a:lumMod val="25000"/>
                </a:schemeClr>
              </a:solidFill>
            </a:endParaRPr>
          </a:p>
        </p:txBody>
      </p:sp>
    </p:spTree>
    <p:extLst>
      <p:ext uri="{BB962C8B-B14F-4D97-AF65-F5344CB8AC3E}">
        <p14:creationId xmlns:p14="http://schemas.microsoft.com/office/powerpoint/2010/main" val="30809313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721425" y="3785246"/>
            <a:ext cx="5216700" cy="1546500"/>
          </a:xfrm>
          <a:prstGeom prst="rect">
            <a:avLst/>
          </a:prstGeom>
        </p:spPr>
        <p:txBody>
          <a:bodyPr spcFirstLastPara="1" wrap="square" lIns="91425" tIns="91425" rIns="91425" bIns="91425" anchor="t" anchorCtr="0"/>
          <a:lstStyle>
            <a:lvl1pPr lvl="0">
              <a:spcBef>
                <a:spcPts val="0"/>
              </a:spcBef>
              <a:spcAft>
                <a:spcPts val="0"/>
              </a:spcAft>
              <a:buClr>
                <a:srgbClr val="2185C5"/>
              </a:buClr>
              <a:buSzPts val="4800"/>
              <a:buNone/>
              <a:defRPr sz="4800">
                <a:solidFill>
                  <a:srgbClr val="2185C5"/>
                </a:solidFill>
              </a:defRPr>
            </a:lvl1pPr>
            <a:lvl2pPr lvl="1">
              <a:spcBef>
                <a:spcPts val="0"/>
              </a:spcBef>
              <a:spcAft>
                <a:spcPts val="0"/>
              </a:spcAft>
              <a:buClr>
                <a:srgbClr val="2185C5"/>
              </a:buClr>
              <a:buSzPts val="4800"/>
              <a:buNone/>
              <a:defRPr sz="4800">
                <a:solidFill>
                  <a:srgbClr val="2185C5"/>
                </a:solidFill>
              </a:defRPr>
            </a:lvl2pPr>
            <a:lvl3pPr lvl="2">
              <a:spcBef>
                <a:spcPts val="0"/>
              </a:spcBef>
              <a:spcAft>
                <a:spcPts val="0"/>
              </a:spcAft>
              <a:buClr>
                <a:srgbClr val="2185C5"/>
              </a:buClr>
              <a:buSzPts val="4800"/>
              <a:buNone/>
              <a:defRPr sz="4800">
                <a:solidFill>
                  <a:srgbClr val="2185C5"/>
                </a:solidFill>
              </a:defRPr>
            </a:lvl3pPr>
            <a:lvl4pPr lvl="3">
              <a:spcBef>
                <a:spcPts val="0"/>
              </a:spcBef>
              <a:spcAft>
                <a:spcPts val="0"/>
              </a:spcAft>
              <a:buClr>
                <a:srgbClr val="2185C5"/>
              </a:buClr>
              <a:buSzPts val="4800"/>
              <a:buNone/>
              <a:defRPr sz="4800">
                <a:solidFill>
                  <a:srgbClr val="2185C5"/>
                </a:solidFill>
              </a:defRPr>
            </a:lvl4pPr>
            <a:lvl5pPr lvl="4">
              <a:spcBef>
                <a:spcPts val="0"/>
              </a:spcBef>
              <a:spcAft>
                <a:spcPts val="0"/>
              </a:spcAft>
              <a:buClr>
                <a:srgbClr val="2185C5"/>
              </a:buClr>
              <a:buSzPts val="4800"/>
              <a:buNone/>
              <a:defRPr sz="4800">
                <a:solidFill>
                  <a:srgbClr val="2185C5"/>
                </a:solidFill>
              </a:defRPr>
            </a:lvl5pPr>
            <a:lvl6pPr lvl="5">
              <a:spcBef>
                <a:spcPts val="0"/>
              </a:spcBef>
              <a:spcAft>
                <a:spcPts val="0"/>
              </a:spcAft>
              <a:buClr>
                <a:srgbClr val="2185C5"/>
              </a:buClr>
              <a:buSzPts val="4800"/>
              <a:buNone/>
              <a:defRPr sz="4800">
                <a:solidFill>
                  <a:srgbClr val="2185C5"/>
                </a:solidFill>
              </a:defRPr>
            </a:lvl6pPr>
            <a:lvl7pPr lvl="6">
              <a:spcBef>
                <a:spcPts val="0"/>
              </a:spcBef>
              <a:spcAft>
                <a:spcPts val="0"/>
              </a:spcAft>
              <a:buClr>
                <a:srgbClr val="2185C5"/>
              </a:buClr>
              <a:buSzPts val="4800"/>
              <a:buNone/>
              <a:defRPr sz="4800">
                <a:solidFill>
                  <a:srgbClr val="2185C5"/>
                </a:solidFill>
              </a:defRPr>
            </a:lvl7pPr>
            <a:lvl8pPr lvl="7">
              <a:spcBef>
                <a:spcPts val="0"/>
              </a:spcBef>
              <a:spcAft>
                <a:spcPts val="0"/>
              </a:spcAft>
              <a:buClr>
                <a:srgbClr val="2185C5"/>
              </a:buClr>
              <a:buSzPts val="4800"/>
              <a:buNone/>
              <a:defRPr sz="4800">
                <a:solidFill>
                  <a:srgbClr val="2185C5"/>
                </a:solidFill>
              </a:defRPr>
            </a:lvl8pPr>
            <a:lvl9pPr lvl="8">
              <a:spcBef>
                <a:spcPts val="0"/>
              </a:spcBef>
              <a:spcAft>
                <a:spcPts val="0"/>
              </a:spcAft>
              <a:buClr>
                <a:srgbClr val="2185C5"/>
              </a:buClr>
              <a:buSzPts val="4800"/>
              <a:buNone/>
              <a:defRPr sz="4800">
                <a:solidFill>
                  <a:srgbClr val="2185C5"/>
                </a:solidFill>
              </a:defRPr>
            </a:lvl9pPr>
          </a:lstStyle>
          <a:p>
            <a:endParaRPr/>
          </a:p>
        </p:txBody>
      </p:sp>
      <p:sp>
        <p:nvSpPr>
          <p:cNvPr id="11" name="Google Shape;11;p2"/>
          <p:cNvSpPr/>
          <p:nvPr/>
        </p:nvSpPr>
        <p:spPr>
          <a:xfrm>
            <a:off x="5938246" y="3377550"/>
            <a:ext cx="721800" cy="102900"/>
          </a:xfrm>
          <a:prstGeom prst="rect">
            <a:avLst/>
          </a:prstGeom>
          <a:solidFill>
            <a:srgbClr val="FF97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6659861" y="3377550"/>
            <a:ext cx="721800" cy="102900"/>
          </a:xfrm>
          <a:prstGeom prst="rect">
            <a:avLst/>
          </a:prstGeom>
          <a:solidFill>
            <a:srgbClr val="F202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1" y="3377550"/>
            <a:ext cx="721800" cy="102900"/>
          </a:xfrm>
          <a:prstGeom prst="rect">
            <a:avLst/>
          </a:prstGeom>
          <a:solidFill>
            <a:srgbClr val="7ECE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721425" y="3377550"/>
            <a:ext cx="5216700" cy="102900"/>
          </a:xfrm>
          <a:prstGeom prst="rect">
            <a:avLst/>
          </a:prstGeom>
          <a:solidFill>
            <a:srgbClr val="2185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5"/>
        <p:cNvGrpSpPr/>
        <p:nvPr/>
      </p:nvGrpSpPr>
      <p:grpSpPr>
        <a:xfrm>
          <a:off x="0" y="0"/>
          <a:ext cx="0" cy="0"/>
          <a:chOff x="0" y="0"/>
          <a:chExt cx="0" cy="0"/>
        </a:xfrm>
      </p:grpSpPr>
      <p:sp>
        <p:nvSpPr>
          <p:cNvPr id="16" name="Google Shape;16;p3"/>
          <p:cNvSpPr/>
          <p:nvPr/>
        </p:nvSpPr>
        <p:spPr>
          <a:xfrm>
            <a:off x="0" y="0"/>
            <a:ext cx="9144000" cy="5323800"/>
          </a:xfrm>
          <a:prstGeom prst="rect">
            <a:avLst/>
          </a:prstGeom>
          <a:solidFill>
            <a:srgbClr val="2185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3"/>
          <p:cNvSpPr txBox="1">
            <a:spLocks noGrp="1"/>
          </p:cNvSpPr>
          <p:nvPr>
            <p:ph type="ctrTitle"/>
          </p:nvPr>
        </p:nvSpPr>
        <p:spPr>
          <a:xfrm>
            <a:off x="685800" y="2111123"/>
            <a:ext cx="7772400" cy="1546500"/>
          </a:xfrm>
          <a:prstGeom prst="rect">
            <a:avLst/>
          </a:prstGeom>
        </p:spPr>
        <p:txBody>
          <a:bodyPr spcFirstLastPara="1" wrap="square" lIns="91425" tIns="91425" rIns="91425" bIns="91425" anchor="b" anchorCtr="0"/>
          <a:lstStyle>
            <a:lvl1pPr lvl="0" algn="ctr" rtl="0">
              <a:spcBef>
                <a:spcPts val="0"/>
              </a:spcBef>
              <a:spcAft>
                <a:spcPts val="0"/>
              </a:spcAft>
              <a:buClr>
                <a:srgbClr val="FFFFFF"/>
              </a:buClr>
              <a:buSzPts val="4800"/>
              <a:buNone/>
              <a:defRPr sz="4800">
                <a:solidFill>
                  <a:srgbClr val="FFFFFF"/>
                </a:solidFill>
              </a:defRPr>
            </a:lvl1pPr>
            <a:lvl2pPr lvl="1" algn="ctr" rtl="0">
              <a:spcBef>
                <a:spcPts val="0"/>
              </a:spcBef>
              <a:spcAft>
                <a:spcPts val="0"/>
              </a:spcAft>
              <a:buClr>
                <a:srgbClr val="FFFFFF"/>
              </a:buClr>
              <a:buSzPts val="4800"/>
              <a:buNone/>
              <a:defRPr sz="4800">
                <a:solidFill>
                  <a:srgbClr val="FFFFFF"/>
                </a:solidFill>
              </a:defRPr>
            </a:lvl2pPr>
            <a:lvl3pPr lvl="2" algn="ctr" rtl="0">
              <a:spcBef>
                <a:spcPts val="0"/>
              </a:spcBef>
              <a:spcAft>
                <a:spcPts val="0"/>
              </a:spcAft>
              <a:buClr>
                <a:srgbClr val="FFFFFF"/>
              </a:buClr>
              <a:buSzPts val="4800"/>
              <a:buNone/>
              <a:defRPr sz="4800">
                <a:solidFill>
                  <a:srgbClr val="FFFFFF"/>
                </a:solidFill>
              </a:defRPr>
            </a:lvl3pPr>
            <a:lvl4pPr lvl="3" algn="ctr" rtl="0">
              <a:spcBef>
                <a:spcPts val="0"/>
              </a:spcBef>
              <a:spcAft>
                <a:spcPts val="0"/>
              </a:spcAft>
              <a:buClr>
                <a:srgbClr val="FFFFFF"/>
              </a:buClr>
              <a:buSzPts val="4800"/>
              <a:buNone/>
              <a:defRPr sz="4800">
                <a:solidFill>
                  <a:srgbClr val="FFFFFF"/>
                </a:solidFill>
              </a:defRPr>
            </a:lvl4pPr>
            <a:lvl5pPr lvl="4" algn="ctr" rtl="0">
              <a:spcBef>
                <a:spcPts val="0"/>
              </a:spcBef>
              <a:spcAft>
                <a:spcPts val="0"/>
              </a:spcAft>
              <a:buClr>
                <a:srgbClr val="FFFFFF"/>
              </a:buClr>
              <a:buSzPts val="4800"/>
              <a:buNone/>
              <a:defRPr sz="4800">
                <a:solidFill>
                  <a:srgbClr val="FFFFFF"/>
                </a:solidFill>
              </a:defRPr>
            </a:lvl5pPr>
            <a:lvl6pPr lvl="5" algn="ctr" rtl="0">
              <a:spcBef>
                <a:spcPts val="0"/>
              </a:spcBef>
              <a:spcAft>
                <a:spcPts val="0"/>
              </a:spcAft>
              <a:buClr>
                <a:srgbClr val="FFFFFF"/>
              </a:buClr>
              <a:buSzPts val="4800"/>
              <a:buNone/>
              <a:defRPr sz="4800">
                <a:solidFill>
                  <a:srgbClr val="FFFFFF"/>
                </a:solidFill>
              </a:defRPr>
            </a:lvl6pPr>
            <a:lvl7pPr lvl="6" algn="ctr" rtl="0">
              <a:spcBef>
                <a:spcPts val="0"/>
              </a:spcBef>
              <a:spcAft>
                <a:spcPts val="0"/>
              </a:spcAft>
              <a:buClr>
                <a:srgbClr val="FFFFFF"/>
              </a:buClr>
              <a:buSzPts val="4800"/>
              <a:buNone/>
              <a:defRPr sz="4800">
                <a:solidFill>
                  <a:srgbClr val="FFFFFF"/>
                </a:solidFill>
              </a:defRPr>
            </a:lvl7pPr>
            <a:lvl8pPr lvl="7" algn="ctr" rtl="0">
              <a:spcBef>
                <a:spcPts val="0"/>
              </a:spcBef>
              <a:spcAft>
                <a:spcPts val="0"/>
              </a:spcAft>
              <a:buClr>
                <a:srgbClr val="FFFFFF"/>
              </a:buClr>
              <a:buSzPts val="4800"/>
              <a:buNone/>
              <a:defRPr sz="4800">
                <a:solidFill>
                  <a:srgbClr val="FFFFFF"/>
                </a:solidFill>
              </a:defRPr>
            </a:lvl8pPr>
            <a:lvl9pPr lvl="8" algn="ctr" rtl="0">
              <a:spcBef>
                <a:spcPts val="0"/>
              </a:spcBef>
              <a:spcAft>
                <a:spcPts val="0"/>
              </a:spcAft>
              <a:buClr>
                <a:srgbClr val="FFFFFF"/>
              </a:buClr>
              <a:buSzPts val="4800"/>
              <a:buNone/>
              <a:defRPr sz="4800">
                <a:solidFill>
                  <a:srgbClr val="FFFFFF"/>
                </a:solidFill>
              </a:defRPr>
            </a:lvl9pPr>
          </a:lstStyle>
          <a:p>
            <a:endParaRPr/>
          </a:p>
        </p:txBody>
      </p:sp>
      <p:sp>
        <p:nvSpPr>
          <p:cNvPr id="18" name="Google Shape;18;p3"/>
          <p:cNvSpPr txBox="1">
            <a:spLocks noGrp="1"/>
          </p:cNvSpPr>
          <p:nvPr>
            <p:ph type="subTitle" idx="1"/>
          </p:nvPr>
        </p:nvSpPr>
        <p:spPr>
          <a:xfrm>
            <a:off x="685800" y="3786738"/>
            <a:ext cx="7772400" cy="1046400"/>
          </a:xfrm>
          <a:prstGeom prst="rect">
            <a:avLst/>
          </a:prstGeom>
        </p:spPr>
        <p:txBody>
          <a:bodyPr spcFirstLastPara="1" wrap="square" lIns="91425" tIns="91425" rIns="91425" bIns="91425" anchor="t" anchorCtr="0"/>
          <a:lstStyle>
            <a:lvl1pPr lvl="0" algn="ctr" rtl="0">
              <a:spcBef>
                <a:spcPts val="0"/>
              </a:spcBef>
              <a:spcAft>
                <a:spcPts val="0"/>
              </a:spcAft>
              <a:buClr>
                <a:srgbClr val="FFFFFF"/>
              </a:buClr>
              <a:buSzPts val="2400"/>
              <a:buNone/>
              <a:defRPr sz="2400" b="1">
                <a:solidFill>
                  <a:srgbClr val="FFFFFF"/>
                </a:solidFill>
              </a:defRPr>
            </a:lvl1pPr>
            <a:lvl2pPr lvl="1" algn="ctr" rtl="0">
              <a:spcBef>
                <a:spcPts val="0"/>
              </a:spcBef>
              <a:spcAft>
                <a:spcPts val="0"/>
              </a:spcAft>
              <a:buClr>
                <a:srgbClr val="FFFFFF"/>
              </a:buClr>
              <a:buSzPts val="2400"/>
              <a:buNone/>
              <a:defRPr b="1">
                <a:solidFill>
                  <a:srgbClr val="FFFFFF"/>
                </a:solidFill>
              </a:defRPr>
            </a:lvl2pPr>
            <a:lvl3pPr lvl="2" algn="ctr" rtl="0">
              <a:spcBef>
                <a:spcPts val="0"/>
              </a:spcBef>
              <a:spcAft>
                <a:spcPts val="0"/>
              </a:spcAft>
              <a:buClr>
                <a:srgbClr val="FFFFFF"/>
              </a:buClr>
              <a:buSzPts val="2400"/>
              <a:buNone/>
              <a:defRPr b="1">
                <a:solidFill>
                  <a:srgbClr val="FFFFFF"/>
                </a:solidFill>
              </a:defRPr>
            </a:lvl3pPr>
            <a:lvl4pPr lvl="3" algn="ctr" rtl="0">
              <a:spcBef>
                <a:spcPts val="0"/>
              </a:spcBef>
              <a:spcAft>
                <a:spcPts val="0"/>
              </a:spcAft>
              <a:buClr>
                <a:srgbClr val="FFFFFF"/>
              </a:buClr>
              <a:buSzPts val="2400"/>
              <a:buNone/>
              <a:defRPr sz="2400" b="1">
                <a:solidFill>
                  <a:srgbClr val="FFFFFF"/>
                </a:solidFill>
              </a:defRPr>
            </a:lvl4pPr>
            <a:lvl5pPr lvl="4" algn="ctr" rtl="0">
              <a:spcBef>
                <a:spcPts val="0"/>
              </a:spcBef>
              <a:spcAft>
                <a:spcPts val="0"/>
              </a:spcAft>
              <a:buClr>
                <a:srgbClr val="FFFFFF"/>
              </a:buClr>
              <a:buSzPts val="2400"/>
              <a:buNone/>
              <a:defRPr sz="2400" b="1">
                <a:solidFill>
                  <a:srgbClr val="FFFFFF"/>
                </a:solidFill>
              </a:defRPr>
            </a:lvl5pPr>
            <a:lvl6pPr lvl="5" algn="ctr" rtl="0">
              <a:spcBef>
                <a:spcPts val="0"/>
              </a:spcBef>
              <a:spcAft>
                <a:spcPts val="0"/>
              </a:spcAft>
              <a:buClr>
                <a:srgbClr val="FFFFFF"/>
              </a:buClr>
              <a:buSzPts val="2400"/>
              <a:buNone/>
              <a:defRPr sz="2400" b="1">
                <a:solidFill>
                  <a:srgbClr val="FFFFFF"/>
                </a:solidFill>
              </a:defRPr>
            </a:lvl6pPr>
            <a:lvl7pPr lvl="6" algn="ctr" rtl="0">
              <a:spcBef>
                <a:spcPts val="0"/>
              </a:spcBef>
              <a:spcAft>
                <a:spcPts val="0"/>
              </a:spcAft>
              <a:buClr>
                <a:srgbClr val="FFFFFF"/>
              </a:buClr>
              <a:buSzPts val="2400"/>
              <a:buNone/>
              <a:defRPr sz="2400" b="1">
                <a:solidFill>
                  <a:srgbClr val="FFFFFF"/>
                </a:solidFill>
              </a:defRPr>
            </a:lvl7pPr>
            <a:lvl8pPr lvl="7" algn="ctr" rtl="0">
              <a:spcBef>
                <a:spcPts val="0"/>
              </a:spcBef>
              <a:spcAft>
                <a:spcPts val="0"/>
              </a:spcAft>
              <a:buClr>
                <a:srgbClr val="FFFFFF"/>
              </a:buClr>
              <a:buSzPts val="2400"/>
              <a:buNone/>
              <a:defRPr sz="2400" b="1">
                <a:solidFill>
                  <a:srgbClr val="FFFFFF"/>
                </a:solidFill>
              </a:defRPr>
            </a:lvl8pPr>
            <a:lvl9pPr lvl="8" algn="ctr" rtl="0">
              <a:spcBef>
                <a:spcPts val="0"/>
              </a:spcBef>
              <a:spcAft>
                <a:spcPts val="0"/>
              </a:spcAft>
              <a:buClr>
                <a:srgbClr val="FFFFFF"/>
              </a:buClr>
              <a:buSzPts val="2400"/>
              <a:buNone/>
              <a:defRPr sz="2400" b="1">
                <a:solidFill>
                  <a:srgbClr val="FFFFFF"/>
                </a:solidFill>
              </a:defRPr>
            </a:lvl9pPr>
          </a:lstStyle>
          <a:p>
            <a:endParaRPr/>
          </a:p>
        </p:txBody>
      </p:sp>
      <p:sp>
        <p:nvSpPr>
          <p:cNvPr id="19" name="Google Shape;19;p3"/>
          <p:cNvSpPr/>
          <p:nvPr/>
        </p:nvSpPr>
        <p:spPr>
          <a:xfrm>
            <a:off x="3047704" y="5323800"/>
            <a:ext cx="3047700" cy="102900"/>
          </a:xfrm>
          <a:prstGeom prst="rect">
            <a:avLst/>
          </a:prstGeom>
          <a:solidFill>
            <a:srgbClr val="FF97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a:off x="6096271" y="5323800"/>
            <a:ext cx="3047700" cy="102900"/>
          </a:xfrm>
          <a:prstGeom prst="rect">
            <a:avLst/>
          </a:prstGeom>
          <a:solidFill>
            <a:srgbClr val="F202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3"/>
          <p:cNvSpPr/>
          <p:nvPr/>
        </p:nvSpPr>
        <p:spPr>
          <a:xfrm>
            <a:off x="1" y="5323800"/>
            <a:ext cx="3047700" cy="102900"/>
          </a:xfrm>
          <a:prstGeom prst="rect">
            <a:avLst/>
          </a:prstGeom>
          <a:solidFill>
            <a:srgbClr val="7ECE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txBox="1">
            <a:spLocks noGrp="1"/>
          </p:cNvSpPr>
          <p:nvPr>
            <p:ph type="sldNum" idx="12"/>
          </p:nvPr>
        </p:nvSpPr>
        <p:spPr>
          <a:xfrm>
            <a:off x="-125" y="6440375"/>
            <a:ext cx="9144000" cy="417900"/>
          </a:xfrm>
          <a:prstGeom prst="rect">
            <a:avLst/>
          </a:prstGeom>
        </p:spPr>
        <p:txBody>
          <a:bodyPr spcFirstLastPara="1" wrap="square" lIns="91425" tIns="91425" rIns="91425" bIns="91425" anchor="t" anchorCtr="0">
            <a:noAutofit/>
          </a:bodyPr>
          <a:lstStyle>
            <a:lvl1pPr lvl="0" algn="ctr">
              <a:buNone/>
              <a:defRPr/>
            </a:lvl1pPr>
            <a:lvl2pPr lvl="1" algn="ctr">
              <a:buNone/>
              <a:defRPr/>
            </a:lvl2pPr>
            <a:lvl3pPr lvl="2" algn="ctr">
              <a:buNone/>
              <a:defRPr/>
            </a:lvl3pPr>
            <a:lvl4pPr lvl="3" algn="ctr">
              <a:buNone/>
              <a:defRPr/>
            </a:lvl4pPr>
            <a:lvl5pPr lvl="4" algn="ctr">
              <a:buNone/>
              <a:defRPr/>
            </a:lvl5pPr>
            <a:lvl6pPr lvl="5" algn="ctr">
              <a:buNone/>
              <a:defRPr/>
            </a:lvl6pPr>
            <a:lvl7pPr lvl="6" algn="ctr">
              <a:buNone/>
              <a:defRPr/>
            </a:lvl7pPr>
            <a:lvl8pPr lvl="7" algn="ctr">
              <a:buNone/>
              <a:defRPr/>
            </a:lvl8pPr>
            <a:lvl9pPr lvl="8" algn="ctr">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23"/>
        <p:cNvGrpSpPr/>
        <p:nvPr/>
      </p:nvGrpSpPr>
      <p:grpSpPr>
        <a:xfrm>
          <a:off x="0" y="0"/>
          <a:ext cx="0" cy="0"/>
          <a:chOff x="0" y="0"/>
          <a:chExt cx="0" cy="0"/>
        </a:xfrm>
      </p:grpSpPr>
      <p:sp>
        <p:nvSpPr>
          <p:cNvPr id="24" name="Google Shape;24;p4"/>
          <p:cNvSpPr txBox="1">
            <a:spLocks noGrp="1"/>
          </p:cNvSpPr>
          <p:nvPr>
            <p:ph type="body" idx="1"/>
          </p:nvPr>
        </p:nvSpPr>
        <p:spPr>
          <a:xfrm>
            <a:off x="1710425" y="2882400"/>
            <a:ext cx="5723700" cy="1093200"/>
          </a:xfrm>
          <a:prstGeom prst="rect">
            <a:avLst/>
          </a:prstGeom>
        </p:spPr>
        <p:txBody>
          <a:bodyPr spcFirstLastPara="1" wrap="square" lIns="91425" tIns="91425" rIns="91425" bIns="91425" anchor="t" anchorCtr="0"/>
          <a:lstStyle>
            <a:lvl1pPr marL="457200" lvl="0" indent="-419100" algn="ctr" rtl="0">
              <a:spcBef>
                <a:spcPts val="600"/>
              </a:spcBef>
              <a:spcAft>
                <a:spcPts val="0"/>
              </a:spcAft>
              <a:buSzPts val="3000"/>
              <a:buChar char="▷"/>
              <a:defRPr i="1"/>
            </a:lvl1pPr>
            <a:lvl2pPr marL="914400" lvl="1" indent="-381000" algn="ctr" rtl="0">
              <a:spcBef>
                <a:spcPts val="0"/>
              </a:spcBef>
              <a:spcAft>
                <a:spcPts val="0"/>
              </a:spcAft>
              <a:buSzPts val="2400"/>
              <a:buChar char="○"/>
              <a:defRPr i="1"/>
            </a:lvl2pPr>
            <a:lvl3pPr marL="1371600" lvl="2" indent="-381000" algn="ctr" rtl="0">
              <a:spcBef>
                <a:spcPts val="0"/>
              </a:spcBef>
              <a:spcAft>
                <a:spcPts val="0"/>
              </a:spcAft>
              <a:buSzPts val="2400"/>
              <a:buChar char="■"/>
              <a:defRPr i="1"/>
            </a:lvl3pPr>
            <a:lvl4pPr marL="1828800" lvl="3" indent="-342900" algn="ctr" rtl="0">
              <a:spcBef>
                <a:spcPts val="0"/>
              </a:spcBef>
              <a:spcAft>
                <a:spcPts val="0"/>
              </a:spcAft>
              <a:buSzPts val="1800"/>
              <a:buChar char="●"/>
              <a:defRPr i="1"/>
            </a:lvl4pPr>
            <a:lvl5pPr marL="2286000" lvl="4" indent="-342900" algn="ctr" rtl="0">
              <a:spcBef>
                <a:spcPts val="0"/>
              </a:spcBef>
              <a:spcAft>
                <a:spcPts val="0"/>
              </a:spcAft>
              <a:buSzPts val="1800"/>
              <a:buChar char="○"/>
              <a:defRPr i="1"/>
            </a:lvl5pPr>
            <a:lvl6pPr marL="2743200" lvl="5" indent="-342900" algn="ctr" rtl="0">
              <a:spcBef>
                <a:spcPts val="0"/>
              </a:spcBef>
              <a:spcAft>
                <a:spcPts val="0"/>
              </a:spcAft>
              <a:buSzPts val="1800"/>
              <a:buChar char="■"/>
              <a:defRPr i="1"/>
            </a:lvl6pPr>
            <a:lvl7pPr marL="3200400" lvl="6" indent="-342900" algn="ctr" rtl="0">
              <a:spcBef>
                <a:spcPts val="0"/>
              </a:spcBef>
              <a:spcAft>
                <a:spcPts val="0"/>
              </a:spcAft>
              <a:buSzPts val="1800"/>
              <a:buChar char="●"/>
              <a:defRPr i="1"/>
            </a:lvl7pPr>
            <a:lvl8pPr marL="3657600" lvl="7" indent="-342900" algn="ctr" rtl="0">
              <a:spcBef>
                <a:spcPts val="0"/>
              </a:spcBef>
              <a:spcAft>
                <a:spcPts val="0"/>
              </a:spcAft>
              <a:buSzPts val="1800"/>
              <a:buChar char="○"/>
              <a:defRPr i="1"/>
            </a:lvl8pPr>
            <a:lvl9pPr marL="4114800" lvl="8" indent="-342900" algn="ctr">
              <a:spcBef>
                <a:spcPts val="0"/>
              </a:spcBef>
              <a:spcAft>
                <a:spcPts val="0"/>
              </a:spcAft>
              <a:buSzPts val="1800"/>
              <a:buChar char="■"/>
              <a:defRPr i="1"/>
            </a:lvl9pPr>
          </a:lstStyle>
          <a:p>
            <a:endParaRPr/>
          </a:p>
        </p:txBody>
      </p:sp>
      <p:sp>
        <p:nvSpPr>
          <p:cNvPr id="25" name="Google Shape;25;p4"/>
          <p:cNvSpPr txBox="1"/>
          <p:nvPr/>
        </p:nvSpPr>
        <p:spPr>
          <a:xfrm>
            <a:off x="3593400" y="1575225"/>
            <a:ext cx="1957200" cy="871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9600" b="1">
                <a:solidFill>
                  <a:srgbClr val="97ABBC"/>
                </a:solidFill>
              </a:rPr>
              <a:t>“</a:t>
            </a:r>
            <a:endParaRPr sz="9600" b="1">
              <a:solidFill>
                <a:srgbClr val="97ABBC"/>
              </a:solidFill>
            </a:endParaRPr>
          </a:p>
        </p:txBody>
      </p:sp>
      <p:sp>
        <p:nvSpPr>
          <p:cNvPr id="26" name="Google Shape;26;p4"/>
          <p:cNvSpPr/>
          <p:nvPr/>
        </p:nvSpPr>
        <p:spPr>
          <a:xfrm>
            <a:off x="5723283" y="2132900"/>
            <a:ext cx="1710300" cy="102900"/>
          </a:xfrm>
          <a:prstGeom prst="rect">
            <a:avLst/>
          </a:prstGeom>
          <a:solidFill>
            <a:srgbClr val="FF97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a:off x="7434177" y="2132900"/>
            <a:ext cx="1710300" cy="102900"/>
          </a:xfrm>
          <a:prstGeom prst="rect">
            <a:avLst/>
          </a:prstGeom>
          <a:solidFill>
            <a:srgbClr val="F202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4"/>
          <p:cNvSpPr/>
          <p:nvPr/>
        </p:nvSpPr>
        <p:spPr>
          <a:xfrm>
            <a:off x="0" y="2132900"/>
            <a:ext cx="1710300" cy="102900"/>
          </a:xfrm>
          <a:prstGeom prst="rect">
            <a:avLst/>
          </a:prstGeom>
          <a:solidFill>
            <a:srgbClr val="7ECE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4"/>
          <p:cNvSpPr/>
          <p:nvPr/>
        </p:nvSpPr>
        <p:spPr>
          <a:xfrm>
            <a:off x="1710425" y="2132900"/>
            <a:ext cx="1710300" cy="102900"/>
          </a:xfrm>
          <a:prstGeom prst="rect">
            <a:avLst/>
          </a:prstGeom>
          <a:solidFill>
            <a:srgbClr val="2185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4"/>
          <p:cNvSpPr txBox="1">
            <a:spLocks noGrp="1"/>
          </p:cNvSpPr>
          <p:nvPr>
            <p:ph type="sldNum" idx="12"/>
          </p:nvPr>
        </p:nvSpPr>
        <p:spPr>
          <a:xfrm>
            <a:off x="-125" y="6440375"/>
            <a:ext cx="9144000" cy="417900"/>
          </a:xfrm>
          <a:prstGeom prst="rect">
            <a:avLst/>
          </a:prstGeom>
        </p:spPr>
        <p:txBody>
          <a:bodyPr spcFirstLastPara="1" wrap="square" lIns="91425" tIns="91425" rIns="91425" bIns="91425" anchor="t" anchorCtr="0">
            <a:noAutofit/>
          </a:bodyPr>
          <a:lstStyle>
            <a:lvl1pPr lvl="0" algn="ctr">
              <a:buNone/>
              <a:defRPr/>
            </a:lvl1pPr>
            <a:lvl2pPr lvl="1" algn="ctr">
              <a:buNone/>
              <a:defRPr/>
            </a:lvl2pPr>
            <a:lvl3pPr lvl="2" algn="ctr">
              <a:buNone/>
              <a:defRPr/>
            </a:lvl3pPr>
            <a:lvl4pPr lvl="3" algn="ctr">
              <a:buNone/>
              <a:defRPr/>
            </a:lvl4pPr>
            <a:lvl5pPr lvl="4" algn="ctr">
              <a:buNone/>
              <a:defRPr/>
            </a:lvl5pPr>
            <a:lvl6pPr lvl="5" algn="ctr">
              <a:buNone/>
              <a:defRPr/>
            </a:lvl6pPr>
            <a:lvl7pPr lvl="6" algn="ctr">
              <a:buNone/>
              <a:defRPr/>
            </a:lvl7pPr>
            <a:lvl8pPr lvl="7" algn="ctr">
              <a:buNone/>
              <a:defRPr/>
            </a:lvl8pPr>
            <a:lvl9pPr lvl="8" algn="ctr">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893700" y="274650"/>
            <a:ext cx="6462600" cy="1143000"/>
          </a:xfrm>
          <a:prstGeom prst="rect">
            <a:avLst/>
          </a:prstGeom>
        </p:spPr>
        <p:txBody>
          <a:bodyPr spcFirstLastPara="1" wrap="square" lIns="91425" tIns="91425" rIns="91425" bIns="91425" anchor="b" anchorCtr="0"/>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3" name="Google Shape;33;p5"/>
          <p:cNvSpPr txBox="1">
            <a:spLocks noGrp="1"/>
          </p:cNvSpPr>
          <p:nvPr>
            <p:ph type="body" idx="1"/>
          </p:nvPr>
        </p:nvSpPr>
        <p:spPr>
          <a:xfrm>
            <a:off x="893700" y="1831450"/>
            <a:ext cx="6462600" cy="4736400"/>
          </a:xfrm>
          <a:prstGeom prst="rect">
            <a:avLst/>
          </a:prstGeom>
        </p:spPr>
        <p:txBody>
          <a:bodyPr spcFirstLastPara="1" wrap="square" lIns="91425" tIns="91425" rIns="91425" bIns="91425" anchor="t" anchorCtr="0"/>
          <a:lstStyle>
            <a:lvl1pPr marL="457200" lvl="0" indent="-419100">
              <a:spcBef>
                <a:spcPts val="600"/>
              </a:spcBef>
              <a:spcAft>
                <a:spcPts val="0"/>
              </a:spcAft>
              <a:buSzPts val="30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34" name="Google Shape;34;p5"/>
          <p:cNvSpPr/>
          <p:nvPr/>
        </p:nvSpPr>
        <p:spPr>
          <a:xfrm>
            <a:off x="7356366" y="6755100"/>
            <a:ext cx="893700" cy="102900"/>
          </a:xfrm>
          <a:prstGeom prst="rect">
            <a:avLst/>
          </a:prstGeom>
          <a:solidFill>
            <a:srgbClr val="FF97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a:off x="8250312" y="6755100"/>
            <a:ext cx="893700" cy="102900"/>
          </a:xfrm>
          <a:prstGeom prst="rect">
            <a:avLst/>
          </a:prstGeom>
          <a:solidFill>
            <a:srgbClr val="F202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5"/>
          <p:cNvSpPr/>
          <p:nvPr/>
        </p:nvSpPr>
        <p:spPr>
          <a:xfrm>
            <a:off x="0" y="6755100"/>
            <a:ext cx="893700" cy="102900"/>
          </a:xfrm>
          <a:prstGeom prst="rect">
            <a:avLst/>
          </a:prstGeom>
          <a:solidFill>
            <a:srgbClr val="7ECE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5"/>
          <p:cNvSpPr/>
          <p:nvPr/>
        </p:nvSpPr>
        <p:spPr>
          <a:xfrm>
            <a:off x="893710" y="6755100"/>
            <a:ext cx="6462600" cy="102900"/>
          </a:xfrm>
          <a:prstGeom prst="rect">
            <a:avLst/>
          </a:prstGeom>
          <a:solidFill>
            <a:srgbClr val="2185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5"/>
          <p:cNvSpPr txBox="1">
            <a:spLocks noGrp="1"/>
          </p:cNvSpPr>
          <p:nvPr>
            <p:ph type="sldNum" idx="12"/>
          </p:nvPr>
        </p:nvSpPr>
        <p:spPr>
          <a:xfrm>
            <a:off x="8480575" y="6364177"/>
            <a:ext cx="548700" cy="417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2"/>
        <p:cNvGrpSpPr/>
        <p:nvPr/>
      </p:nvGrpSpPr>
      <p:grpSpPr>
        <a:xfrm>
          <a:off x="0" y="0"/>
          <a:ext cx="0" cy="0"/>
          <a:chOff x="0" y="0"/>
          <a:chExt cx="0" cy="0"/>
        </a:xfrm>
      </p:grpSpPr>
      <p:sp>
        <p:nvSpPr>
          <p:cNvPr id="73" name="Google Shape;73;p10"/>
          <p:cNvSpPr/>
          <p:nvPr/>
        </p:nvSpPr>
        <p:spPr>
          <a:xfrm>
            <a:off x="7356366" y="6755100"/>
            <a:ext cx="893700" cy="102900"/>
          </a:xfrm>
          <a:prstGeom prst="rect">
            <a:avLst/>
          </a:prstGeom>
          <a:solidFill>
            <a:srgbClr val="FF97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0"/>
          <p:cNvSpPr/>
          <p:nvPr/>
        </p:nvSpPr>
        <p:spPr>
          <a:xfrm>
            <a:off x="8250312" y="6755100"/>
            <a:ext cx="893700" cy="102900"/>
          </a:xfrm>
          <a:prstGeom prst="rect">
            <a:avLst/>
          </a:prstGeom>
          <a:solidFill>
            <a:srgbClr val="F202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0"/>
          <p:cNvSpPr/>
          <p:nvPr/>
        </p:nvSpPr>
        <p:spPr>
          <a:xfrm>
            <a:off x="0" y="6755100"/>
            <a:ext cx="893700" cy="102900"/>
          </a:xfrm>
          <a:prstGeom prst="rect">
            <a:avLst/>
          </a:prstGeom>
          <a:solidFill>
            <a:srgbClr val="7ECE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0"/>
          <p:cNvSpPr/>
          <p:nvPr/>
        </p:nvSpPr>
        <p:spPr>
          <a:xfrm>
            <a:off x="893710" y="6755100"/>
            <a:ext cx="6462600" cy="102900"/>
          </a:xfrm>
          <a:prstGeom prst="rect">
            <a:avLst/>
          </a:prstGeom>
          <a:solidFill>
            <a:srgbClr val="2185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0"/>
          <p:cNvSpPr txBox="1">
            <a:spLocks noGrp="1"/>
          </p:cNvSpPr>
          <p:nvPr>
            <p:ph type="sldNum" idx="12"/>
          </p:nvPr>
        </p:nvSpPr>
        <p:spPr>
          <a:xfrm>
            <a:off x="8480575" y="6364177"/>
            <a:ext cx="548700" cy="417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color background">
  <p:cSld name="BLANK_1">
    <p:bg>
      <p:bgPr>
        <a:solidFill>
          <a:srgbClr val="2185C5"/>
        </a:solidFill>
        <a:effectLst/>
      </p:bgPr>
    </p:bg>
    <p:spTree>
      <p:nvGrpSpPr>
        <p:cNvPr id="1" name="Shape 78"/>
        <p:cNvGrpSpPr/>
        <p:nvPr/>
      </p:nvGrpSpPr>
      <p:grpSpPr>
        <a:xfrm>
          <a:off x="0" y="0"/>
          <a:ext cx="0" cy="0"/>
          <a:chOff x="0" y="0"/>
          <a:chExt cx="0" cy="0"/>
        </a:xfrm>
      </p:grpSpPr>
      <p:sp>
        <p:nvSpPr>
          <p:cNvPr id="79" name="Google Shape;79;p11"/>
          <p:cNvSpPr/>
          <p:nvPr/>
        </p:nvSpPr>
        <p:spPr>
          <a:xfrm>
            <a:off x="7356366" y="6755100"/>
            <a:ext cx="893700" cy="102900"/>
          </a:xfrm>
          <a:prstGeom prst="rect">
            <a:avLst/>
          </a:prstGeom>
          <a:solidFill>
            <a:srgbClr val="FF97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1"/>
          <p:cNvSpPr/>
          <p:nvPr/>
        </p:nvSpPr>
        <p:spPr>
          <a:xfrm>
            <a:off x="8250312" y="6755100"/>
            <a:ext cx="893700" cy="102900"/>
          </a:xfrm>
          <a:prstGeom prst="rect">
            <a:avLst/>
          </a:prstGeom>
          <a:solidFill>
            <a:srgbClr val="F202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1"/>
          <p:cNvSpPr/>
          <p:nvPr/>
        </p:nvSpPr>
        <p:spPr>
          <a:xfrm>
            <a:off x="0" y="6755100"/>
            <a:ext cx="893700" cy="1029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1"/>
          <p:cNvSpPr/>
          <p:nvPr/>
        </p:nvSpPr>
        <p:spPr>
          <a:xfrm>
            <a:off x="893710" y="6755100"/>
            <a:ext cx="6462600" cy="102900"/>
          </a:xfrm>
          <a:prstGeom prst="rect">
            <a:avLst/>
          </a:prstGeom>
          <a:solidFill>
            <a:srgbClr val="7ECE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1"/>
          <p:cNvSpPr txBox="1">
            <a:spLocks noGrp="1"/>
          </p:cNvSpPr>
          <p:nvPr>
            <p:ph type="sldNum" idx="12"/>
          </p:nvPr>
        </p:nvSpPr>
        <p:spPr>
          <a:xfrm>
            <a:off x="8480575" y="6364177"/>
            <a:ext cx="548700" cy="417900"/>
          </a:xfrm>
          <a:prstGeom prst="rect">
            <a:avLst/>
          </a:prstGeom>
        </p:spPr>
        <p:txBody>
          <a:bodyPr spcFirstLastPara="1" wrap="square" lIns="91425" tIns="91425" rIns="91425" bIns="91425" anchor="t" anchorCtr="0">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01-Title &amp; Content">
    <p:spTree>
      <p:nvGrpSpPr>
        <p:cNvPr id="1" name="Shape 16"/>
        <p:cNvGrpSpPr/>
        <p:nvPr/>
      </p:nvGrpSpPr>
      <p:grpSpPr>
        <a:xfrm>
          <a:off x="0" y="0"/>
          <a:ext cx="0" cy="0"/>
          <a:chOff x="0" y="0"/>
          <a:chExt cx="0" cy="0"/>
        </a:xfrm>
      </p:grpSpPr>
      <p:sp>
        <p:nvSpPr>
          <p:cNvPr id="17" name="Shape 17"/>
          <p:cNvSpPr txBox="1">
            <a:spLocks noGrp="1"/>
          </p:cNvSpPr>
          <p:nvPr>
            <p:ph type="body" idx="1"/>
          </p:nvPr>
        </p:nvSpPr>
        <p:spPr>
          <a:xfrm>
            <a:off x="685800" y="527031"/>
            <a:ext cx="7772400" cy="533399"/>
          </a:xfrm>
          <a:prstGeom prst="rect">
            <a:avLst/>
          </a:prstGeom>
          <a:noFill/>
          <a:ln>
            <a:noFill/>
          </a:ln>
        </p:spPr>
        <p:txBody>
          <a:bodyPr lIns="91425" tIns="91425" rIns="91425" bIns="91425" anchor="t" anchorCtr="0"/>
          <a:lstStyle>
            <a:lvl1pPr marL="0" marR="0" lvl="0" indent="0" algn="ctr" rtl="0">
              <a:lnSpc>
                <a:spcPct val="100000"/>
              </a:lnSpc>
              <a:spcBef>
                <a:spcPts val="0"/>
              </a:spcBef>
              <a:buClr>
                <a:schemeClr val="dk1"/>
              </a:buClr>
              <a:buFont typeface="Arial"/>
              <a:buNone/>
              <a:defRPr sz="2400" b="0" i="0" u="none" strike="noStrike" cap="none">
                <a:solidFill>
                  <a:schemeClr val="dk1"/>
                </a:solidFill>
                <a:latin typeface="Lato"/>
                <a:ea typeface="Lato"/>
                <a:cs typeface="Lato"/>
                <a:sym typeface="Lato"/>
              </a:defRPr>
            </a:lvl1pPr>
            <a:lvl2pPr marL="514350" marR="0" lvl="1" indent="-57150" algn="l" rtl="0">
              <a:lnSpc>
                <a:spcPct val="90000"/>
              </a:lnSpc>
              <a:spcBef>
                <a:spcPts val="375"/>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2pPr>
            <a:lvl3pPr marL="857250" marR="0" lvl="2" indent="-76200" algn="l" rtl="0">
              <a:lnSpc>
                <a:spcPct val="90000"/>
              </a:lnSpc>
              <a:spcBef>
                <a:spcPts val="375"/>
              </a:spcBef>
              <a:buClr>
                <a:schemeClr val="dk1"/>
              </a:buClr>
              <a:buSzPct val="100000"/>
              <a:buFont typeface="Arial"/>
              <a:buChar char="•"/>
              <a:defRPr sz="1500" b="0" i="0" u="none" strike="noStrike" cap="none">
                <a:solidFill>
                  <a:schemeClr val="dk1"/>
                </a:solidFill>
                <a:latin typeface="Calibri"/>
                <a:ea typeface="Calibri"/>
                <a:cs typeface="Calibri"/>
                <a:sym typeface="Calibri"/>
              </a:defRPr>
            </a:lvl3pPr>
            <a:lvl4pPr marL="1200150" marR="0" lvl="3" indent="-85725" algn="l" rtl="0">
              <a:lnSpc>
                <a:spcPct val="90000"/>
              </a:lnSpc>
              <a:spcBef>
                <a:spcPts val="375"/>
              </a:spcBef>
              <a:buClr>
                <a:schemeClr val="dk1"/>
              </a:buClr>
              <a:buSzPct val="96428"/>
              <a:buFont typeface="Arial"/>
              <a:buChar char="•"/>
              <a:defRPr sz="1350" b="0" i="0" u="none" strike="noStrike" cap="none">
                <a:solidFill>
                  <a:schemeClr val="dk1"/>
                </a:solidFill>
                <a:latin typeface="Calibri"/>
                <a:ea typeface="Calibri"/>
                <a:cs typeface="Calibri"/>
                <a:sym typeface="Calibri"/>
              </a:defRPr>
            </a:lvl4pPr>
            <a:lvl5pPr marL="1543050" marR="0" lvl="4" indent="-85725" algn="l" rtl="0">
              <a:lnSpc>
                <a:spcPct val="90000"/>
              </a:lnSpc>
              <a:spcBef>
                <a:spcPts val="375"/>
              </a:spcBef>
              <a:buClr>
                <a:schemeClr val="dk1"/>
              </a:buClr>
              <a:buSzPct val="96428"/>
              <a:buFont typeface="Arial"/>
              <a:buChar char="•"/>
              <a:defRPr sz="1350" b="0" i="0" u="none" strike="noStrike" cap="none">
                <a:solidFill>
                  <a:schemeClr val="dk1"/>
                </a:solidFill>
                <a:latin typeface="Calibri"/>
                <a:ea typeface="Calibri"/>
                <a:cs typeface="Calibri"/>
                <a:sym typeface="Calibri"/>
              </a:defRPr>
            </a:lvl5pPr>
            <a:lvl6pPr marL="1885950" marR="0" lvl="5" indent="-85725" algn="l" rtl="0">
              <a:lnSpc>
                <a:spcPct val="90000"/>
              </a:lnSpc>
              <a:spcBef>
                <a:spcPts val="375"/>
              </a:spcBef>
              <a:buClr>
                <a:schemeClr val="dk1"/>
              </a:buClr>
              <a:buSzPct val="96428"/>
              <a:buFont typeface="Arial"/>
              <a:buChar char="•"/>
              <a:defRPr sz="1350" b="0" i="0" u="none" strike="noStrike" cap="none">
                <a:solidFill>
                  <a:schemeClr val="dk1"/>
                </a:solidFill>
                <a:latin typeface="Calibri"/>
                <a:ea typeface="Calibri"/>
                <a:cs typeface="Calibri"/>
                <a:sym typeface="Calibri"/>
              </a:defRPr>
            </a:lvl6pPr>
            <a:lvl7pPr marL="2228850" marR="0" lvl="6" indent="-85725" algn="l" rtl="0">
              <a:lnSpc>
                <a:spcPct val="90000"/>
              </a:lnSpc>
              <a:spcBef>
                <a:spcPts val="375"/>
              </a:spcBef>
              <a:buClr>
                <a:schemeClr val="dk1"/>
              </a:buClr>
              <a:buSzPct val="96428"/>
              <a:buFont typeface="Arial"/>
              <a:buChar char="•"/>
              <a:defRPr sz="1350" b="0" i="0" u="none" strike="noStrike" cap="none">
                <a:solidFill>
                  <a:schemeClr val="dk1"/>
                </a:solidFill>
                <a:latin typeface="Calibri"/>
                <a:ea typeface="Calibri"/>
                <a:cs typeface="Calibri"/>
                <a:sym typeface="Calibri"/>
              </a:defRPr>
            </a:lvl7pPr>
            <a:lvl8pPr marL="2571750" marR="0" lvl="7" indent="-85725" algn="l" rtl="0">
              <a:lnSpc>
                <a:spcPct val="90000"/>
              </a:lnSpc>
              <a:spcBef>
                <a:spcPts val="375"/>
              </a:spcBef>
              <a:buClr>
                <a:schemeClr val="dk1"/>
              </a:buClr>
              <a:buSzPct val="96428"/>
              <a:buFont typeface="Arial"/>
              <a:buChar char="•"/>
              <a:defRPr sz="1350" b="0" i="0" u="none" strike="noStrike" cap="none">
                <a:solidFill>
                  <a:schemeClr val="dk1"/>
                </a:solidFill>
                <a:latin typeface="Calibri"/>
                <a:ea typeface="Calibri"/>
                <a:cs typeface="Calibri"/>
                <a:sym typeface="Calibri"/>
              </a:defRPr>
            </a:lvl8pPr>
            <a:lvl9pPr marL="2914650" marR="0" lvl="8" indent="-85725" algn="l" rtl="0">
              <a:lnSpc>
                <a:spcPct val="90000"/>
              </a:lnSpc>
              <a:spcBef>
                <a:spcPts val="375"/>
              </a:spcBef>
              <a:buClr>
                <a:schemeClr val="dk1"/>
              </a:buClr>
              <a:buSzPct val="96428"/>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8" name="Shape 18"/>
          <p:cNvSpPr txBox="1">
            <a:spLocks noGrp="1"/>
          </p:cNvSpPr>
          <p:nvPr>
            <p:ph type="body" idx="2"/>
          </p:nvPr>
        </p:nvSpPr>
        <p:spPr>
          <a:xfrm>
            <a:off x="685800" y="1338551"/>
            <a:ext cx="7772400" cy="202815"/>
          </a:xfrm>
          <a:prstGeom prst="rect">
            <a:avLst/>
          </a:prstGeom>
          <a:noFill/>
          <a:ln>
            <a:noFill/>
          </a:ln>
        </p:spPr>
        <p:txBody>
          <a:bodyPr lIns="91425" tIns="91425" rIns="91425" bIns="91425" anchor="t" anchorCtr="0"/>
          <a:lstStyle>
            <a:lvl1pPr marL="0" marR="0" lvl="0" indent="0" algn="ctr" rtl="0">
              <a:lnSpc>
                <a:spcPct val="100000"/>
              </a:lnSpc>
              <a:spcBef>
                <a:spcPts val="0"/>
              </a:spcBef>
              <a:buClr>
                <a:schemeClr val="dk2"/>
              </a:buClr>
              <a:buFont typeface="Arial"/>
              <a:buNone/>
              <a:defRPr sz="900" b="0" i="0" u="none" strike="noStrike" cap="none">
                <a:solidFill>
                  <a:schemeClr val="dk2"/>
                </a:solidFill>
                <a:latin typeface="Lato"/>
                <a:ea typeface="Lato"/>
                <a:cs typeface="Lato"/>
                <a:sym typeface="Lato"/>
              </a:defRPr>
            </a:lvl1pPr>
            <a:lvl2pPr marL="514350" marR="0" lvl="1" indent="-57150" algn="l" rtl="0">
              <a:lnSpc>
                <a:spcPct val="90000"/>
              </a:lnSpc>
              <a:spcBef>
                <a:spcPts val="375"/>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2pPr>
            <a:lvl3pPr marL="857250" marR="0" lvl="2" indent="-76200" algn="l" rtl="0">
              <a:lnSpc>
                <a:spcPct val="90000"/>
              </a:lnSpc>
              <a:spcBef>
                <a:spcPts val="375"/>
              </a:spcBef>
              <a:buClr>
                <a:schemeClr val="dk1"/>
              </a:buClr>
              <a:buSzPct val="100000"/>
              <a:buFont typeface="Arial"/>
              <a:buChar char="•"/>
              <a:defRPr sz="1500" b="0" i="0" u="none" strike="noStrike" cap="none">
                <a:solidFill>
                  <a:schemeClr val="dk1"/>
                </a:solidFill>
                <a:latin typeface="Calibri"/>
                <a:ea typeface="Calibri"/>
                <a:cs typeface="Calibri"/>
                <a:sym typeface="Calibri"/>
              </a:defRPr>
            </a:lvl3pPr>
            <a:lvl4pPr marL="1200150" marR="0" lvl="3" indent="-85725" algn="l" rtl="0">
              <a:lnSpc>
                <a:spcPct val="90000"/>
              </a:lnSpc>
              <a:spcBef>
                <a:spcPts val="375"/>
              </a:spcBef>
              <a:buClr>
                <a:schemeClr val="dk1"/>
              </a:buClr>
              <a:buSzPct val="96428"/>
              <a:buFont typeface="Arial"/>
              <a:buChar char="•"/>
              <a:defRPr sz="1350" b="0" i="0" u="none" strike="noStrike" cap="none">
                <a:solidFill>
                  <a:schemeClr val="dk1"/>
                </a:solidFill>
                <a:latin typeface="Calibri"/>
                <a:ea typeface="Calibri"/>
                <a:cs typeface="Calibri"/>
                <a:sym typeface="Calibri"/>
              </a:defRPr>
            </a:lvl4pPr>
            <a:lvl5pPr marL="1543050" marR="0" lvl="4" indent="-85725" algn="l" rtl="0">
              <a:lnSpc>
                <a:spcPct val="90000"/>
              </a:lnSpc>
              <a:spcBef>
                <a:spcPts val="375"/>
              </a:spcBef>
              <a:buClr>
                <a:schemeClr val="dk1"/>
              </a:buClr>
              <a:buSzPct val="96428"/>
              <a:buFont typeface="Arial"/>
              <a:buChar char="•"/>
              <a:defRPr sz="1350" b="0" i="0" u="none" strike="noStrike" cap="none">
                <a:solidFill>
                  <a:schemeClr val="dk1"/>
                </a:solidFill>
                <a:latin typeface="Calibri"/>
                <a:ea typeface="Calibri"/>
                <a:cs typeface="Calibri"/>
                <a:sym typeface="Calibri"/>
              </a:defRPr>
            </a:lvl5pPr>
            <a:lvl6pPr marL="1885950" marR="0" lvl="5" indent="-85725" algn="l" rtl="0">
              <a:lnSpc>
                <a:spcPct val="90000"/>
              </a:lnSpc>
              <a:spcBef>
                <a:spcPts val="375"/>
              </a:spcBef>
              <a:buClr>
                <a:schemeClr val="dk1"/>
              </a:buClr>
              <a:buSzPct val="96428"/>
              <a:buFont typeface="Arial"/>
              <a:buChar char="•"/>
              <a:defRPr sz="1350" b="0" i="0" u="none" strike="noStrike" cap="none">
                <a:solidFill>
                  <a:schemeClr val="dk1"/>
                </a:solidFill>
                <a:latin typeface="Calibri"/>
                <a:ea typeface="Calibri"/>
                <a:cs typeface="Calibri"/>
                <a:sym typeface="Calibri"/>
              </a:defRPr>
            </a:lvl6pPr>
            <a:lvl7pPr marL="2228850" marR="0" lvl="6" indent="-85725" algn="l" rtl="0">
              <a:lnSpc>
                <a:spcPct val="90000"/>
              </a:lnSpc>
              <a:spcBef>
                <a:spcPts val="375"/>
              </a:spcBef>
              <a:buClr>
                <a:schemeClr val="dk1"/>
              </a:buClr>
              <a:buSzPct val="96428"/>
              <a:buFont typeface="Arial"/>
              <a:buChar char="•"/>
              <a:defRPr sz="1350" b="0" i="0" u="none" strike="noStrike" cap="none">
                <a:solidFill>
                  <a:schemeClr val="dk1"/>
                </a:solidFill>
                <a:latin typeface="Calibri"/>
                <a:ea typeface="Calibri"/>
                <a:cs typeface="Calibri"/>
                <a:sym typeface="Calibri"/>
              </a:defRPr>
            </a:lvl7pPr>
            <a:lvl8pPr marL="2571750" marR="0" lvl="7" indent="-85725" algn="l" rtl="0">
              <a:lnSpc>
                <a:spcPct val="90000"/>
              </a:lnSpc>
              <a:spcBef>
                <a:spcPts val="375"/>
              </a:spcBef>
              <a:buClr>
                <a:schemeClr val="dk1"/>
              </a:buClr>
              <a:buSzPct val="96428"/>
              <a:buFont typeface="Arial"/>
              <a:buChar char="•"/>
              <a:defRPr sz="1350" b="0" i="0" u="none" strike="noStrike" cap="none">
                <a:solidFill>
                  <a:schemeClr val="dk1"/>
                </a:solidFill>
                <a:latin typeface="Calibri"/>
                <a:ea typeface="Calibri"/>
                <a:cs typeface="Calibri"/>
                <a:sym typeface="Calibri"/>
              </a:defRPr>
            </a:lvl8pPr>
            <a:lvl9pPr marL="2914650" marR="0" lvl="8" indent="-85725" algn="l" rtl="0">
              <a:lnSpc>
                <a:spcPct val="90000"/>
              </a:lnSpc>
              <a:spcBef>
                <a:spcPts val="375"/>
              </a:spcBef>
              <a:buClr>
                <a:schemeClr val="dk1"/>
              </a:buClr>
              <a:buSzPct val="96428"/>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9" name="Shape 19"/>
          <p:cNvSpPr/>
          <p:nvPr/>
        </p:nvSpPr>
        <p:spPr>
          <a:xfrm>
            <a:off x="4389120" y="1166155"/>
            <a:ext cx="365759" cy="24383"/>
          </a:xfrm>
          <a:prstGeom prst="rect">
            <a:avLst/>
          </a:pr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1350">
              <a:solidFill>
                <a:schemeClr val="lt1"/>
              </a:solidFill>
              <a:latin typeface="Calibri"/>
              <a:ea typeface="Calibri"/>
              <a:cs typeface="Calibri"/>
              <a:sym typeface="Calibri"/>
            </a:endParaRPr>
          </a:p>
        </p:txBody>
      </p:sp>
      <p:sp>
        <p:nvSpPr>
          <p:cNvPr id="20" name="Shape 20"/>
          <p:cNvSpPr/>
          <p:nvPr/>
        </p:nvSpPr>
        <p:spPr>
          <a:xfrm>
            <a:off x="8615374" y="323857"/>
            <a:ext cx="261926" cy="349235"/>
          </a:xfrm>
          <a:prstGeom prst="ellipse">
            <a:avLst/>
          </a:pr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1350">
              <a:solidFill>
                <a:schemeClr val="lt1"/>
              </a:solidFill>
              <a:latin typeface="Calibri"/>
              <a:ea typeface="Calibri"/>
              <a:cs typeface="Calibri"/>
              <a:sym typeface="Calibri"/>
            </a:endParaRPr>
          </a:p>
        </p:txBody>
      </p:sp>
      <p:sp>
        <p:nvSpPr>
          <p:cNvPr id="21" name="Shape 21"/>
          <p:cNvSpPr txBox="1"/>
          <p:nvPr/>
        </p:nvSpPr>
        <p:spPr>
          <a:xfrm>
            <a:off x="8626089" y="406144"/>
            <a:ext cx="230970" cy="184665"/>
          </a:xfrm>
          <a:prstGeom prst="rect">
            <a:avLst/>
          </a:prstGeom>
          <a:noFill/>
          <a:ln>
            <a:noFill/>
          </a:ln>
        </p:spPr>
        <p:txBody>
          <a:bodyPr lIns="0" tIns="0" rIns="0" bIns="0" anchor="t" anchorCtr="0">
            <a:noAutofit/>
          </a:bodyPr>
          <a:lstStyle/>
          <a:p>
            <a:pPr marL="0" marR="0" lvl="0" indent="0" algn="ctr" rtl="0">
              <a:spcBef>
                <a:spcPts val="0"/>
              </a:spcBef>
              <a:buSzPct val="25000"/>
              <a:buNone/>
            </a:pPr>
            <a:fld id="{00000000-1234-1234-1234-123412341234}" type="slidenum">
              <a:rPr lang="en-US" sz="900">
                <a:solidFill>
                  <a:schemeClr val="lt1"/>
                </a:solidFill>
                <a:latin typeface="Lato"/>
                <a:ea typeface="Lato"/>
                <a:cs typeface="Lato"/>
                <a:sym typeface="Lato"/>
              </a:rPr>
              <a:pPr marL="0" marR="0" lvl="0" indent="0" algn="ctr" rtl="0">
                <a:spcBef>
                  <a:spcPts val="0"/>
                </a:spcBef>
                <a:buSzPct val="25000"/>
                <a:buNone/>
              </a:pPr>
              <a:t>‹#›</a:t>
            </a:fld>
            <a:endParaRPr lang="en-US" sz="900">
              <a:solidFill>
                <a:schemeClr val="lt1"/>
              </a:solidFill>
              <a:latin typeface="Lato"/>
              <a:ea typeface="Lato"/>
              <a:cs typeface="Lato"/>
              <a:sym typeface="Lato"/>
            </a:endParaRPr>
          </a:p>
        </p:txBody>
      </p:sp>
      <p:sp>
        <p:nvSpPr>
          <p:cNvPr id="22" name="Shape 22"/>
          <p:cNvSpPr txBox="1"/>
          <p:nvPr/>
        </p:nvSpPr>
        <p:spPr>
          <a:xfrm>
            <a:off x="3660776" y="6388095"/>
            <a:ext cx="1822449" cy="164148"/>
          </a:xfrm>
          <a:prstGeom prst="rect">
            <a:avLst/>
          </a:prstGeom>
          <a:noFill/>
          <a:ln>
            <a:noFill/>
          </a:ln>
        </p:spPr>
        <p:txBody>
          <a:bodyPr lIns="0" tIns="0" rIns="0" bIns="0" anchor="t" anchorCtr="0">
            <a:noAutofit/>
          </a:bodyPr>
          <a:lstStyle/>
          <a:p>
            <a:pPr marL="0" marR="0" lvl="0" indent="0" algn="ctr" rtl="0">
              <a:spcBef>
                <a:spcPts val="0"/>
              </a:spcBef>
              <a:buSzPct val="25000"/>
              <a:buNone/>
            </a:pPr>
            <a:r>
              <a:rPr lang="en-US" sz="800" b="1">
                <a:solidFill>
                  <a:schemeClr val="dk1"/>
                </a:solidFill>
                <a:latin typeface="Lato"/>
                <a:ea typeface="Lato"/>
                <a:cs typeface="Lato"/>
                <a:sym typeface="Lato"/>
              </a:rPr>
              <a:t>Digital Utopia</a:t>
            </a:r>
            <a:r>
              <a:rPr lang="en-US" sz="800">
                <a:solidFill>
                  <a:schemeClr val="dk1"/>
                </a:solidFill>
                <a:latin typeface="Lato"/>
                <a:ea typeface="Lato"/>
                <a:cs typeface="Lato"/>
                <a:sym typeface="Lato"/>
              </a:rPr>
              <a:t> </a:t>
            </a:r>
            <a:r>
              <a:rPr lang="en-US" sz="800">
                <a:solidFill>
                  <a:srgbClr val="5F5F5F"/>
                </a:solidFill>
                <a:latin typeface="Lato"/>
                <a:ea typeface="Lato"/>
                <a:cs typeface="Lato"/>
                <a:sym typeface="Lato"/>
              </a:rPr>
              <a:t>Google Slides Template</a:t>
            </a:r>
          </a:p>
        </p:txBody>
      </p:sp>
    </p:spTree>
    <p:extLst>
      <p:ext uri="{BB962C8B-B14F-4D97-AF65-F5344CB8AC3E}">
        <p14:creationId xmlns:p14="http://schemas.microsoft.com/office/powerpoint/2010/main" val="15903029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93700" y="274650"/>
            <a:ext cx="6462600" cy="1143000"/>
          </a:xfrm>
          <a:prstGeom prst="rect">
            <a:avLst/>
          </a:prstGeom>
          <a:noFill/>
          <a:ln>
            <a:noFill/>
          </a:ln>
        </p:spPr>
        <p:txBody>
          <a:bodyPr spcFirstLastPara="1" wrap="square" lIns="91425" tIns="91425" rIns="91425" bIns="91425" anchor="b" anchorCtr="0"/>
          <a:lstStyle>
            <a:lvl1pPr lvl="0">
              <a:spcBef>
                <a:spcPts val="0"/>
              </a:spcBef>
              <a:spcAft>
                <a:spcPts val="0"/>
              </a:spcAft>
              <a:buClr>
                <a:srgbClr val="97ABBC"/>
              </a:buClr>
              <a:buSzPts val="3600"/>
              <a:buFont typeface="Raleway"/>
              <a:buNone/>
              <a:defRPr sz="3600">
                <a:solidFill>
                  <a:srgbClr val="97ABBC"/>
                </a:solidFill>
                <a:latin typeface="Raleway"/>
                <a:ea typeface="Raleway"/>
                <a:cs typeface="Raleway"/>
                <a:sym typeface="Raleway"/>
              </a:defRPr>
            </a:lvl1pPr>
            <a:lvl2pPr lvl="1">
              <a:spcBef>
                <a:spcPts val="0"/>
              </a:spcBef>
              <a:spcAft>
                <a:spcPts val="0"/>
              </a:spcAft>
              <a:buClr>
                <a:srgbClr val="97ABBC"/>
              </a:buClr>
              <a:buSzPts val="3600"/>
              <a:buFont typeface="Raleway"/>
              <a:buNone/>
              <a:defRPr sz="3600">
                <a:solidFill>
                  <a:srgbClr val="97ABBC"/>
                </a:solidFill>
                <a:latin typeface="Raleway"/>
                <a:ea typeface="Raleway"/>
                <a:cs typeface="Raleway"/>
                <a:sym typeface="Raleway"/>
              </a:defRPr>
            </a:lvl2pPr>
            <a:lvl3pPr lvl="2">
              <a:spcBef>
                <a:spcPts val="0"/>
              </a:spcBef>
              <a:spcAft>
                <a:spcPts val="0"/>
              </a:spcAft>
              <a:buClr>
                <a:srgbClr val="97ABBC"/>
              </a:buClr>
              <a:buSzPts val="3600"/>
              <a:buFont typeface="Raleway"/>
              <a:buNone/>
              <a:defRPr sz="3600">
                <a:solidFill>
                  <a:srgbClr val="97ABBC"/>
                </a:solidFill>
                <a:latin typeface="Raleway"/>
                <a:ea typeface="Raleway"/>
                <a:cs typeface="Raleway"/>
                <a:sym typeface="Raleway"/>
              </a:defRPr>
            </a:lvl3pPr>
            <a:lvl4pPr lvl="3">
              <a:spcBef>
                <a:spcPts val="0"/>
              </a:spcBef>
              <a:spcAft>
                <a:spcPts val="0"/>
              </a:spcAft>
              <a:buClr>
                <a:srgbClr val="97ABBC"/>
              </a:buClr>
              <a:buSzPts val="3600"/>
              <a:buFont typeface="Raleway"/>
              <a:buNone/>
              <a:defRPr sz="3600">
                <a:solidFill>
                  <a:srgbClr val="97ABBC"/>
                </a:solidFill>
                <a:latin typeface="Raleway"/>
                <a:ea typeface="Raleway"/>
                <a:cs typeface="Raleway"/>
                <a:sym typeface="Raleway"/>
              </a:defRPr>
            </a:lvl4pPr>
            <a:lvl5pPr lvl="4">
              <a:spcBef>
                <a:spcPts val="0"/>
              </a:spcBef>
              <a:spcAft>
                <a:spcPts val="0"/>
              </a:spcAft>
              <a:buClr>
                <a:srgbClr val="97ABBC"/>
              </a:buClr>
              <a:buSzPts val="3600"/>
              <a:buFont typeface="Raleway"/>
              <a:buNone/>
              <a:defRPr sz="3600">
                <a:solidFill>
                  <a:srgbClr val="97ABBC"/>
                </a:solidFill>
                <a:latin typeface="Raleway"/>
                <a:ea typeface="Raleway"/>
                <a:cs typeface="Raleway"/>
                <a:sym typeface="Raleway"/>
              </a:defRPr>
            </a:lvl5pPr>
            <a:lvl6pPr lvl="5">
              <a:spcBef>
                <a:spcPts val="0"/>
              </a:spcBef>
              <a:spcAft>
                <a:spcPts val="0"/>
              </a:spcAft>
              <a:buClr>
                <a:srgbClr val="97ABBC"/>
              </a:buClr>
              <a:buSzPts val="3600"/>
              <a:buFont typeface="Raleway"/>
              <a:buNone/>
              <a:defRPr sz="3600">
                <a:solidFill>
                  <a:srgbClr val="97ABBC"/>
                </a:solidFill>
                <a:latin typeface="Raleway"/>
                <a:ea typeface="Raleway"/>
                <a:cs typeface="Raleway"/>
                <a:sym typeface="Raleway"/>
              </a:defRPr>
            </a:lvl6pPr>
            <a:lvl7pPr lvl="6">
              <a:spcBef>
                <a:spcPts val="0"/>
              </a:spcBef>
              <a:spcAft>
                <a:spcPts val="0"/>
              </a:spcAft>
              <a:buClr>
                <a:srgbClr val="97ABBC"/>
              </a:buClr>
              <a:buSzPts val="3600"/>
              <a:buFont typeface="Raleway"/>
              <a:buNone/>
              <a:defRPr sz="3600">
                <a:solidFill>
                  <a:srgbClr val="97ABBC"/>
                </a:solidFill>
                <a:latin typeface="Raleway"/>
                <a:ea typeface="Raleway"/>
                <a:cs typeface="Raleway"/>
                <a:sym typeface="Raleway"/>
              </a:defRPr>
            </a:lvl7pPr>
            <a:lvl8pPr lvl="7">
              <a:spcBef>
                <a:spcPts val="0"/>
              </a:spcBef>
              <a:spcAft>
                <a:spcPts val="0"/>
              </a:spcAft>
              <a:buClr>
                <a:srgbClr val="97ABBC"/>
              </a:buClr>
              <a:buSzPts val="3600"/>
              <a:buFont typeface="Raleway"/>
              <a:buNone/>
              <a:defRPr sz="3600">
                <a:solidFill>
                  <a:srgbClr val="97ABBC"/>
                </a:solidFill>
                <a:latin typeface="Raleway"/>
                <a:ea typeface="Raleway"/>
                <a:cs typeface="Raleway"/>
                <a:sym typeface="Raleway"/>
              </a:defRPr>
            </a:lvl8pPr>
            <a:lvl9pPr lvl="8">
              <a:spcBef>
                <a:spcPts val="0"/>
              </a:spcBef>
              <a:spcAft>
                <a:spcPts val="0"/>
              </a:spcAft>
              <a:buClr>
                <a:srgbClr val="97ABBC"/>
              </a:buClr>
              <a:buSzPts val="3600"/>
              <a:buFont typeface="Raleway"/>
              <a:buNone/>
              <a:defRPr sz="3600">
                <a:solidFill>
                  <a:srgbClr val="97ABBC"/>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893700" y="1831450"/>
            <a:ext cx="6462600" cy="4736400"/>
          </a:xfrm>
          <a:prstGeom prst="rect">
            <a:avLst/>
          </a:prstGeom>
          <a:noFill/>
          <a:ln>
            <a:noFill/>
          </a:ln>
        </p:spPr>
        <p:txBody>
          <a:bodyPr spcFirstLastPara="1" wrap="square" lIns="91425" tIns="91425" rIns="91425" bIns="91425" anchor="t" anchorCtr="0"/>
          <a:lstStyle>
            <a:lvl1pPr marL="457200" lvl="0" indent="-419100">
              <a:spcBef>
                <a:spcPts val="600"/>
              </a:spcBef>
              <a:spcAft>
                <a:spcPts val="0"/>
              </a:spcAft>
              <a:buClr>
                <a:srgbClr val="677480"/>
              </a:buClr>
              <a:buSzPts val="3000"/>
              <a:buFont typeface="Lato"/>
              <a:buChar char="▷"/>
              <a:defRPr sz="3000">
                <a:solidFill>
                  <a:srgbClr val="677480"/>
                </a:solidFill>
                <a:latin typeface="Lato"/>
                <a:ea typeface="Lato"/>
                <a:cs typeface="Lato"/>
                <a:sym typeface="Lato"/>
              </a:defRPr>
            </a:lvl1pPr>
            <a:lvl2pPr marL="914400" lvl="1" indent="-381000">
              <a:spcBef>
                <a:spcPts val="0"/>
              </a:spcBef>
              <a:spcAft>
                <a:spcPts val="0"/>
              </a:spcAft>
              <a:buClr>
                <a:srgbClr val="677480"/>
              </a:buClr>
              <a:buSzPts val="2400"/>
              <a:buFont typeface="Lato"/>
              <a:buChar char="○"/>
              <a:defRPr sz="2400">
                <a:solidFill>
                  <a:srgbClr val="677480"/>
                </a:solidFill>
                <a:latin typeface="Lato"/>
                <a:ea typeface="Lato"/>
                <a:cs typeface="Lato"/>
                <a:sym typeface="Lato"/>
              </a:defRPr>
            </a:lvl2pPr>
            <a:lvl3pPr marL="1371600" lvl="2" indent="-381000">
              <a:spcBef>
                <a:spcPts val="0"/>
              </a:spcBef>
              <a:spcAft>
                <a:spcPts val="0"/>
              </a:spcAft>
              <a:buClr>
                <a:srgbClr val="677480"/>
              </a:buClr>
              <a:buSzPts val="2400"/>
              <a:buFont typeface="Lato"/>
              <a:buChar char="■"/>
              <a:defRPr sz="2400">
                <a:solidFill>
                  <a:srgbClr val="677480"/>
                </a:solidFill>
                <a:latin typeface="Lato"/>
                <a:ea typeface="Lato"/>
                <a:cs typeface="Lato"/>
                <a:sym typeface="Lato"/>
              </a:defRPr>
            </a:lvl3pPr>
            <a:lvl4pPr marL="1828800" lvl="3" indent="-342900">
              <a:spcBef>
                <a:spcPts val="0"/>
              </a:spcBef>
              <a:spcAft>
                <a:spcPts val="0"/>
              </a:spcAft>
              <a:buClr>
                <a:srgbClr val="677480"/>
              </a:buClr>
              <a:buSzPts val="1800"/>
              <a:buFont typeface="Lato"/>
              <a:buChar char="●"/>
              <a:defRPr sz="1800">
                <a:solidFill>
                  <a:srgbClr val="677480"/>
                </a:solidFill>
                <a:latin typeface="Lato"/>
                <a:ea typeface="Lato"/>
                <a:cs typeface="Lato"/>
                <a:sym typeface="Lato"/>
              </a:defRPr>
            </a:lvl4pPr>
            <a:lvl5pPr marL="2286000" lvl="4" indent="-342900">
              <a:spcBef>
                <a:spcPts val="0"/>
              </a:spcBef>
              <a:spcAft>
                <a:spcPts val="0"/>
              </a:spcAft>
              <a:buClr>
                <a:srgbClr val="677480"/>
              </a:buClr>
              <a:buSzPts val="1800"/>
              <a:buFont typeface="Lato"/>
              <a:buChar char="○"/>
              <a:defRPr sz="1800">
                <a:solidFill>
                  <a:srgbClr val="677480"/>
                </a:solidFill>
                <a:latin typeface="Lato"/>
                <a:ea typeface="Lato"/>
                <a:cs typeface="Lato"/>
                <a:sym typeface="Lato"/>
              </a:defRPr>
            </a:lvl5pPr>
            <a:lvl6pPr marL="2743200" lvl="5" indent="-342900">
              <a:spcBef>
                <a:spcPts val="0"/>
              </a:spcBef>
              <a:spcAft>
                <a:spcPts val="0"/>
              </a:spcAft>
              <a:buClr>
                <a:srgbClr val="677480"/>
              </a:buClr>
              <a:buSzPts val="1800"/>
              <a:buFont typeface="Lato"/>
              <a:buChar char="■"/>
              <a:defRPr sz="1800">
                <a:solidFill>
                  <a:srgbClr val="677480"/>
                </a:solidFill>
                <a:latin typeface="Lato"/>
                <a:ea typeface="Lato"/>
                <a:cs typeface="Lato"/>
                <a:sym typeface="Lato"/>
              </a:defRPr>
            </a:lvl6pPr>
            <a:lvl7pPr marL="3200400" lvl="6" indent="-342900">
              <a:spcBef>
                <a:spcPts val="0"/>
              </a:spcBef>
              <a:spcAft>
                <a:spcPts val="0"/>
              </a:spcAft>
              <a:buClr>
                <a:srgbClr val="677480"/>
              </a:buClr>
              <a:buSzPts val="1800"/>
              <a:buFont typeface="Lato"/>
              <a:buChar char="●"/>
              <a:defRPr sz="1800">
                <a:solidFill>
                  <a:srgbClr val="677480"/>
                </a:solidFill>
                <a:latin typeface="Lato"/>
                <a:ea typeface="Lato"/>
                <a:cs typeface="Lato"/>
                <a:sym typeface="Lato"/>
              </a:defRPr>
            </a:lvl7pPr>
            <a:lvl8pPr marL="3657600" lvl="7" indent="-342900">
              <a:spcBef>
                <a:spcPts val="0"/>
              </a:spcBef>
              <a:spcAft>
                <a:spcPts val="0"/>
              </a:spcAft>
              <a:buClr>
                <a:srgbClr val="677480"/>
              </a:buClr>
              <a:buSzPts val="1800"/>
              <a:buFont typeface="Lato"/>
              <a:buChar char="○"/>
              <a:defRPr sz="1800">
                <a:solidFill>
                  <a:srgbClr val="677480"/>
                </a:solidFill>
                <a:latin typeface="Lato"/>
                <a:ea typeface="Lato"/>
                <a:cs typeface="Lato"/>
                <a:sym typeface="Lato"/>
              </a:defRPr>
            </a:lvl8pPr>
            <a:lvl9pPr marL="4114800" lvl="8" indent="-342900">
              <a:spcBef>
                <a:spcPts val="0"/>
              </a:spcBef>
              <a:spcAft>
                <a:spcPts val="0"/>
              </a:spcAft>
              <a:buClr>
                <a:srgbClr val="677480"/>
              </a:buClr>
              <a:buSzPts val="1800"/>
              <a:buFont typeface="Lato"/>
              <a:buChar char="■"/>
              <a:defRPr sz="1800">
                <a:solidFill>
                  <a:srgbClr val="677480"/>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80575" y="6364177"/>
            <a:ext cx="548700" cy="417900"/>
          </a:xfrm>
          <a:prstGeom prst="rect">
            <a:avLst/>
          </a:prstGeom>
          <a:noFill/>
          <a:ln>
            <a:noFill/>
          </a:ln>
        </p:spPr>
        <p:txBody>
          <a:bodyPr spcFirstLastPara="1" wrap="square" lIns="91425" tIns="91425" rIns="91425" bIns="91425" anchor="t" anchorCtr="0">
            <a:noAutofit/>
          </a:bodyPr>
          <a:lstStyle>
            <a:lvl1pPr lvl="0" algn="r">
              <a:buNone/>
              <a:defRPr sz="1300">
                <a:solidFill>
                  <a:srgbClr val="97ABBC"/>
                </a:solidFill>
                <a:latin typeface="Lato"/>
                <a:ea typeface="Lato"/>
                <a:cs typeface="Lato"/>
                <a:sym typeface="Lato"/>
              </a:defRPr>
            </a:lvl1pPr>
            <a:lvl2pPr lvl="1" algn="r">
              <a:buNone/>
              <a:defRPr sz="1300">
                <a:solidFill>
                  <a:srgbClr val="97ABBC"/>
                </a:solidFill>
                <a:latin typeface="Lato"/>
                <a:ea typeface="Lato"/>
                <a:cs typeface="Lato"/>
                <a:sym typeface="Lato"/>
              </a:defRPr>
            </a:lvl2pPr>
            <a:lvl3pPr lvl="2" algn="r">
              <a:buNone/>
              <a:defRPr sz="1300">
                <a:solidFill>
                  <a:srgbClr val="97ABBC"/>
                </a:solidFill>
                <a:latin typeface="Lato"/>
                <a:ea typeface="Lato"/>
                <a:cs typeface="Lato"/>
                <a:sym typeface="Lato"/>
              </a:defRPr>
            </a:lvl3pPr>
            <a:lvl4pPr lvl="3" algn="r">
              <a:buNone/>
              <a:defRPr sz="1300">
                <a:solidFill>
                  <a:srgbClr val="97ABBC"/>
                </a:solidFill>
                <a:latin typeface="Lato"/>
                <a:ea typeface="Lato"/>
                <a:cs typeface="Lato"/>
                <a:sym typeface="Lato"/>
              </a:defRPr>
            </a:lvl4pPr>
            <a:lvl5pPr lvl="4" algn="r">
              <a:buNone/>
              <a:defRPr sz="1300">
                <a:solidFill>
                  <a:srgbClr val="97ABBC"/>
                </a:solidFill>
                <a:latin typeface="Lato"/>
                <a:ea typeface="Lato"/>
                <a:cs typeface="Lato"/>
                <a:sym typeface="Lato"/>
              </a:defRPr>
            </a:lvl5pPr>
            <a:lvl6pPr lvl="5" algn="r">
              <a:buNone/>
              <a:defRPr sz="1300">
                <a:solidFill>
                  <a:srgbClr val="97ABBC"/>
                </a:solidFill>
                <a:latin typeface="Lato"/>
                <a:ea typeface="Lato"/>
                <a:cs typeface="Lato"/>
                <a:sym typeface="Lato"/>
              </a:defRPr>
            </a:lvl6pPr>
            <a:lvl7pPr lvl="6" algn="r">
              <a:buNone/>
              <a:defRPr sz="1300">
                <a:solidFill>
                  <a:srgbClr val="97ABBC"/>
                </a:solidFill>
                <a:latin typeface="Lato"/>
                <a:ea typeface="Lato"/>
                <a:cs typeface="Lato"/>
                <a:sym typeface="Lato"/>
              </a:defRPr>
            </a:lvl7pPr>
            <a:lvl8pPr lvl="7" algn="r">
              <a:buNone/>
              <a:defRPr sz="1300">
                <a:solidFill>
                  <a:srgbClr val="97ABBC"/>
                </a:solidFill>
                <a:latin typeface="Lato"/>
                <a:ea typeface="Lato"/>
                <a:cs typeface="Lato"/>
                <a:sym typeface="Lato"/>
              </a:defRPr>
            </a:lvl8pPr>
            <a:lvl9pPr lvl="8" algn="r">
              <a:buNone/>
              <a:defRPr sz="1300">
                <a:solidFill>
                  <a:srgbClr val="97ABBC"/>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6" r:id="rId5"/>
    <p:sldLayoutId id="2147483657" r:id="rId6"/>
    <p:sldLayoutId id="2147483659" r:id="rId7"/>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5.xml"/><Relationship Id="rId5" Type="http://schemas.openxmlformats.org/officeDocument/2006/relationships/image" Target="../media/image7.png"/><Relationship Id="rId4" Type="http://schemas.openxmlformats.org/officeDocument/2006/relationships/image" Target="../media/image6.jpe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8.png"/><Relationship Id="rId7" Type="http://schemas.openxmlformats.org/officeDocument/2006/relationships/diagramQuickStyle" Target="../diagrams/quickStyle1.xml"/><Relationship Id="rId2" Type="http://schemas.openxmlformats.org/officeDocument/2006/relationships/notesSlide" Target="../notesSlides/notesSlide11.xml"/><Relationship Id="rId1" Type="http://schemas.openxmlformats.org/officeDocument/2006/relationships/slideLayout" Target="../slideLayouts/slideLayout4.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1.png"/><Relationship Id="rId9" Type="http://schemas.microsoft.com/office/2007/relationships/diagramDrawing" Target="../diagrams/drawing1.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4.xml"/><Relationship Id="rId5" Type="http://schemas.openxmlformats.org/officeDocument/2006/relationships/image" Target="../media/image9.png"/><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5.xml"/><Relationship Id="rId4" Type="http://schemas.openxmlformats.org/officeDocument/2006/relationships/image" Target="../media/image1.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6.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image" Target="../media/image12.png"/><Relationship Id="rId7"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5.xml"/><Relationship Id="rId6" Type="http://schemas.openxmlformats.org/officeDocument/2006/relationships/image" Target="../media/image15.png"/><Relationship Id="rId5" Type="http://schemas.openxmlformats.org/officeDocument/2006/relationships/image" Target="../media/image14.svg"/><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4.xml"/><Relationship Id="rId4" Type="http://schemas.openxmlformats.org/officeDocument/2006/relationships/image" Target="../media/image16.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5.jp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2"/>
          <p:cNvSpPr txBox="1">
            <a:spLocks noGrp="1"/>
          </p:cNvSpPr>
          <p:nvPr>
            <p:ph type="ctrTitle" idx="4294967295"/>
          </p:nvPr>
        </p:nvSpPr>
        <p:spPr>
          <a:xfrm>
            <a:off x="311944" y="1607290"/>
            <a:ext cx="8520112" cy="1546225"/>
          </a:xfrm>
          <a:prstGeom prst="rect">
            <a:avLst/>
          </a:prstGeom>
        </p:spPr>
        <p:txBody>
          <a:bodyPr spcFirstLastPara="1" wrap="square" lIns="91425" tIns="91425" rIns="91425" bIns="91425" anchor="t" anchorCtr="0">
            <a:noAutofit/>
          </a:bodyPr>
          <a:lstStyle/>
          <a:p>
            <a:pPr lvl="0"/>
            <a:r>
              <a:rPr lang="id-ID" sz="4000" dirty="0">
                <a:solidFill>
                  <a:schemeClr val="tx1"/>
                </a:solidFill>
                <a:latin typeface="+mj-lt"/>
              </a:rPr>
              <a:t>Pengembangan Sistem Estimasi Deforestasi Lahan Gambut Akibat Kebakaran Menggunakan </a:t>
            </a:r>
            <a:r>
              <a:rPr lang="id-ID" sz="4000" i="1" dirty="0" err="1">
                <a:solidFill>
                  <a:schemeClr val="tx1"/>
                </a:solidFill>
                <a:latin typeface="+mj-lt"/>
              </a:rPr>
              <a:t>Framework</a:t>
            </a:r>
            <a:r>
              <a:rPr lang="id-ID" sz="4000" dirty="0">
                <a:solidFill>
                  <a:schemeClr val="tx1"/>
                </a:solidFill>
                <a:latin typeface="+mj-lt"/>
              </a:rPr>
              <a:t> </a:t>
            </a:r>
            <a:r>
              <a:rPr lang="id-ID" sz="4000" dirty="0" err="1">
                <a:solidFill>
                  <a:schemeClr val="tx1"/>
                </a:solidFill>
                <a:latin typeface="+mj-lt"/>
              </a:rPr>
              <a:t>Shiny</a:t>
            </a:r>
            <a:endParaRPr sz="4000" dirty="0">
              <a:solidFill>
                <a:schemeClr val="tx1"/>
              </a:solidFill>
              <a:latin typeface="+mj-lt"/>
            </a:endParaRPr>
          </a:p>
        </p:txBody>
      </p:sp>
      <p:sp>
        <p:nvSpPr>
          <p:cNvPr id="2" name="TextBox 1">
            <a:extLst>
              <a:ext uri="{FF2B5EF4-FFF2-40B4-BE49-F238E27FC236}">
                <a16:creationId xmlns:a16="http://schemas.microsoft.com/office/drawing/2014/main" id="{936A081F-388E-42C5-BE0E-9114B40ABB03}"/>
              </a:ext>
            </a:extLst>
          </p:cNvPr>
          <p:cNvSpPr txBox="1"/>
          <p:nvPr/>
        </p:nvSpPr>
        <p:spPr>
          <a:xfrm>
            <a:off x="311944" y="4395393"/>
            <a:ext cx="5291833" cy="830997"/>
          </a:xfrm>
          <a:prstGeom prst="rect">
            <a:avLst/>
          </a:prstGeom>
          <a:noFill/>
        </p:spPr>
        <p:txBody>
          <a:bodyPr wrap="none" rtlCol="0">
            <a:spAutoFit/>
          </a:bodyPr>
          <a:lstStyle/>
          <a:p>
            <a:r>
              <a:rPr lang="en-US" sz="1600" dirty="0">
                <a:solidFill>
                  <a:schemeClr val="tx1"/>
                </a:solidFill>
              </a:rPr>
              <a:t>Noer </a:t>
            </a:r>
            <a:r>
              <a:rPr lang="en-US" sz="1600" dirty="0" err="1">
                <a:solidFill>
                  <a:schemeClr val="tx1"/>
                </a:solidFill>
              </a:rPr>
              <a:t>Widya</a:t>
            </a:r>
            <a:r>
              <a:rPr lang="en-US" sz="1600" dirty="0">
                <a:solidFill>
                  <a:schemeClr val="tx1"/>
                </a:solidFill>
              </a:rPr>
              <a:t> Herlambang</a:t>
            </a:r>
          </a:p>
          <a:p>
            <a:r>
              <a:rPr lang="en-US" sz="1600" dirty="0" err="1">
                <a:solidFill>
                  <a:schemeClr val="tx1"/>
                </a:solidFill>
              </a:rPr>
              <a:t>Pembimbing</a:t>
            </a:r>
            <a:r>
              <a:rPr lang="en-US" sz="1600" dirty="0">
                <a:solidFill>
                  <a:schemeClr val="tx1"/>
                </a:solidFill>
              </a:rPr>
              <a:t> : </a:t>
            </a:r>
            <a:r>
              <a:rPr lang="id-ID" sz="1600" dirty="0" err="1">
                <a:solidFill>
                  <a:schemeClr val="tx1"/>
                </a:solidFill>
              </a:rPr>
              <a:t>Dr</a:t>
            </a:r>
            <a:r>
              <a:rPr lang="id-ID" sz="1600" dirty="0">
                <a:solidFill>
                  <a:schemeClr val="tx1"/>
                </a:solidFill>
              </a:rPr>
              <a:t> Imas </a:t>
            </a:r>
            <a:r>
              <a:rPr lang="id-ID" sz="1600" dirty="0" err="1">
                <a:solidFill>
                  <a:schemeClr val="tx1"/>
                </a:solidFill>
              </a:rPr>
              <a:t>Sukaesih</a:t>
            </a:r>
            <a:r>
              <a:rPr lang="id-ID" sz="1600" dirty="0">
                <a:solidFill>
                  <a:schemeClr val="tx1"/>
                </a:solidFill>
              </a:rPr>
              <a:t> Sitanggang, </a:t>
            </a:r>
            <a:r>
              <a:rPr lang="id-ID" sz="1600" dirty="0" err="1">
                <a:solidFill>
                  <a:schemeClr val="tx1"/>
                </a:solidFill>
              </a:rPr>
              <a:t>SSi</a:t>
            </a:r>
            <a:r>
              <a:rPr lang="id-ID" sz="1600" dirty="0">
                <a:solidFill>
                  <a:schemeClr val="tx1"/>
                </a:solidFill>
              </a:rPr>
              <a:t> </a:t>
            </a:r>
            <a:r>
              <a:rPr lang="id-ID" sz="1600" dirty="0" err="1">
                <a:solidFill>
                  <a:schemeClr val="tx1"/>
                </a:solidFill>
              </a:rPr>
              <a:t>Mkom</a:t>
            </a:r>
            <a:endParaRPr lang="en-US" sz="1600" dirty="0">
              <a:solidFill>
                <a:schemeClr val="tx1"/>
              </a:solidFill>
            </a:endParaRPr>
          </a:p>
          <a:p>
            <a:r>
              <a:rPr lang="en-US" sz="1600" dirty="0">
                <a:solidFill>
                  <a:schemeClr val="tx1"/>
                </a:solidFill>
              </a:rPr>
              <a:t>Prodi </a:t>
            </a:r>
            <a:r>
              <a:rPr lang="en-US" sz="1600" dirty="0" err="1">
                <a:solidFill>
                  <a:schemeClr val="tx1"/>
                </a:solidFill>
              </a:rPr>
              <a:t>Ilmu</a:t>
            </a:r>
            <a:r>
              <a:rPr lang="en-US" sz="1600" dirty="0">
                <a:solidFill>
                  <a:schemeClr val="tx1"/>
                </a:solidFill>
              </a:rPr>
              <a:t> </a:t>
            </a:r>
            <a:r>
              <a:rPr lang="en-US" sz="1600" dirty="0" err="1">
                <a:solidFill>
                  <a:schemeClr val="tx1"/>
                </a:solidFill>
              </a:rPr>
              <a:t>Komputer</a:t>
            </a:r>
            <a:endParaRPr lang="id-ID" sz="1600" dirty="0">
              <a:solidFill>
                <a:schemeClr val="tx1"/>
              </a:solidFill>
            </a:endParaRPr>
          </a:p>
        </p:txBody>
      </p:sp>
      <p:pic>
        <p:nvPicPr>
          <p:cNvPr id="3" name="Picture 2">
            <a:extLst>
              <a:ext uri="{FF2B5EF4-FFF2-40B4-BE49-F238E27FC236}">
                <a16:creationId xmlns:a16="http://schemas.microsoft.com/office/drawing/2014/main" id="{4694463D-C703-4A8B-839A-D168011C9A19}"/>
              </a:ext>
            </a:extLst>
          </p:cNvPr>
          <p:cNvPicPr>
            <a:picLocks noChangeAspect="1"/>
          </p:cNvPicPr>
          <p:nvPr/>
        </p:nvPicPr>
        <p:blipFill rotWithShape="1">
          <a:blip r:embed="rId3"/>
          <a:srcRect l="1023"/>
          <a:stretch/>
        </p:blipFill>
        <p:spPr>
          <a:xfrm>
            <a:off x="0" y="1201629"/>
            <a:ext cx="8032303" cy="323850"/>
          </a:xfrm>
          <a:prstGeom prst="rect">
            <a:avLst/>
          </a:prstGeom>
        </p:spPr>
      </p:pic>
      <p:pic>
        <p:nvPicPr>
          <p:cNvPr id="1026" name="Picture 2" descr="https://lh5.googleusercontent.com/p78BKpeblFMekjV6g04y37sWvc9gpuc2a2b6g3Sbc8mfNoyd68yhPmaFgZyIeNEdc4NwYbiulOjy3y0TmBNT5eMuKNXoEpVO0stqoyANQwCduwKuSteB9WQhHr1PH6T3TBwV7JIsmsGfyrVl9g">
            <a:extLst>
              <a:ext uri="{FF2B5EF4-FFF2-40B4-BE49-F238E27FC236}">
                <a16:creationId xmlns:a16="http://schemas.microsoft.com/office/drawing/2014/main" id="{39C5DDC0-FC89-4ACA-B444-39FB9BFFE3D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1944" y="224754"/>
            <a:ext cx="895064" cy="89506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A1A13E8F-5D0C-4EC5-A4CB-078B6A19C970}"/>
              </a:ext>
            </a:extLst>
          </p:cNvPr>
          <p:cNvSpPr txBox="1"/>
          <p:nvPr/>
        </p:nvSpPr>
        <p:spPr>
          <a:xfrm>
            <a:off x="1366719" y="379898"/>
            <a:ext cx="3182281" cy="584775"/>
          </a:xfrm>
          <a:prstGeom prst="rect">
            <a:avLst/>
          </a:prstGeom>
          <a:noFill/>
        </p:spPr>
        <p:txBody>
          <a:bodyPr wrap="none" rtlCol="0">
            <a:spAutoFit/>
          </a:bodyPr>
          <a:lstStyle/>
          <a:p>
            <a:r>
              <a:rPr lang="en-US" sz="1600" b="1" dirty="0"/>
              <a:t>Computer Science Department</a:t>
            </a:r>
          </a:p>
          <a:p>
            <a:r>
              <a:rPr lang="en-US" sz="1600" b="1" dirty="0"/>
              <a:t>Bogor Agricultural University</a:t>
            </a:r>
            <a:endParaRPr lang="id-ID" sz="16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B2E6BF75-B53E-44E2-AEC7-208E45AA74EB}"/>
              </a:ext>
            </a:extLst>
          </p:cNvPr>
          <p:cNvSpPr>
            <a:spLocks noGrp="1"/>
          </p:cNvSpPr>
          <p:nvPr>
            <p:ph type="body" idx="1"/>
          </p:nvPr>
        </p:nvSpPr>
        <p:spPr>
          <a:xfrm>
            <a:off x="393700" y="2882400"/>
            <a:ext cx="8547100" cy="1093200"/>
          </a:xfrm>
        </p:spPr>
        <p:txBody>
          <a:bodyPr/>
          <a:lstStyle/>
          <a:p>
            <a:pPr marL="38100" indent="0">
              <a:buNone/>
            </a:pPr>
            <a:r>
              <a:rPr lang="en-US" i="0" dirty="0" err="1">
                <a:solidFill>
                  <a:schemeClr val="tx1"/>
                </a:solidFill>
              </a:rPr>
              <a:t>Membangun</a:t>
            </a:r>
            <a:r>
              <a:rPr lang="en-US" i="0" dirty="0">
                <a:solidFill>
                  <a:schemeClr val="tx1"/>
                </a:solidFill>
              </a:rPr>
              <a:t> </a:t>
            </a:r>
            <a:r>
              <a:rPr lang="en-US" i="0" dirty="0" err="1">
                <a:solidFill>
                  <a:schemeClr val="tx1"/>
                </a:solidFill>
              </a:rPr>
              <a:t>aplikasi</a:t>
            </a:r>
            <a:r>
              <a:rPr lang="en-US" i="0" dirty="0">
                <a:solidFill>
                  <a:schemeClr val="tx1"/>
                </a:solidFill>
              </a:rPr>
              <a:t> web </a:t>
            </a:r>
            <a:r>
              <a:rPr lang="en-US" i="0" dirty="0" err="1">
                <a:solidFill>
                  <a:schemeClr val="tx1"/>
                </a:solidFill>
              </a:rPr>
              <a:t>untuk</a:t>
            </a:r>
            <a:r>
              <a:rPr lang="en-US" i="0" dirty="0">
                <a:solidFill>
                  <a:schemeClr val="tx1"/>
                </a:solidFill>
              </a:rPr>
              <a:t> </a:t>
            </a:r>
            <a:r>
              <a:rPr lang="en-US" i="0" dirty="0" err="1">
                <a:solidFill>
                  <a:schemeClr val="tx1"/>
                </a:solidFill>
              </a:rPr>
              <a:t>mengotomasi</a:t>
            </a:r>
            <a:r>
              <a:rPr lang="en-US" i="0" dirty="0">
                <a:solidFill>
                  <a:schemeClr val="tx1"/>
                </a:solidFill>
              </a:rPr>
              <a:t> proses </a:t>
            </a:r>
            <a:r>
              <a:rPr lang="en-US" i="0" dirty="0" err="1">
                <a:solidFill>
                  <a:schemeClr val="tx1"/>
                </a:solidFill>
              </a:rPr>
              <a:t>estimasi</a:t>
            </a:r>
            <a:r>
              <a:rPr lang="en-US" i="0" dirty="0">
                <a:solidFill>
                  <a:schemeClr val="tx1"/>
                </a:solidFill>
              </a:rPr>
              <a:t> </a:t>
            </a:r>
            <a:r>
              <a:rPr lang="en-US" i="0" dirty="0" err="1">
                <a:solidFill>
                  <a:schemeClr val="tx1"/>
                </a:solidFill>
              </a:rPr>
              <a:t>deforestasi</a:t>
            </a:r>
            <a:r>
              <a:rPr lang="en-US" i="0" dirty="0">
                <a:solidFill>
                  <a:schemeClr val="tx1"/>
                </a:solidFill>
              </a:rPr>
              <a:t> </a:t>
            </a:r>
            <a:r>
              <a:rPr lang="en-US" i="0" dirty="0" err="1">
                <a:solidFill>
                  <a:schemeClr val="tx1"/>
                </a:solidFill>
              </a:rPr>
              <a:t>lahan</a:t>
            </a:r>
            <a:r>
              <a:rPr lang="en-US" i="0" dirty="0">
                <a:solidFill>
                  <a:schemeClr val="tx1"/>
                </a:solidFill>
              </a:rPr>
              <a:t> </a:t>
            </a:r>
            <a:r>
              <a:rPr lang="en-US" i="0" dirty="0" err="1">
                <a:solidFill>
                  <a:schemeClr val="tx1"/>
                </a:solidFill>
              </a:rPr>
              <a:t>gambut</a:t>
            </a:r>
            <a:r>
              <a:rPr lang="en-US" i="0" dirty="0">
                <a:solidFill>
                  <a:schemeClr val="tx1"/>
                </a:solidFill>
              </a:rPr>
              <a:t> </a:t>
            </a:r>
            <a:r>
              <a:rPr lang="en-US" i="0" dirty="0" err="1">
                <a:solidFill>
                  <a:schemeClr val="tx1"/>
                </a:solidFill>
              </a:rPr>
              <a:t>akibat</a:t>
            </a:r>
            <a:r>
              <a:rPr lang="en-US" i="0" dirty="0">
                <a:solidFill>
                  <a:schemeClr val="tx1"/>
                </a:solidFill>
              </a:rPr>
              <a:t> </a:t>
            </a:r>
            <a:r>
              <a:rPr lang="en-US" i="0" dirty="0" err="1">
                <a:solidFill>
                  <a:schemeClr val="tx1"/>
                </a:solidFill>
              </a:rPr>
              <a:t>kebakaran</a:t>
            </a:r>
            <a:r>
              <a:rPr lang="en-US" i="0" dirty="0">
                <a:solidFill>
                  <a:schemeClr val="tx1"/>
                </a:solidFill>
              </a:rPr>
              <a:t> </a:t>
            </a:r>
            <a:r>
              <a:rPr lang="en-US" i="0" dirty="0" err="1">
                <a:solidFill>
                  <a:schemeClr val="tx1"/>
                </a:solidFill>
              </a:rPr>
              <a:t>menggunakan</a:t>
            </a:r>
            <a:r>
              <a:rPr lang="en-US" i="0" dirty="0">
                <a:solidFill>
                  <a:schemeClr val="tx1"/>
                </a:solidFill>
              </a:rPr>
              <a:t> </a:t>
            </a:r>
            <a:r>
              <a:rPr lang="en-US" dirty="0">
                <a:solidFill>
                  <a:schemeClr val="tx1"/>
                </a:solidFill>
              </a:rPr>
              <a:t>framework</a:t>
            </a:r>
            <a:r>
              <a:rPr lang="en-US" i="0" dirty="0">
                <a:solidFill>
                  <a:schemeClr val="tx1"/>
                </a:solidFill>
              </a:rPr>
              <a:t> Shiny</a:t>
            </a:r>
            <a:endParaRPr lang="id-ID" i="0" dirty="0">
              <a:solidFill>
                <a:schemeClr val="tx1"/>
              </a:solidFill>
            </a:endParaRPr>
          </a:p>
        </p:txBody>
      </p:sp>
      <p:sp>
        <p:nvSpPr>
          <p:cNvPr id="4" name="Slide Number Placeholder 3">
            <a:extLst>
              <a:ext uri="{FF2B5EF4-FFF2-40B4-BE49-F238E27FC236}">
                <a16:creationId xmlns:a16="http://schemas.microsoft.com/office/drawing/2014/main" id="{8F078D6F-E1F9-4960-BEAF-0BB2D867EC5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a:t>
            </a:fld>
            <a:endParaRPr lang="en"/>
          </a:p>
        </p:txBody>
      </p:sp>
      <p:sp>
        <p:nvSpPr>
          <p:cNvPr id="6" name="TextBox 5">
            <a:extLst>
              <a:ext uri="{FF2B5EF4-FFF2-40B4-BE49-F238E27FC236}">
                <a16:creationId xmlns:a16="http://schemas.microsoft.com/office/drawing/2014/main" id="{9F058855-14F7-499C-A1F8-AF108A1600EC}"/>
              </a:ext>
            </a:extLst>
          </p:cNvPr>
          <p:cNvSpPr txBox="1"/>
          <p:nvPr/>
        </p:nvSpPr>
        <p:spPr>
          <a:xfrm>
            <a:off x="2915011" y="609600"/>
            <a:ext cx="3313728" cy="584775"/>
          </a:xfrm>
          <a:prstGeom prst="rect">
            <a:avLst/>
          </a:prstGeom>
          <a:noFill/>
        </p:spPr>
        <p:txBody>
          <a:bodyPr wrap="none" rtlCol="0">
            <a:spAutoFit/>
          </a:bodyPr>
          <a:lstStyle/>
          <a:p>
            <a:r>
              <a:rPr lang="en-US" sz="3200" dirty="0" err="1">
                <a:solidFill>
                  <a:schemeClr val="tx1"/>
                </a:solidFill>
                <a:latin typeface="Lato" panose="020B0604020202020204" charset="0"/>
              </a:rPr>
              <a:t>Tujuan</a:t>
            </a:r>
            <a:r>
              <a:rPr lang="en-US" sz="3200" dirty="0">
                <a:solidFill>
                  <a:schemeClr val="tx1"/>
                </a:solidFill>
                <a:latin typeface="Lato" panose="020B0604020202020204" charset="0"/>
              </a:rPr>
              <a:t> </a:t>
            </a:r>
            <a:r>
              <a:rPr lang="en-US" sz="3200" dirty="0" err="1">
                <a:solidFill>
                  <a:schemeClr val="tx1"/>
                </a:solidFill>
                <a:latin typeface="Lato" panose="020B0604020202020204" charset="0"/>
              </a:rPr>
              <a:t>Penelitian</a:t>
            </a:r>
            <a:endParaRPr lang="id-ID" sz="3200" dirty="0">
              <a:solidFill>
                <a:schemeClr val="tx1"/>
              </a:solidFill>
              <a:latin typeface="Lato" panose="020B0604020202020204" charset="0"/>
            </a:endParaRPr>
          </a:p>
        </p:txBody>
      </p:sp>
    </p:spTree>
    <p:extLst>
      <p:ext uri="{BB962C8B-B14F-4D97-AF65-F5344CB8AC3E}">
        <p14:creationId xmlns:p14="http://schemas.microsoft.com/office/powerpoint/2010/main" val="42520631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B2E6BF75-B53E-44E2-AEC7-208E45AA74EB}"/>
              </a:ext>
            </a:extLst>
          </p:cNvPr>
          <p:cNvSpPr>
            <a:spLocks noGrp="1"/>
          </p:cNvSpPr>
          <p:nvPr>
            <p:ph type="body" idx="1"/>
          </p:nvPr>
        </p:nvSpPr>
        <p:spPr>
          <a:xfrm>
            <a:off x="393700" y="2882400"/>
            <a:ext cx="8547100" cy="1093200"/>
          </a:xfrm>
        </p:spPr>
        <p:txBody>
          <a:bodyPr/>
          <a:lstStyle/>
          <a:p>
            <a:pPr marL="38100" indent="0">
              <a:buNone/>
            </a:pPr>
            <a:r>
              <a:rPr lang="id-ID" i="0" dirty="0">
                <a:solidFill>
                  <a:schemeClr val="tx1"/>
                </a:solidFill>
              </a:rPr>
              <a:t>Penelitian ini diharapkan dapat membantu pengguna dalam proses estimasi deforestasi lahan gambut akibat kebakaran yang berguna dalam penentuan kebijakan oleh </a:t>
            </a:r>
            <a:r>
              <a:rPr lang="id-ID" dirty="0" err="1">
                <a:solidFill>
                  <a:schemeClr val="tx1"/>
                </a:solidFill>
              </a:rPr>
              <a:t>stakeholder</a:t>
            </a:r>
            <a:r>
              <a:rPr lang="id-ID" i="0" dirty="0">
                <a:solidFill>
                  <a:schemeClr val="tx1"/>
                </a:solidFill>
              </a:rPr>
              <a:t> ke</a:t>
            </a:r>
            <a:r>
              <a:rPr lang="en-US" i="0" dirty="0">
                <a:solidFill>
                  <a:schemeClr val="tx1"/>
                </a:solidFill>
              </a:rPr>
              <a:t> </a:t>
            </a:r>
            <a:r>
              <a:rPr lang="id-ID" i="0" dirty="0">
                <a:solidFill>
                  <a:schemeClr val="tx1"/>
                </a:solidFill>
              </a:rPr>
              <a:t>depannya</a:t>
            </a:r>
          </a:p>
        </p:txBody>
      </p:sp>
      <p:sp>
        <p:nvSpPr>
          <p:cNvPr id="4" name="Slide Number Placeholder 3">
            <a:extLst>
              <a:ext uri="{FF2B5EF4-FFF2-40B4-BE49-F238E27FC236}">
                <a16:creationId xmlns:a16="http://schemas.microsoft.com/office/drawing/2014/main" id="{8F078D6F-E1F9-4960-BEAF-0BB2D867EC5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11</a:t>
            </a:fld>
            <a:endParaRPr lang="en"/>
          </a:p>
        </p:txBody>
      </p:sp>
      <p:sp>
        <p:nvSpPr>
          <p:cNvPr id="6" name="TextBox 5">
            <a:extLst>
              <a:ext uri="{FF2B5EF4-FFF2-40B4-BE49-F238E27FC236}">
                <a16:creationId xmlns:a16="http://schemas.microsoft.com/office/drawing/2014/main" id="{9F058855-14F7-499C-A1F8-AF108A1600EC}"/>
              </a:ext>
            </a:extLst>
          </p:cNvPr>
          <p:cNvSpPr txBox="1"/>
          <p:nvPr/>
        </p:nvSpPr>
        <p:spPr>
          <a:xfrm>
            <a:off x="2847685" y="609600"/>
            <a:ext cx="3597460" cy="584775"/>
          </a:xfrm>
          <a:prstGeom prst="rect">
            <a:avLst/>
          </a:prstGeom>
          <a:noFill/>
        </p:spPr>
        <p:txBody>
          <a:bodyPr wrap="none" rtlCol="0">
            <a:spAutoFit/>
          </a:bodyPr>
          <a:lstStyle/>
          <a:p>
            <a:r>
              <a:rPr lang="en-US" sz="3200" dirty="0" err="1">
                <a:solidFill>
                  <a:schemeClr val="tx1"/>
                </a:solidFill>
                <a:latin typeface="Lato" panose="020B0604020202020204" charset="0"/>
              </a:rPr>
              <a:t>Manfaat</a:t>
            </a:r>
            <a:r>
              <a:rPr lang="en-US" sz="3200" dirty="0">
                <a:solidFill>
                  <a:schemeClr val="tx1"/>
                </a:solidFill>
                <a:latin typeface="Lato" panose="020B0604020202020204" charset="0"/>
              </a:rPr>
              <a:t> </a:t>
            </a:r>
            <a:r>
              <a:rPr lang="en-US" sz="3200" dirty="0" err="1">
                <a:solidFill>
                  <a:schemeClr val="tx1"/>
                </a:solidFill>
                <a:latin typeface="Lato" panose="020B0604020202020204" charset="0"/>
              </a:rPr>
              <a:t>Penelitian</a:t>
            </a:r>
            <a:endParaRPr lang="id-ID" sz="3200" dirty="0">
              <a:solidFill>
                <a:schemeClr val="tx1"/>
              </a:solidFill>
              <a:latin typeface="Lato" panose="020B0604020202020204" charset="0"/>
            </a:endParaRPr>
          </a:p>
        </p:txBody>
      </p:sp>
    </p:spTree>
    <p:extLst>
      <p:ext uri="{BB962C8B-B14F-4D97-AF65-F5344CB8AC3E}">
        <p14:creationId xmlns:p14="http://schemas.microsoft.com/office/powerpoint/2010/main" val="593308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F078D6F-E1F9-4960-BEAF-0BB2D867EC5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12</a:t>
            </a:fld>
            <a:endParaRPr lang="en" dirty="0"/>
          </a:p>
        </p:txBody>
      </p:sp>
      <p:sp>
        <p:nvSpPr>
          <p:cNvPr id="6" name="TextBox 5">
            <a:extLst>
              <a:ext uri="{FF2B5EF4-FFF2-40B4-BE49-F238E27FC236}">
                <a16:creationId xmlns:a16="http://schemas.microsoft.com/office/drawing/2014/main" id="{9F058855-14F7-499C-A1F8-AF108A1600EC}"/>
              </a:ext>
            </a:extLst>
          </p:cNvPr>
          <p:cNvSpPr txBox="1"/>
          <p:nvPr/>
        </p:nvSpPr>
        <p:spPr>
          <a:xfrm>
            <a:off x="2309072" y="609600"/>
            <a:ext cx="4716356" cy="584775"/>
          </a:xfrm>
          <a:prstGeom prst="rect">
            <a:avLst/>
          </a:prstGeom>
          <a:noFill/>
        </p:spPr>
        <p:txBody>
          <a:bodyPr wrap="none" rtlCol="0">
            <a:spAutoFit/>
          </a:bodyPr>
          <a:lstStyle/>
          <a:p>
            <a:r>
              <a:rPr lang="en-US" sz="3200" dirty="0" err="1">
                <a:solidFill>
                  <a:schemeClr val="tx1"/>
                </a:solidFill>
                <a:latin typeface="Lato" panose="020B0604020202020204" charset="0"/>
              </a:rPr>
              <a:t>Ruang</a:t>
            </a:r>
            <a:r>
              <a:rPr lang="en-US" sz="3200" dirty="0">
                <a:solidFill>
                  <a:schemeClr val="tx1"/>
                </a:solidFill>
                <a:latin typeface="Lato" panose="020B0604020202020204" charset="0"/>
              </a:rPr>
              <a:t> </a:t>
            </a:r>
            <a:r>
              <a:rPr lang="en-US" sz="3200" dirty="0" err="1">
                <a:solidFill>
                  <a:schemeClr val="tx1"/>
                </a:solidFill>
                <a:latin typeface="Lato" panose="020B0604020202020204" charset="0"/>
              </a:rPr>
              <a:t>Lingkup</a:t>
            </a:r>
            <a:r>
              <a:rPr lang="en-US" sz="3200" dirty="0">
                <a:solidFill>
                  <a:schemeClr val="tx1"/>
                </a:solidFill>
                <a:latin typeface="Lato" panose="020B0604020202020204" charset="0"/>
              </a:rPr>
              <a:t> </a:t>
            </a:r>
            <a:r>
              <a:rPr lang="en-US" sz="3200" dirty="0" err="1">
                <a:solidFill>
                  <a:schemeClr val="tx1"/>
                </a:solidFill>
                <a:latin typeface="Lato" panose="020B0604020202020204" charset="0"/>
              </a:rPr>
              <a:t>Penelitian</a:t>
            </a:r>
            <a:endParaRPr lang="id-ID" sz="3200" dirty="0">
              <a:solidFill>
                <a:schemeClr val="tx1"/>
              </a:solidFill>
              <a:latin typeface="Lato" panose="020B0604020202020204" charset="0"/>
            </a:endParaRPr>
          </a:p>
        </p:txBody>
      </p:sp>
      <p:pic>
        <p:nvPicPr>
          <p:cNvPr id="7" name="Picture 6">
            <a:extLst>
              <a:ext uri="{FF2B5EF4-FFF2-40B4-BE49-F238E27FC236}">
                <a16:creationId xmlns:a16="http://schemas.microsoft.com/office/drawing/2014/main" id="{729A7C28-75EC-4107-B9DE-A07E7F9B7934}"/>
              </a:ext>
            </a:extLst>
          </p:cNvPr>
          <p:cNvPicPr>
            <a:picLocks/>
          </p:cNvPicPr>
          <p:nvPr/>
        </p:nvPicPr>
        <p:blipFill rotWithShape="1">
          <a:blip r:embed="rId3"/>
          <a:srcRect l="1023" t="28574" r="1252" b="35647"/>
          <a:stretch/>
        </p:blipFill>
        <p:spPr>
          <a:xfrm>
            <a:off x="2434125" y="1203960"/>
            <a:ext cx="4417951" cy="91440"/>
          </a:xfrm>
          <a:prstGeom prst="rect">
            <a:avLst/>
          </a:prstGeom>
        </p:spPr>
      </p:pic>
      <p:sp>
        <p:nvSpPr>
          <p:cNvPr id="11" name="Rectangle 10">
            <a:extLst>
              <a:ext uri="{FF2B5EF4-FFF2-40B4-BE49-F238E27FC236}">
                <a16:creationId xmlns:a16="http://schemas.microsoft.com/office/drawing/2014/main" id="{0ED9303A-F728-4EAA-AF62-436461EC43CE}"/>
              </a:ext>
            </a:extLst>
          </p:cNvPr>
          <p:cNvSpPr/>
          <p:nvPr/>
        </p:nvSpPr>
        <p:spPr>
          <a:xfrm>
            <a:off x="1832326" y="1917126"/>
            <a:ext cx="5933230" cy="328834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8" name="Speech Bubble: Rectangle 7">
            <a:extLst>
              <a:ext uri="{FF2B5EF4-FFF2-40B4-BE49-F238E27FC236}">
                <a16:creationId xmlns:a16="http://schemas.microsoft.com/office/drawing/2014/main" id="{5ED2C18A-12E0-42AD-88DD-23E18D0BD714}"/>
              </a:ext>
            </a:extLst>
          </p:cNvPr>
          <p:cNvSpPr/>
          <p:nvPr/>
        </p:nvSpPr>
        <p:spPr>
          <a:xfrm>
            <a:off x="1832326" y="1917126"/>
            <a:ext cx="2966615" cy="1644757"/>
          </a:xfrm>
          <a:prstGeom prst="wedgeRectCallout">
            <a:avLst/>
          </a:prstGeom>
          <a:solidFill>
            <a:srgbClr val="7ECEFD"/>
          </a:solidFill>
          <a:ln>
            <a:solidFill>
              <a:srgbClr val="2185C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err="1">
                <a:solidFill>
                  <a:schemeClr val="tx1"/>
                </a:solidFill>
              </a:rPr>
              <a:t>Sistem</a:t>
            </a:r>
            <a:r>
              <a:rPr lang="en-US" sz="1800" dirty="0">
                <a:solidFill>
                  <a:schemeClr val="tx1"/>
                </a:solidFill>
              </a:rPr>
              <a:t> </a:t>
            </a:r>
            <a:r>
              <a:rPr lang="en-US" sz="1800" dirty="0" err="1">
                <a:solidFill>
                  <a:schemeClr val="tx1"/>
                </a:solidFill>
              </a:rPr>
              <a:t>mengimplmentasikan</a:t>
            </a:r>
            <a:r>
              <a:rPr lang="en-US" sz="1800" dirty="0">
                <a:solidFill>
                  <a:schemeClr val="tx1"/>
                </a:solidFill>
              </a:rPr>
              <a:t> </a:t>
            </a:r>
            <a:r>
              <a:rPr lang="en-US" sz="1800" dirty="0" err="1">
                <a:solidFill>
                  <a:schemeClr val="tx1"/>
                </a:solidFill>
              </a:rPr>
              <a:t>penelitian</a:t>
            </a:r>
            <a:r>
              <a:rPr lang="en-US" sz="1800" dirty="0">
                <a:solidFill>
                  <a:schemeClr val="tx1"/>
                </a:solidFill>
              </a:rPr>
              <a:t> </a:t>
            </a:r>
            <a:r>
              <a:rPr lang="en-US" sz="1800" dirty="0" err="1">
                <a:solidFill>
                  <a:schemeClr val="tx1"/>
                </a:solidFill>
              </a:rPr>
              <a:t>Sofiana</a:t>
            </a:r>
            <a:r>
              <a:rPr lang="en-US" sz="1800" dirty="0">
                <a:solidFill>
                  <a:schemeClr val="tx1"/>
                </a:solidFill>
              </a:rPr>
              <a:t> (2018)</a:t>
            </a:r>
            <a:endParaRPr lang="id-ID" sz="1800" dirty="0">
              <a:solidFill>
                <a:schemeClr val="tx1"/>
              </a:solidFill>
            </a:endParaRPr>
          </a:p>
        </p:txBody>
      </p:sp>
      <p:sp>
        <p:nvSpPr>
          <p:cNvPr id="10" name="Speech Bubble: Rectangle 9">
            <a:extLst>
              <a:ext uri="{FF2B5EF4-FFF2-40B4-BE49-F238E27FC236}">
                <a16:creationId xmlns:a16="http://schemas.microsoft.com/office/drawing/2014/main" id="{0859CCFA-B1C1-4F4A-8725-75D98866143D}"/>
              </a:ext>
            </a:extLst>
          </p:cNvPr>
          <p:cNvSpPr/>
          <p:nvPr/>
        </p:nvSpPr>
        <p:spPr>
          <a:xfrm>
            <a:off x="4798941" y="3560713"/>
            <a:ext cx="2966615" cy="1644757"/>
          </a:xfrm>
          <a:prstGeom prst="wedgeRectCallout">
            <a:avLst>
              <a:gd name="adj1" fmla="val 20879"/>
              <a:gd name="adj2" fmla="val -62029"/>
            </a:avLst>
          </a:prstGeom>
          <a:solidFill>
            <a:srgbClr val="7ECEFD"/>
          </a:solidFill>
          <a:ln>
            <a:solidFill>
              <a:srgbClr val="2185C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tx1"/>
                </a:solidFill>
              </a:rPr>
              <a:t>Citra </a:t>
            </a:r>
            <a:r>
              <a:rPr lang="en-US" sz="1800" dirty="0" err="1">
                <a:solidFill>
                  <a:schemeClr val="tx1"/>
                </a:solidFill>
              </a:rPr>
              <a:t>Lansat</a:t>
            </a:r>
            <a:r>
              <a:rPr lang="en-US" sz="1800" dirty="0">
                <a:solidFill>
                  <a:schemeClr val="tx1"/>
                </a:solidFill>
              </a:rPr>
              <a:t> 8 </a:t>
            </a:r>
            <a:r>
              <a:rPr lang="en-US" sz="1800" dirty="0" err="1">
                <a:solidFill>
                  <a:schemeClr val="tx1"/>
                </a:solidFill>
              </a:rPr>
              <a:t>Provisi</a:t>
            </a:r>
            <a:r>
              <a:rPr lang="en-US" sz="1800" dirty="0">
                <a:solidFill>
                  <a:schemeClr val="tx1"/>
                </a:solidFill>
              </a:rPr>
              <a:t> Riau </a:t>
            </a:r>
            <a:r>
              <a:rPr lang="en-US" sz="1800" dirty="0" err="1">
                <a:solidFill>
                  <a:schemeClr val="tx1"/>
                </a:solidFill>
              </a:rPr>
              <a:t>tiga</a:t>
            </a:r>
            <a:r>
              <a:rPr lang="en-US" sz="1800" dirty="0">
                <a:solidFill>
                  <a:schemeClr val="tx1"/>
                </a:solidFill>
              </a:rPr>
              <a:t> </a:t>
            </a:r>
            <a:r>
              <a:rPr lang="en-US" sz="1800" dirty="0" err="1">
                <a:solidFill>
                  <a:schemeClr val="tx1"/>
                </a:solidFill>
              </a:rPr>
              <a:t>periode</a:t>
            </a:r>
            <a:endParaRPr lang="id-ID" sz="1800" dirty="0">
              <a:solidFill>
                <a:schemeClr val="tx1"/>
              </a:solidFill>
            </a:endParaRPr>
          </a:p>
        </p:txBody>
      </p:sp>
      <p:pic>
        <p:nvPicPr>
          <p:cNvPr id="1026" name="Picture 2" descr="Hasil gambar untuk research">
            <a:extLst>
              <a:ext uri="{FF2B5EF4-FFF2-40B4-BE49-F238E27FC236}">
                <a16:creationId xmlns:a16="http://schemas.microsoft.com/office/drawing/2014/main" id="{520C73CA-C140-4AD4-AC95-2C0AB61F9E7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90995" y="3832419"/>
            <a:ext cx="1539028" cy="115427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asil gambar untuk landsat 8 image">
            <a:extLst>
              <a:ext uri="{FF2B5EF4-FFF2-40B4-BE49-F238E27FC236}">
                <a16:creationId xmlns:a16="http://schemas.microsoft.com/office/drawing/2014/main" id="{D60983C9-903C-4DE8-BEBD-B353D9B2329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31929" y="2114741"/>
            <a:ext cx="1162050" cy="1162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03139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5"/>
          <p:cNvSpPr txBox="1">
            <a:spLocks noGrp="1"/>
          </p:cNvSpPr>
          <p:nvPr>
            <p:ph type="ctrTitle"/>
          </p:nvPr>
        </p:nvSpPr>
        <p:spPr>
          <a:xfrm>
            <a:off x="685800" y="2111123"/>
            <a:ext cx="7772400" cy="1546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7200" dirty="0">
                <a:solidFill>
                  <a:srgbClr val="7ECEFD"/>
                </a:solidFill>
              </a:rPr>
              <a:t>2.</a:t>
            </a:r>
            <a:endParaRPr sz="7200" dirty="0">
              <a:solidFill>
                <a:srgbClr val="7ECEFD"/>
              </a:solidFill>
            </a:endParaRPr>
          </a:p>
          <a:p>
            <a:pPr marL="0" lvl="0" indent="0" algn="ctr" rtl="0">
              <a:spcBef>
                <a:spcPts val="0"/>
              </a:spcBef>
              <a:spcAft>
                <a:spcPts val="0"/>
              </a:spcAft>
              <a:buNone/>
            </a:pPr>
            <a:r>
              <a:rPr lang="en-US" dirty="0" err="1"/>
              <a:t>Tinjauan</a:t>
            </a:r>
            <a:r>
              <a:rPr lang="en-US" dirty="0"/>
              <a:t> </a:t>
            </a:r>
            <a:r>
              <a:rPr lang="en-US" dirty="0" err="1"/>
              <a:t>Pustaka</a:t>
            </a:r>
            <a:endParaRPr dirty="0"/>
          </a:p>
        </p:txBody>
      </p:sp>
      <p:sp>
        <p:nvSpPr>
          <p:cNvPr id="113" name="Google Shape;113;p15"/>
          <p:cNvSpPr txBox="1">
            <a:spLocks noGrp="1"/>
          </p:cNvSpPr>
          <p:nvPr>
            <p:ph type="sldNum" idx="12"/>
          </p:nvPr>
        </p:nvSpPr>
        <p:spPr>
          <a:xfrm>
            <a:off x="-125" y="6440375"/>
            <a:ext cx="9144000" cy="417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13</a:t>
            </a:fld>
            <a:endParaRPr/>
          </a:p>
        </p:txBody>
      </p:sp>
    </p:spTree>
    <p:extLst>
      <p:ext uri="{BB962C8B-B14F-4D97-AF65-F5344CB8AC3E}">
        <p14:creationId xmlns:p14="http://schemas.microsoft.com/office/powerpoint/2010/main" val="2690345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4" name="Google Shape;164;p21"/>
          <p:cNvSpPr txBox="1">
            <a:spLocks noGrp="1"/>
          </p:cNvSpPr>
          <p:nvPr>
            <p:ph type="sldNum" idx="12"/>
          </p:nvPr>
        </p:nvSpPr>
        <p:spPr>
          <a:xfrm>
            <a:off x="8480575" y="6364177"/>
            <a:ext cx="548700" cy="417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14</a:t>
            </a:fld>
            <a:endParaRPr/>
          </a:p>
        </p:txBody>
      </p:sp>
      <p:pic>
        <p:nvPicPr>
          <p:cNvPr id="7" name="Picture 6">
            <a:extLst>
              <a:ext uri="{FF2B5EF4-FFF2-40B4-BE49-F238E27FC236}">
                <a16:creationId xmlns:a16="http://schemas.microsoft.com/office/drawing/2014/main" id="{AABE0CB9-83A8-4A56-A5B8-AF730DE095AF}"/>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9310261" y="3156916"/>
            <a:ext cx="5265800" cy="2689577"/>
          </a:xfrm>
          <a:prstGeom prst="rect">
            <a:avLst/>
          </a:prstGeom>
          <a:noFill/>
          <a:ln>
            <a:noFill/>
          </a:ln>
        </p:spPr>
      </p:pic>
      <p:sp>
        <p:nvSpPr>
          <p:cNvPr id="6" name="Text Placeholder 5">
            <a:extLst>
              <a:ext uri="{FF2B5EF4-FFF2-40B4-BE49-F238E27FC236}">
                <a16:creationId xmlns:a16="http://schemas.microsoft.com/office/drawing/2014/main" id="{5D4BF707-C845-43D6-9CC5-1AFCF9849C23}"/>
              </a:ext>
            </a:extLst>
          </p:cNvPr>
          <p:cNvSpPr>
            <a:spLocks noGrp="1"/>
          </p:cNvSpPr>
          <p:nvPr>
            <p:ph type="body" idx="1"/>
          </p:nvPr>
        </p:nvSpPr>
        <p:spPr>
          <a:xfrm>
            <a:off x="250166" y="1572224"/>
            <a:ext cx="8504759" cy="1403850"/>
          </a:xfrm>
        </p:spPr>
        <p:txBody>
          <a:bodyPr/>
          <a:lstStyle/>
          <a:p>
            <a:pPr marL="38100" indent="0" algn="just">
              <a:buNone/>
            </a:pPr>
            <a:r>
              <a:rPr lang="id-ID" sz="2800" i="1" dirty="0" err="1">
                <a:solidFill>
                  <a:schemeClr val="tx1"/>
                </a:solidFill>
              </a:rPr>
              <a:t>Adaptive</a:t>
            </a:r>
            <a:r>
              <a:rPr lang="id-ID" sz="2800" i="1" dirty="0">
                <a:solidFill>
                  <a:schemeClr val="tx1"/>
                </a:solidFill>
              </a:rPr>
              <a:t> </a:t>
            </a:r>
            <a:r>
              <a:rPr lang="id-ID" sz="2800" i="1" dirty="0" err="1">
                <a:solidFill>
                  <a:schemeClr val="tx1"/>
                </a:solidFill>
              </a:rPr>
              <a:t>Software</a:t>
            </a:r>
            <a:r>
              <a:rPr lang="id-ID" sz="2800" i="1" dirty="0">
                <a:solidFill>
                  <a:schemeClr val="tx1"/>
                </a:solidFill>
              </a:rPr>
              <a:t> Development </a:t>
            </a:r>
            <a:r>
              <a:rPr lang="id-ID" sz="2800" dirty="0">
                <a:solidFill>
                  <a:schemeClr val="tx1"/>
                </a:solidFill>
              </a:rPr>
              <a:t>(ASD) sebagai teknik pengembangan sistem dan perangkat lunak yang kompleks pertama kali diperkenalkan oleh Jim </a:t>
            </a:r>
            <a:r>
              <a:rPr lang="id-ID" sz="2800" dirty="0" err="1">
                <a:solidFill>
                  <a:schemeClr val="tx1"/>
                </a:solidFill>
              </a:rPr>
              <a:t>Highsmith</a:t>
            </a:r>
            <a:r>
              <a:rPr lang="id-ID" sz="2800" dirty="0">
                <a:solidFill>
                  <a:schemeClr val="tx1"/>
                </a:solidFill>
              </a:rPr>
              <a:t>. </a:t>
            </a:r>
            <a:endParaRPr lang="id-ID" dirty="0">
              <a:solidFill>
                <a:schemeClr val="tx1"/>
              </a:solidFill>
            </a:endParaRPr>
          </a:p>
        </p:txBody>
      </p:sp>
      <p:sp>
        <p:nvSpPr>
          <p:cNvPr id="10" name="TextBox 9">
            <a:extLst>
              <a:ext uri="{FF2B5EF4-FFF2-40B4-BE49-F238E27FC236}">
                <a16:creationId xmlns:a16="http://schemas.microsoft.com/office/drawing/2014/main" id="{ED0C73EF-683D-4BF3-A47E-91BA23090058}"/>
              </a:ext>
            </a:extLst>
          </p:cNvPr>
          <p:cNvSpPr txBox="1"/>
          <p:nvPr/>
        </p:nvSpPr>
        <p:spPr>
          <a:xfrm>
            <a:off x="2481600" y="609600"/>
            <a:ext cx="4445448" cy="584775"/>
          </a:xfrm>
          <a:prstGeom prst="rect">
            <a:avLst/>
          </a:prstGeom>
          <a:noFill/>
        </p:spPr>
        <p:txBody>
          <a:bodyPr wrap="none" rtlCol="0">
            <a:spAutoFit/>
          </a:bodyPr>
          <a:lstStyle/>
          <a:p>
            <a:r>
              <a:rPr lang="en-US" sz="3200" dirty="0" err="1">
                <a:solidFill>
                  <a:schemeClr val="tx1"/>
                </a:solidFill>
                <a:latin typeface="Lato" panose="020B0604020202020204" charset="0"/>
              </a:rPr>
              <a:t>Metode</a:t>
            </a:r>
            <a:r>
              <a:rPr lang="en-US" sz="3200" dirty="0">
                <a:solidFill>
                  <a:schemeClr val="tx1"/>
                </a:solidFill>
                <a:latin typeface="Lato" panose="020B0604020202020204" charset="0"/>
              </a:rPr>
              <a:t> </a:t>
            </a:r>
            <a:r>
              <a:rPr lang="en-US" sz="3200" dirty="0" err="1">
                <a:solidFill>
                  <a:schemeClr val="tx1"/>
                </a:solidFill>
                <a:latin typeface="Lato" panose="020B0604020202020204" charset="0"/>
              </a:rPr>
              <a:t>Pengembangan</a:t>
            </a:r>
            <a:endParaRPr lang="id-ID" sz="3200" dirty="0">
              <a:solidFill>
                <a:schemeClr val="tx1"/>
              </a:solidFill>
              <a:latin typeface="Lato" panose="020B0604020202020204" charset="0"/>
            </a:endParaRPr>
          </a:p>
        </p:txBody>
      </p:sp>
      <p:pic>
        <p:nvPicPr>
          <p:cNvPr id="11" name="Picture 10">
            <a:extLst>
              <a:ext uri="{FF2B5EF4-FFF2-40B4-BE49-F238E27FC236}">
                <a16:creationId xmlns:a16="http://schemas.microsoft.com/office/drawing/2014/main" id="{867F7F2E-CA5E-4810-9FF5-357F90CB5ECA}"/>
              </a:ext>
            </a:extLst>
          </p:cNvPr>
          <p:cNvPicPr>
            <a:picLocks/>
          </p:cNvPicPr>
          <p:nvPr/>
        </p:nvPicPr>
        <p:blipFill rotWithShape="1">
          <a:blip r:embed="rId4"/>
          <a:srcRect l="1023" t="28574" r="1252" b="35647"/>
          <a:stretch/>
        </p:blipFill>
        <p:spPr>
          <a:xfrm>
            <a:off x="2434125" y="1203960"/>
            <a:ext cx="4417951" cy="91440"/>
          </a:xfrm>
          <a:prstGeom prst="rect">
            <a:avLst/>
          </a:prstGeom>
        </p:spPr>
      </p:pic>
      <p:graphicFrame>
        <p:nvGraphicFramePr>
          <p:cNvPr id="4" name="Diagram 3">
            <a:extLst>
              <a:ext uri="{FF2B5EF4-FFF2-40B4-BE49-F238E27FC236}">
                <a16:creationId xmlns:a16="http://schemas.microsoft.com/office/drawing/2014/main" id="{1D14B75B-9E7B-41AE-9E6C-3D31A8D252E3}"/>
              </a:ext>
            </a:extLst>
          </p:cNvPr>
          <p:cNvGraphicFramePr/>
          <p:nvPr>
            <p:extLst>
              <p:ext uri="{D42A27DB-BD31-4B8C-83A1-F6EECF244321}">
                <p14:modId xmlns:p14="http://schemas.microsoft.com/office/powerpoint/2010/main" val="3370778013"/>
              </p:ext>
            </p:extLst>
          </p:nvPr>
        </p:nvGraphicFramePr>
        <p:xfrm>
          <a:off x="3783623" y="3353923"/>
          <a:ext cx="4417951" cy="2946400"/>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16" name="Arc 15">
            <a:extLst>
              <a:ext uri="{FF2B5EF4-FFF2-40B4-BE49-F238E27FC236}">
                <a16:creationId xmlns:a16="http://schemas.microsoft.com/office/drawing/2014/main" id="{94164214-8F44-4646-8B51-194E0393468F}"/>
              </a:ext>
            </a:extLst>
          </p:cNvPr>
          <p:cNvSpPr/>
          <p:nvPr/>
        </p:nvSpPr>
        <p:spPr>
          <a:xfrm rot="5616993" flipH="1">
            <a:off x="3333029" y="3934423"/>
            <a:ext cx="1194177" cy="1785398"/>
          </a:xfrm>
          <a:prstGeom prst="arc">
            <a:avLst>
              <a:gd name="adj1" fmla="val 16200000"/>
              <a:gd name="adj2" fmla="val 21168320"/>
            </a:avLst>
          </a:prstGeom>
          <a:ln w="9525"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id-ID"/>
          </a:p>
        </p:txBody>
      </p:sp>
      <p:sp>
        <p:nvSpPr>
          <p:cNvPr id="17" name="TextBox 16">
            <a:extLst>
              <a:ext uri="{FF2B5EF4-FFF2-40B4-BE49-F238E27FC236}">
                <a16:creationId xmlns:a16="http://schemas.microsoft.com/office/drawing/2014/main" id="{E6FD5A0B-FE8A-4711-983B-A772935E5171}"/>
              </a:ext>
            </a:extLst>
          </p:cNvPr>
          <p:cNvSpPr txBox="1"/>
          <p:nvPr/>
        </p:nvSpPr>
        <p:spPr>
          <a:xfrm>
            <a:off x="2481600" y="4021023"/>
            <a:ext cx="1601544" cy="307777"/>
          </a:xfrm>
          <a:prstGeom prst="rect">
            <a:avLst/>
          </a:prstGeom>
          <a:noFill/>
        </p:spPr>
        <p:txBody>
          <a:bodyPr wrap="square" rtlCol="0">
            <a:spAutoFit/>
          </a:bodyPr>
          <a:lstStyle/>
          <a:p>
            <a:r>
              <a:rPr lang="en-US" i="1" dirty="0"/>
              <a:t>Product Release</a:t>
            </a:r>
            <a:endParaRPr lang="id-ID" i="1"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4" name="Google Shape;164;p21"/>
          <p:cNvSpPr txBox="1">
            <a:spLocks noGrp="1"/>
          </p:cNvSpPr>
          <p:nvPr>
            <p:ph type="sldNum" idx="12"/>
          </p:nvPr>
        </p:nvSpPr>
        <p:spPr>
          <a:xfrm>
            <a:off x="8480575" y="6364177"/>
            <a:ext cx="548700" cy="417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15</a:t>
            </a:fld>
            <a:endParaRPr/>
          </a:p>
        </p:txBody>
      </p:sp>
      <p:pic>
        <p:nvPicPr>
          <p:cNvPr id="7" name="Picture 6">
            <a:extLst>
              <a:ext uri="{FF2B5EF4-FFF2-40B4-BE49-F238E27FC236}">
                <a16:creationId xmlns:a16="http://schemas.microsoft.com/office/drawing/2014/main" id="{AABE0CB9-83A8-4A56-A5B8-AF730DE095AF}"/>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9310261" y="3156916"/>
            <a:ext cx="5265800" cy="2689577"/>
          </a:xfrm>
          <a:prstGeom prst="rect">
            <a:avLst/>
          </a:prstGeom>
          <a:noFill/>
          <a:ln>
            <a:noFill/>
          </a:ln>
        </p:spPr>
      </p:pic>
      <p:sp>
        <p:nvSpPr>
          <p:cNvPr id="6" name="Text Placeholder 5">
            <a:extLst>
              <a:ext uri="{FF2B5EF4-FFF2-40B4-BE49-F238E27FC236}">
                <a16:creationId xmlns:a16="http://schemas.microsoft.com/office/drawing/2014/main" id="{5D4BF707-C845-43D6-9CC5-1AFCF9849C23}"/>
              </a:ext>
            </a:extLst>
          </p:cNvPr>
          <p:cNvSpPr>
            <a:spLocks noGrp="1"/>
          </p:cNvSpPr>
          <p:nvPr>
            <p:ph type="body" idx="1"/>
          </p:nvPr>
        </p:nvSpPr>
        <p:spPr>
          <a:xfrm>
            <a:off x="250166" y="1572224"/>
            <a:ext cx="8504759" cy="1403850"/>
          </a:xfrm>
        </p:spPr>
        <p:txBody>
          <a:bodyPr/>
          <a:lstStyle/>
          <a:p>
            <a:pPr marL="38100" indent="0" algn="just">
              <a:buNone/>
            </a:pPr>
            <a:r>
              <a:rPr lang="en-US" sz="2800" i="1" dirty="0">
                <a:solidFill>
                  <a:schemeClr val="tx1"/>
                </a:solidFill>
              </a:rPr>
              <a:t>Framework </a:t>
            </a:r>
            <a:r>
              <a:rPr lang="en-US" sz="2800" dirty="0">
                <a:solidFill>
                  <a:schemeClr val="tx1"/>
                </a:solidFill>
              </a:rPr>
              <a:t>Shiny </a:t>
            </a:r>
            <a:r>
              <a:rPr lang="en-US" sz="2800" dirty="0" err="1">
                <a:solidFill>
                  <a:schemeClr val="tx1"/>
                </a:solidFill>
              </a:rPr>
              <a:t>memungkinkan</a:t>
            </a:r>
            <a:r>
              <a:rPr lang="en-US" sz="2800" dirty="0">
                <a:solidFill>
                  <a:schemeClr val="tx1"/>
                </a:solidFill>
              </a:rPr>
              <a:t> </a:t>
            </a:r>
            <a:r>
              <a:rPr lang="en-US" sz="2800" dirty="0" err="1">
                <a:solidFill>
                  <a:schemeClr val="tx1"/>
                </a:solidFill>
              </a:rPr>
              <a:t>pengembangan</a:t>
            </a:r>
            <a:r>
              <a:rPr lang="en-US" sz="2800" dirty="0">
                <a:solidFill>
                  <a:schemeClr val="tx1"/>
                </a:solidFill>
              </a:rPr>
              <a:t> web yang </a:t>
            </a:r>
            <a:r>
              <a:rPr lang="en-US" sz="2800" dirty="0" err="1">
                <a:solidFill>
                  <a:schemeClr val="tx1"/>
                </a:solidFill>
              </a:rPr>
              <a:t>interaktif</a:t>
            </a:r>
            <a:r>
              <a:rPr lang="en-US" sz="2800" dirty="0">
                <a:solidFill>
                  <a:schemeClr val="tx1"/>
                </a:solidFill>
              </a:rPr>
              <a:t> </a:t>
            </a:r>
            <a:r>
              <a:rPr lang="en-US" sz="2800" dirty="0" err="1">
                <a:solidFill>
                  <a:schemeClr val="tx1"/>
                </a:solidFill>
              </a:rPr>
              <a:t>menggunakan</a:t>
            </a:r>
            <a:r>
              <a:rPr lang="en-US" sz="2800" dirty="0">
                <a:solidFill>
                  <a:schemeClr val="tx1"/>
                </a:solidFill>
              </a:rPr>
              <a:t> Bahasa </a:t>
            </a:r>
            <a:r>
              <a:rPr lang="en-US" sz="2800" dirty="0" err="1">
                <a:solidFill>
                  <a:schemeClr val="tx1"/>
                </a:solidFill>
              </a:rPr>
              <a:t>pemrograman</a:t>
            </a:r>
            <a:r>
              <a:rPr lang="en-US" sz="2800" dirty="0">
                <a:solidFill>
                  <a:schemeClr val="tx1"/>
                </a:solidFill>
              </a:rPr>
              <a:t> R yang </a:t>
            </a:r>
            <a:r>
              <a:rPr lang="en-US" sz="2800" dirty="0" err="1">
                <a:solidFill>
                  <a:schemeClr val="tx1"/>
                </a:solidFill>
              </a:rPr>
              <a:t>dipadukan</a:t>
            </a:r>
            <a:r>
              <a:rPr lang="en-US" sz="2800" dirty="0">
                <a:solidFill>
                  <a:schemeClr val="tx1"/>
                </a:solidFill>
              </a:rPr>
              <a:t> </a:t>
            </a:r>
            <a:r>
              <a:rPr lang="en-US" sz="2800" dirty="0" err="1">
                <a:solidFill>
                  <a:schemeClr val="tx1"/>
                </a:solidFill>
              </a:rPr>
              <a:t>dengan</a:t>
            </a:r>
            <a:r>
              <a:rPr lang="en-US" sz="2800" dirty="0">
                <a:solidFill>
                  <a:schemeClr val="tx1"/>
                </a:solidFill>
              </a:rPr>
              <a:t> CSS dan Javascript (Chang et al. 2015). </a:t>
            </a:r>
            <a:endParaRPr lang="id-ID" i="1" dirty="0">
              <a:solidFill>
                <a:schemeClr val="tx1"/>
              </a:solidFill>
            </a:endParaRPr>
          </a:p>
        </p:txBody>
      </p:sp>
      <p:sp>
        <p:nvSpPr>
          <p:cNvPr id="10" name="TextBox 9">
            <a:extLst>
              <a:ext uri="{FF2B5EF4-FFF2-40B4-BE49-F238E27FC236}">
                <a16:creationId xmlns:a16="http://schemas.microsoft.com/office/drawing/2014/main" id="{ED0C73EF-683D-4BF3-A47E-91BA23090058}"/>
              </a:ext>
            </a:extLst>
          </p:cNvPr>
          <p:cNvSpPr txBox="1"/>
          <p:nvPr/>
        </p:nvSpPr>
        <p:spPr>
          <a:xfrm>
            <a:off x="2627965" y="609600"/>
            <a:ext cx="4030270" cy="584775"/>
          </a:xfrm>
          <a:prstGeom prst="rect">
            <a:avLst/>
          </a:prstGeom>
          <a:noFill/>
        </p:spPr>
        <p:txBody>
          <a:bodyPr wrap="none" rtlCol="0">
            <a:spAutoFit/>
          </a:bodyPr>
          <a:lstStyle/>
          <a:p>
            <a:r>
              <a:rPr lang="en-US" sz="3200" dirty="0" err="1">
                <a:solidFill>
                  <a:schemeClr val="tx1"/>
                </a:solidFill>
                <a:latin typeface="Lato" panose="020B0604020202020204" charset="0"/>
              </a:rPr>
              <a:t>Kerangka</a:t>
            </a:r>
            <a:r>
              <a:rPr lang="en-US" sz="3200" dirty="0">
                <a:solidFill>
                  <a:schemeClr val="tx1"/>
                </a:solidFill>
                <a:latin typeface="Lato" panose="020B0604020202020204" charset="0"/>
              </a:rPr>
              <a:t> </a:t>
            </a:r>
            <a:r>
              <a:rPr lang="en-US" sz="3200" dirty="0" err="1">
                <a:solidFill>
                  <a:schemeClr val="tx1"/>
                </a:solidFill>
                <a:latin typeface="Lato" panose="020B0604020202020204" charset="0"/>
              </a:rPr>
              <a:t>Kerja</a:t>
            </a:r>
            <a:r>
              <a:rPr lang="en-US" sz="3200" dirty="0">
                <a:solidFill>
                  <a:schemeClr val="tx1"/>
                </a:solidFill>
                <a:latin typeface="Lato" panose="020B0604020202020204" charset="0"/>
              </a:rPr>
              <a:t> Shiny</a:t>
            </a:r>
            <a:endParaRPr lang="id-ID" sz="3200" dirty="0">
              <a:solidFill>
                <a:schemeClr val="tx1"/>
              </a:solidFill>
              <a:latin typeface="Lato" panose="020B0604020202020204" charset="0"/>
            </a:endParaRPr>
          </a:p>
        </p:txBody>
      </p:sp>
      <p:pic>
        <p:nvPicPr>
          <p:cNvPr id="11" name="Picture 10">
            <a:extLst>
              <a:ext uri="{FF2B5EF4-FFF2-40B4-BE49-F238E27FC236}">
                <a16:creationId xmlns:a16="http://schemas.microsoft.com/office/drawing/2014/main" id="{867F7F2E-CA5E-4810-9FF5-357F90CB5ECA}"/>
              </a:ext>
            </a:extLst>
          </p:cNvPr>
          <p:cNvPicPr>
            <a:picLocks/>
          </p:cNvPicPr>
          <p:nvPr/>
        </p:nvPicPr>
        <p:blipFill rotWithShape="1">
          <a:blip r:embed="rId4"/>
          <a:srcRect l="1023" t="28574" r="1252" b="35647"/>
          <a:stretch/>
        </p:blipFill>
        <p:spPr>
          <a:xfrm>
            <a:off x="2817501" y="1203960"/>
            <a:ext cx="3651199" cy="91440"/>
          </a:xfrm>
          <a:prstGeom prst="rect">
            <a:avLst/>
          </a:prstGeom>
        </p:spPr>
      </p:pic>
      <p:pic>
        <p:nvPicPr>
          <p:cNvPr id="12" name="Picture 11">
            <a:extLst>
              <a:ext uri="{FF2B5EF4-FFF2-40B4-BE49-F238E27FC236}">
                <a16:creationId xmlns:a16="http://schemas.microsoft.com/office/drawing/2014/main" id="{4283BD6F-123E-4227-A06D-88D300A367C2}"/>
              </a:ext>
            </a:extLst>
          </p:cNvPr>
          <p:cNvPicPr>
            <a:picLocks noChangeAspect="1"/>
          </p:cNvPicPr>
          <p:nvPr/>
        </p:nvPicPr>
        <p:blipFill>
          <a:blip r:embed="rId5"/>
          <a:stretch>
            <a:fillRect/>
          </a:stretch>
        </p:blipFill>
        <p:spPr>
          <a:xfrm>
            <a:off x="5416797" y="3477067"/>
            <a:ext cx="3051252" cy="2285493"/>
          </a:xfrm>
          <a:prstGeom prst="ellipse">
            <a:avLst/>
          </a:prstGeom>
        </p:spPr>
      </p:pic>
    </p:spTree>
    <p:extLst>
      <p:ext uri="{BB962C8B-B14F-4D97-AF65-F5344CB8AC3E}">
        <p14:creationId xmlns:p14="http://schemas.microsoft.com/office/powerpoint/2010/main" val="6395794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5"/>
          <p:cNvSpPr txBox="1">
            <a:spLocks noGrp="1"/>
          </p:cNvSpPr>
          <p:nvPr>
            <p:ph type="ctrTitle"/>
          </p:nvPr>
        </p:nvSpPr>
        <p:spPr>
          <a:xfrm>
            <a:off x="685800" y="2111123"/>
            <a:ext cx="7772400" cy="1546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7200" dirty="0">
                <a:solidFill>
                  <a:srgbClr val="7ECEFD"/>
                </a:solidFill>
              </a:rPr>
              <a:t>2.</a:t>
            </a:r>
            <a:endParaRPr sz="7200" dirty="0">
              <a:solidFill>
                <a:srgbClr val="7ECEFD"/>
              </a:solidFill>
            </a:endParaRPr>
          </a:p>
          <a:p>
            <a:pPr marL="0" lvl="0" indent="0" algn="ctr" rtl="0">
              <a:spcBef>
                <a:spcPts val="0"/>
              </a:spcBef>
              <a:spcAft>
                <a:spcPts val="0"/>
              </a:spcAft>
              <a:buNone/>
            </a:pPr>
            <a:r>
              <a:rPr lang="en-US" dirty="0" err="1"/>
              <a:t>Metode</a:t>
            </a:r>
            <a:endParaRPr dirty="0"/>
          </a:p>
        </p:txBody>
      </p:sp>
      <p:sp>
        <p:nvSpPr>
          <p:cNvPr id="113" name="Google Shape;113;p15"/>
          <p:cNvSpPr txBox="1">
            <a:spLocks noGrp="1"/>
          </p:cNvSpPr>
          <p:nvPr>
            <p:ph type="sldNum" idx="12"/>
          </p:nvPr>
        </p:nvSpPr>
        <p:spPr>
          <a:xfrm>
            <a:off x="-125" y="6440375"/>
            <a:ext cx="9144000" cy="417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16</a:t>
            </a:fld>
            <a:endParaRPr/>
          </a:p>
        </p:txBody>
      </p:sp>
    </p:spTree>
    <p:extLst>
      <p:ext uri="{BB962C8B-B14F-4D97-AF65-F5344CB8AC3E}">
        <p14:creationId xmlns:p14="http://schemas.microsoft.com/office/powerpoint/2010/main" val="10598888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07D63AD-E1FB-401E-B4A0-DD0BC76215D7}"/>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17</a:t>
            </a:fld>
            <a:endParaRPr lang="en"/>
          </a:p>
        </p:txBody>
      </p:sp>
      <p:sp>
        <p:nvSpPr>
          <p:cNvPr id="6" name="TextBox 5">
            <a:extLst>
              <a:ext uri="{FF2B5EF4-FFF2-40B4-BE49-F238E27FC236}">
                <a16:creationId xmlns:a16="http://schemas.microsoft.com/office/drawing/2014/main" id="{8072430B-4F6E-430A-87C0-DFF5E2976005}"/>
              </a:ext>
            </a:extLst>
          </p:cNvPr>
          <p:cNvSpPr txBox="1"/>
          <p:nvPr/>
        </p:nvSpPr>
        <p:spPr>
          <a:xfrm>
            <a:off x="893700" y="4775311"/>
            <a:ext cx="6971309" cy="1015663"/>
          </a:xfrm>
          <a:prstGeom prst="rect">
            <a:avLst/>
          </a:prstGeom>
          <a:noFill/>
        </p:spPr>
        <p:txBody>
          <a:bodyPr wrap="square" rtlCol="0">
            <a:spAutoFit/>
          </a:bodyPr>
          <a:lstStyle/>
          <a:p>
            <a:pPr algn="just"/>
            <a:r>
              <a:rPr lang="en-US" sz="2000" dirty="0">
                <a:latin typeface="Lato" panose="020B0604020202020204" charset="0"/>
              </a:rPr>
              <a:t>Data yang </a:t>
            </a:r>
            <a:r>
              <a:rPr lang="en-US" sz="2000" dirty="0" err="1">
                <a:latin typeface="Lato" panose="020B0604020202020204" charset="0"/>
              </a:rPr>
              <a:t>digunakan</a:t>
            </a:r>
            <a:r>
              <a:rPr lang="en-US" sz="2000" dirty="0">
                <a:latin typeface="Lato" panose="020B0604020202020204" charset="0"/>
              </a:rPr>
              <a:t> pada </a:t>
            </a:r>
            <a:r>
              <a:rPr lang="en-US" sz="2000" dirty="0" err="1">
                <a:latin typeface="Lato" panose="020B0604020202020204" charset="0"/>
              </a:rPr>
              <a:t>penelitian</a:t>
            </a:r>
            <a:r>
              <a:rPr lang="en-US" sz="2000" dirty="0">
                <a:latin typeface="Lato" panose="020B0604020202020204" charset="0"/>
              </a:rPr>
              <a:t> </a:t>
            </a:r>
            <a:r>
              <a:rPr lang="en-US" sz="2000" dirty="0" err="1">
                <a:latin typeface="Lato" panose="020B0604020202020204" charset="0"/>
              </a:rPr>
              <a:t>ini</a:t>
            </a:r>
            <a:r>
              <a:rPr lang="en-US" sz="2000" dirty="0">
                <a:latin typeface="Lato" panose="020B0604020202020204" charset="0"/>
              </a:rPr>
              <a:t> </a:t>
            </a:r>
            <a:r>
              <a:rPr lang="en-US" sz="2000" dirty="0" err="1">
                <a:latin typeface="Lato" panose="020B0604020202020204" charset="0"/>
              </a:rPr>
              <a:t>adalah</a:t>
            </a:r>
            <a:r>
              <a:rPr lang="en-US" sz="2000" dirty="0">
                <a:latin typeface="Lato" panose="020B0604020202020204" charset="0"/>
              </a:rPr>
              <a:t> data </a:t>
            </a:r>
            <a:r>
              <a:rPr lang="en-US" sz="2000" dirty="0" err="1">
                <a:latin typeface="Lato" panose="020B0604020202020204" charset="0"/>
              </a:rPr>
              <a:t>citra</a:t>
            </a:r>
            <a:r>
              <a:rPr lang="en-US" sz="2000" dirty="0">
                <a:latin typeface="Lato" panose="020B0604020202020204" charset="0"/>
              </a:rPr>
              <a:t> </a:t>
            </a:r>
            <a:r>
              <a:rPr lang="en-US" sz="2000" dirty="0" err="1">
                <a:latin typeface="Lato" panose="020B0604020202020204" charset="0"/>
              </a:rPr>
              <a:t>satelit</a:t>
            </a:r>
            <a:r>
              <a:rPr lang="en-US" sz="2000" dirty="0">
                <a:latin typeface="Lato" panose="020B0604020202020204" charset="0"/>
              </a:rPr>
              <a:t> Landsat 8 </a:t>
            </a:r>
            <a:r>
              <a:rPr lang="en-US" sz="2000" dirty="0" err="1">
                <a:latin typeface="Lato" panose="020B0604020202020204" charset="0"/>
              </a:rPr>
              <a:t>Kabupaten</a:t>
            </a:r>
            <a:r>
              <a:rPr lang="en-US" sz="2000" dirty="0">
                <a:latin typeface="Lato" panose="020B0604020202020204" charset="0"/>
              </a:rPr>
              <a:t> </a:t>
            </a:r>
            <a:r>
              <a:rPr lang="en-US" sz="2000" dirty="0" err="1">
                <a:latin typeface="Lato" panose="020B0604020202020204" charset="0"/>
              </a:rPr>
              <a:t>Rokan</a:t>
            </a:r>
            <a:r>
              <a:rPr lang="en-US" sz="2000" dirty="0">
                <a:latin typeface="Lato" panose="020B0604020202020204" charset="0"/>
              </a:rPr>
              <a:t> </a:t>
            </a:r>
            <a:r>
              <a:rPr lang="en-US" sz="2000" dirty="0" err="1">
                <a:latin typeface="Lato" panose="020B0604020202020204" charset="0"/>
              </a:rPr>
              <a:t>Hilir</a:t>
            </a:r>
            <a:r>
              <a:rPr lang="en-US" sz="2000" dirty="0">
                <a:latin typeface="Lato" panose="020B0604020202020204" charset="0"/>
              </a:rPr>
              <a:t> </a:t>
            </a:r>
            <a:r>
              <a:rPr lang="en-US" sz="2000" dirty="0" err="1">
                <a:latin typeface="Lato" panose="020B0604020202020204" charset="0"/>
              </a:rPr>
              <a:t>dalam</a:t>
            </a:r>
            <a:r>
              <a:rPr lang="en-US" sz="2000" dirty="0">
                <a:latin typeface="Lato" panose="020B0604020202020204" charset="0"/>
              </a:rPr>
              <a:t> </a:t>
            </a:r>
            <a:r>
              <a:rPr lang="en-US" sz="2000" dirty="0" err="1">
                <a:latin typeface="Lato" panose="020B0604020202020204" charset="0"/>
              </a:rPr>
              <a:t>rentang</a:t>
            </a:r>
            <a:r>
              <a:rPr lang="en-US" sz="2000" dirty="0">
                <a:latin typeface="Lato" panose="020B0604020202020204" charset="0"/>
              </a:rPr>
              <a:t> </a:t>
            </a:r>
            <a:r>
              <a:rPr lang="en-US" sz="2000" dirty="0" err="1">
                <a:latin typeface="Lato" panose="020B0604020202020204" charset="0"/>
              </a:rPr>
              <a:t>periode</a:t>
            </a:r>
            <a:r>
              <a:rPr lang="en-US" sz="2000" dirty="0">
                <a:latin typeface="Lato" panose="020B0604020202020204" charset="0"/>
              </a:rPr>
              <a:t> </a:t>
            </a:r>
            <a:r>
              <a:rPr lang="en-US" sz="2000" dirty="0" err="1">
                <a:latin typeface="Lato" panose="020B0604020202020204" charset="0"/>
              </a:rPr>
              <a:t>tiga</a:t>
            </a:r>
            <a:r>
              <a:rPr lang="en-US" sz="2000" dirty="0">
                <a:latin typeface="Lato" panose="020B0604020202020204" charset="0"/>
              </a:rPr>
              <a:t> </a:t>
            </a:r>
            <a:r>
              <a:rPr lang="en-US" sz="2000" dirty="0" err="1">
                <a:latin typeface="Lato" panose="020B0604020202020204" charset="0"/>
              </a:rPr>
              <a:t>tahun</a:t>
            </a:r>
            <a:r>
              <a:rPr lang="en-US" sz="2000" dirty="0">
                <a:latin typeface="Lato" panose="020B0604020202020204" charset="0"/>
              </a:rPr>
              <a:t>.</a:t>
            </a:r>
            <a:endParaRPr lang="id-ID" sz="2000" dirty="0">
              <a:latin typeface="Lato" panose="020B0604020202020204" charset="0"/>
            </a:endParaRPr>
          </a:p>
        </p:txBody>
      </p:sp>
      <p:graphicFrame>
        <p:nvGraphicFramePr>
          <p:cNvPr id="5" name="Table 4">
            <a:extLst>
              <a:ext uri="{FF2B5EF4-FFF2-40B4-BE49-F238E27FC236}">
                <a16:creationId xmlns:a16="http://schemas.microsoft.com/office/drawing/2014/main" id="{FE47F01A-30ED-44FD-B9C3-06443071F4CE}"/>
              </a:ext>
            </a:extLst>
          </p:cNvPr>
          <p:cNvGraphicFramePr>
            <a:graphicFrameLocks noGrp="1"/>
          </p:cNvGraphicFramePr>
          <p:nvPr>
            <p:extLst>
              <p:ext uri="{D42A27DB-BD31-4B8C-83A1-F6EECF244321}">
                <p14:modId xmlns:p14="http://schemas.microsoft.com/office/powerpoint/2010/main" val="1780278482"/>
              </p:ext>
            </p:extLst>
          </p:nvPr>
        </p:nvGraphicFramePr>
        <p:xfrm>
          <a:off x="883920" y="1483260"/>
          <a:ext cx="7376160" cy="3062861"/>
        </p:xfrm>
        <a:graphic>
          <a:graphicData uri="http://schemas.openxmlformats.org/drawingml/2006/table">
            <a:tbl>
              <a:tblPr firstRow="1" bandRow="1">
                <a:tableStyleId>{FB9D1315-8174-4ED5-ADAC-7240B4BD3525}</a:tableStyleId>
              </a:tblPr>
              <a:tblGrid>
                <a:gridCol w="2458720">
                  <a:extLst>
                    <a:ext uri="{9D8B030D-6E8A-4147-A177-3AD203B41FA5}">
                      <a16:colId xmlns:a16="http://schemas.microsoft.com/office/drawing/2014/main" val="3307390409"/>
                    </a:ext>
                  </a:extLst>
                </a:gridCol>
                <a:gridCol w="2458720">
                  <a:extLst>
                    <a:ext uri="{9D8B030D-6E8A-4147-A177-3AD203B41FA5}">
                      <a16:colId xmlns:a16="http://schemas.microsoft.com/office/drawing/2014/main" val="3426519356"/>
                    </a:ext>
                  </a:extLst>
                </a:gridCol>
                <a:gridCol w="2458720">
                  <a:extLst>
                    <a:ext uri="{9D8B030D-6E8A-4147-A177-3AD203B41FA5}">
                      <a16:colId xmlns:a16="http://schemas.microsoft.com/office/drawing/2014/main" val="1635366931"/>
                    </a:ext>
                  </a:extLst>
                </a:gridCol>
              </a:tblGrid>
              <a:tr h="346649">
                <a:tc>
                  <a:txBody>
                    <a:bodyPr/>
                    <a:lstStyle/>
                    <a:p>
                      <a:pPr algn="ctr"/>
                      <a:r>
                        <a:rPr lang="en-US" b="1" dirty="0"/>
                        <a:t>2014</a:t>
                      </a:r>
                      <a:endParaRPr lang="id-ID" b="1" dirty="0"/>
                    </a:p>
                  </a:txBody>
                  <a:tcPr marL="110642" marR="110642"/>
                </a:tc>
                <a:tc>
                  <a:txBody>
                    <a:bodyPr/>
                    <a:lstStyle/>
                    <a:p>
                      <a:pPr algn="ctr"/>
                      <a:r>
                        <a:rPr lang="en-US" b="1" dirty="0"/>
                        <a:t>2015</a:t>
                      </a:r>
                      <a:endParaRPr lang="id-ID" b="1" dirty="0"/>
                    </a:p>
                  </a:txBody>
                  <a:tcPr marL="110642" marR="110642"/>
                </a:tc>
                <a:tc>
                  <a:txBody>
                    <a:bodyPr/>
                    <a:lstStyle/>
                    <a:p>
                      <a:pPr algn="ctr"/>
                      <a:r>
                        <a:rPr lang="en-US" b="1" dirty="0"/>
                        <a:t>2016</a:t>
                      </a:r>
                      <a:endParaRPr lang="id-ID" b="1" dirty="0"/>
                    </a:p>
                  </a:txBody>
                  <a:tcPr marL="110642" marR="110642"/>
                </a:tc>
                <a:extLst>
                  <a:ext uri="{0D108BD9-81ED-4DB2-BD59-A6C34878D82A}">
                    <a16:rowId xmlns:a16="http://schemas.microsoft.com/office/drawing/2014/main" val="9603204"/>
                  </a:ext>
                </a:extLst>
              </a:tr>
              <a:tr h="2716212">
                <a:tc>
                  <a:txBody>
                    <a:bodyPr/>
                    <a:lstStyle/>
                    <a:p>
                      <a:pPr algn="ctr"/>
                      <a:endParaRPr lang="id-ID" b="1" dirty="0"/>
                    </a:p>
                  </a:txBody>
                  <a:tcPr marL="110642" marR="110642"/>
                </a:tc>
                <a:tc>
                  <a:txBody>
                    <a:bodyPr/>
                    <a:lstStyle/>
                    <a:p>
                      <a:pPr algn="ctr"/>
                      <a:endParaRPr lang="id-ID" b="1" dirty="0"/>
                    </a:p>
                  </a:txBody>
                  <a:tcPr marL="110642" marR="110642"/>
                </a:tc>
                <a:tc>
                  <a:txBody>
                    <a:bodyPr/>
                    <a:lstStyle/>
                    <a:p>
                      <a:pPr algn="ctr"/>
                      <a:endParaRPr lang="id-ID" b="1" dirty="0"/>
                    </a:p>
                  </a:txBody>
                  <a:tcPr marL="110642" marR="110642"/>
                </a:tc>
                <a:extLst>
                  <a:ext uri="{0D108BD9-81ED-4DB2-BD59-A6C34878D82A}">
                    <a16:rowId xmlns:a16="http://schemas.microsoft.com/office/drawing/2014/main" val="2055801890"/>
                  </a:ext>
                </a:extLst>
              </a:tr>
            </a:tbl>
          </a:graphicData>
        </a:graphic>
      </p:graphicFrame>
      <p:pic>
        <p:nvPicPr>
          <p:cNvPr id="12" name="Picture 11">
            <a:extLst>
              <a:ext uri="{FF2B5EF4-FFF2-40B4-BE49-F238E27FC236}">
                <a16:creationId xmlns:a16="http://schemas.microsoft.com/office/drawing/2014/main" id="{776A6D83-88F7-464A-8B26-58209441BD64}"/>
              </a:ext>
            </a:extLst>
          </p:cNvPr>
          <p:cNvPicPr>
            <a:picLocks noChangeAspect="1"/>
          </p:cNvPicPr>
          <p:nvPr/>
        </p:nvPicPr>
        <p:blipFill rotWithShape="1">
          <a:blip r:embed="rId3"/>
          <a:srcRect l="34784" r="33110"/>
          <a:stretch/>
        </p:blipFill>
        <p:spPr>
          <a:xfrm>
            <a:off x="3530601" y="1881188"/>
            <a:ext cx="2114550" cy="2368550"/>
          </a:xfrm>
          <a:prstGeom prst="rect">
            <a:avLst/>
          </a:prstGeom>
        </p:spPr>
      </p:pic>
      <p:pic>
        <p:nvPicPr>
          <p:cNvPr id="14" name="Picture 13">
            <a:extLst>
              <a:ext uri="{FF2B5EF4-FFF2-40B4-BE49-F238E27FC236}">
                <a16:creationId xmlns:a16="http://schemas.microsoft.com/office/drawing/2014/main" id="{3C02B0C5-3BE5-49B3-B1B4-4195C650FA70}"/>
              </a:ext>
            </a:extLst>
          </p:cNvPr>
          <p:cNvPicPr>
            <a:picLocks noChangeAspect="1"/>
          </p:cNvPicPr>
          <p:nvPr/>
        </p:nvPicPr>
        <p:blipFill rotWithShape="1">
          <a:blip r:embed="rId3"/>
          <a:srcRect r="64944"/>
          <a:stretch/>
        </p:blipFill>
        <p:spPr>
          <a:xfrm>
            <a:off x="942441" y="1851025"/>
            <a:ext cx="2308760" cy="2368550"/>
          </a:xfrm>
          <a:prstGeom prst="rect">
            <a:avLst/>
          </a:prstGeom>
        </p:spPr>
      </p:pic>
      <p:pic>
        <p:nvPicPr>
          <p:cNvPr id="15" name="Picture 14">
            <a:extLst>
              <a:ext uri="{FF2B5EF4-FFF2-40B4-BE49-F238E27FC236}">
                <a16:creationId xmlns:a16="http://schemas.microsoft.com/office/drawing/2014/main" id="{6008AF37-5157-4E5E-9907-A41E9E2640FB}"/>
              </a:ext>
            </a:extLst>
          </p:cNvPr>
          <p:cNvPicPr>
            <a:picLocks noChangeAspect="1"/>
          </p:cNvPicPr>
          <p:nvPr/>
        </p:nvPicPr>
        <p:blipFill rotWithShape="1">
          <a:blip r:embed="rId3"/>
          <a:srcRect l="66947"/>
          <a:stretch/>
        </p:blipFill>
        <p:spPr>
          <a:xfrm>
            <a:off x="5935360" y="1966064"/>
            <a:ext cx="2176915" cy="2368550"/>
          </a:xfrm>
          <a:prstGeom prst="rect">
            <a:avLst/>
          </a:prstGeom>
        </p:spPr>
      </p:pic>
      <p:sp>
        <p:nvSpPr>
          <p:cNvPr id="11" name="TextBox 10">
            <a:extLst>
              <a:ext uri="{FF2B5EF4-FFF2-40B4-BE49-F238E27FC236}">
                <a16:creationId xmlns:a16="http://schemas.microsoft.com/office/drawing/2014/main" id="{A239D72F-8378-4B7A-BAEC-7E0E2D08854C}"/>
              </a:ext>
            </a:extLst>
          </p:cNvPr>
          <p:cNvSpPr txBox="1"/>
          <p:nvPr/>
        </p:nvSpPr>
        <p:spPr>
          <a:xfrm>
            <a:off x="86264" y="609600"/>
            <a:ext cx="8943011" cy="584775"/>
          </a:xfrm>
          <a:prstGeom prst="rect">
            <a:avLst/>
          </a:prstGeom>
          <a:noFill/>
        </p:spPr>
        <p:txBody>
          <a:bodyPr wrap="square" rtlCol="0">
            <a:spAutoFit/>
          </a:bodyPr>
          <a:lstStyle/>
          <a:p>
            <a:pPr algn="ctr"/>
            <a:r>
              <a:rPr lang="en-US" sz="3200" dirty="0">
                <a:solidFill>
                  <a:schemeClr val="tx2">
                    <a:lumMod val="25000"/>
                  </a:schemeClr>
                </a:solidFill>
                <a:latin typeface="Lato" panose="020B0604020202020204" charset="0"/>
              </a:rPr>
              <a:t>Data </a:t>
            </a:r>
            <a:r>
              <a:rPr lang="en-US" sz="3200" dirty="0" err="1">
                <a:solidFill>
                  <a:schemeClr val="tx2">
                    <a:lumMod val="25000"/>
                  </a:schemeClr>
                </a:solidFill>
                <a:latin typeface="Lato" panose="020B0604020202020204" charset="0"/>
              </a:rPr>
              <a:t>Penelitian</a:t>
            </a:r>
            <a:endParaRPr lang="id-ID" sz="3200" dirty="0">
              <a:solidFill>
                <a:schemeClr val="tx2">
                  <a:lumMod val="25000"/>
                </a:schemeClr>
              </a:solidFill>
              <a:latin typeface="Lato" panose="020B0604020202020204" charset="0"/>
            </a:endParaRPr>
          </a:p>
        </p:txBody>
      </p:sp>
      <p:pic>
        <p:nvPicPr>
          <p:cNvPr id="13" name="Picture 12">
            <a:extLst>
              <a:ext uri="{FF2B5EF4-FFF2-40B4-BE49-F238E27FC236}">
                <a16:creationId xmlns:a16="http://schemas.microsoft.com/office/drawing/2014/main" id="{0EFEC5ED-2AA7-4F04-9058-A760FDA9C94C}"/>
              </a:ext>
            </a:extLst>
          </p:cNvPr>
          <p:cNvPicPr>
            <a:picLocks/>
          </p:cNvPicPr>
          <p:nvPr/>
        </p:nvPicPr>
        <p:blipFill rotWithShape="1">
          <a:blip r:embed="rId4"/>
          <a:srcRect l="1023" t="28574" r="1252" b="35647"/>
          <a:stretch/>
        </p:blipFill>
        <p:spPr>
          <a:xfrm>
            <a:off x="3227754" y="1185750"/>
            <a:ext cx="2651760" cy="100914"/>
          </a:xfrm>
          <a:prstGeom prst="rect">
            <a:avLst/>
          </a:prstGeom>
        </p:spPr>
      </p:pic>
    </p:spTree>
    <p:extLst>
      <p:ext uri="{BB962C8B-B14F-4D97-AF65-F5344CB8AC3E}">
        <p14:creationId xmlns:p14="http://schemas.microsoft.com/office/powerpoint/2010/main" val="14616628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07D63AD-E1FB-401E-B4A0-DD0BC76215D7}"/>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18</a:t>
            </a:fld>
            <a:endParaRPr lang="en"/>
          </a:p>
        </p:txBody>
      </p:sp>
      <p:graphicFrame>
        <p:nvGraphicFramePr>
          <p:cNvPr id="7" name="Table 6">
            <a:extLst>
              <a:ext uri="{FF2B5EF4-FFF2-40B4-BE49-F238E27FC236}">
                <a16:creationId xmlns:a16="http://schemas.microsoft.com/office/drawing/2014/main" id="{F13CCE3E-2896-4845-B97C-CE95FB03BB1D}"/>
              </a:ext>
            </a:extLst>
          </p:cNvPr>
          <p:cNvGraphicFramePr>
            <a:graphicFrameLocks noGrp="1"/>
          </p:cNvGraphicFramePr>
          <p:nvPr>
            <p:extLst>
              <p:ext uri="{D42A27DB-BD31-4B8C-83A1-F6EECF244321}">
                <p14:modId xmlns:p14="http://schemas.microsoft.com/office/powerpoint/2010/main" val="3254381255"/>
              </p:ext>
            </p:extLst>
          </p:nvPr>
        </p:nvGraphicFramePr>
        <p:xfrm>
          <a:off x="893700" y="1571918"/>
          <a:ext cx="7361300" cy="3994305"/>
        </p:xfrm>
        <a:graphic>
          <a:graphicData uri="http://schemas.openxmlformats.org/drawingml/2006/table">
            <a:tbl>
              <a:tblPr firstRow="1" firstCol="1" bandRow="1"/>
              <a:tblGrid>
                <a:gridCol w="553204">
                  <a:extLst>
                    <a:ext uri="{9D8B030D-6E8A-4147-A177-3AD203B41FA5}">
                      <a16:colId xmlns:a16="http://schemas.microsoft.com/office/drawing/2014/main" val="37849278"/>
                    </a:ext>
                  </a:extLst>
                </a:gridCol>
                <a:gridCol w="2439835">
                  <a:extLst>
                    <a:ext uri="{9D8B030D-6E8A-4147-A177-3AD203B41FA5}">
                      <a16:colId xmlns:a16="http://schemas.microsoft.com/office/drawing/2014/main" val="3543590429"/>
                    </a:ext>
                  </a:extLst>
                </a:gridCol>
                <a:gridCol w="4368261">
                  <a:extLst>
                    <a:ext uri="{9D8B030D-6E8A-4147-A177-3AD203B41FA5}">
                      <a16:colId xmlns:a16="http://schemas.microsoft.com/office/drawing/2014/main" val="3866727260"/>
                    </a:ext>
                  </a:extLst>
                </a:gridCol>
              </a:tblGrid>
              <a:tr h="263361">
                <a:tc>
                  <a:txBody>
                    <a:bodyPr/>
                    <a:lstStyle/>
                    <a:p>
                      <a:pPr algn="l">
                        <a:spcAft>
                          <a:spcPts val="0"/>
                        </a:spcAft>
                      </a:pPr>
                      <a:r>
                        <a:rPr lang="id-ID" sz="1600">
                          <a:effectLst/>
                          <a:latin typeface="Times New Roman" panose="02020603050405020304" pitchFamily="18" charset="0"/>
                          <a:ea typeface="MS Mincho" panose="02020609040205080304" pitchFamily="49" charset="-128"/>
                          <a:cs typeface="Arial" panose="020B0604020202020204" pitchFamily="34" charset="0"/>
                        </a:rPr>
                        <a:t>No</a:t>
                      </a: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id-ID" sz="1600">
                          <a:effectLst/>
                          <a:latin typeface="Times New Roman" panose="02020603050405020304" pitchFamily="18" charset="0"/>
                          <a:ea typeface="MS Mincho" panose="02020609040205080304" pitchFamily="49" charset="-128"/>
                          <a:cs typeface="Arial" panose="020B0604020202020204" pitchFamily="34" charset="0"/>
                        </a:rPr>
                        <a:t>Nama atribut</a:t>
                      </a: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id-ID" sz="1600">
                          <a:effectLst/>
                          <a:latin typeface="Times New Roman" panose="02020603050405020304" pitchFamily="18" charset="0"/>
                          <a:ea typeface="MS Mincho" panose="02020609040205080304" pitchFamily="49" charset="-128"/>
                          <a:cs typeface="Arial" panose="020B0604020202020204" pitchFamily="34" charset="0"/>
                        </a:rPr>
                        <a:t>Keterangan</a:t>
                      </a: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73478735"/>
                  </a:ext>
                </a:extLst>
              </a:tr>
              <a:tr h="310912">
                <a:tc>
                  <a:txBody>
                    <a:bodyPr/>
                    <a:lstStyle/>
                    <a:p>
                      <a:pPr algn="l">
                        <a:spcAft>
                          <a:spcPts val="0"/>
                        </a:spcAft>
                      </a:pPr>
                      <a:r>
                        <a:rPr lang="id-ID" sz="1600">
                          <a:effectLst/>
                          <a:latin typeface="Times New Roman" panose="02020603050405020304" pitchFamily="18" charset="0"/>
                          <a:ea typeface="MS Mincho" panose="02020609040205080304" pitchFamily="49" charset="-128"/>
                          <a:cs typeface="Arial" panose="020B0604020202020204" pitchFamily="34" charset="0"/>
                        </a:rPr>
                        <a:t>1</a:t>
                      </a: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l">
                        <a:spcAft>
                          <a:spcPts val="0"/>
                        </a:spcAft>
                      </a:pPr>
                      <a:r>
                        <a:rPr lang="id-ID" sz="1600" i="1">
                          <a:effectLst/>
                          <a:latin typeface="Times New Roman" panose="02020603050405020304" pitchFamily="18" charset="0"/>
                          <a:ea typeface="MS Mincho" panose="02020609040205080304" pitchFamily="49" charset="-128"/>
                          <a:cs typeface="Arial" panose="020B0604020202020204" pitchFamily="34" charset="0"/>
                        </a:rPr>
                        <a:t>Latitude</a:t>
                      </a:r>
                      <a:endParaRPr lang="id-ID" sz="1600">
                        <a:effectLst/>
                        <a:latin typeface="Times New Roman" panose="02020603050405020304" pitchFamily="18" charset="0"/>
                        <a:ea typeface="MS Mincho" panose="02020609040205080304" pitchFamily="49" charset="-128"/>
                        <a:cs typeface="Arial" panose="020B0604020202020204" pitchFamily="34"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l">
                        <a:spcAft>
                          <a:spcPts val="0"/>
                        </a:spcAft>
                      </a:pPr>
                      <a:r>
                        <a:rPr lang="id-ID" sz="1600" dirty="0">
                          <a:effectLst/>
                          <a:latin typeface="Times New Roman" panose="02020603050405020304" pitchFamily="18" charset="0"/>
                          <a:ea typeface="MS Mincho" panose="02020609040205080304" pitchFamily="49" charset="-128"/>
                          <a:cs typeface="Arial" panose="020B0604020202020204" pitchFamily="34" charset="0"/>
                        </a:rPr>
                        <a:t>Koordinat lintang lokasi titik panas </a:t>
                      </a: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805875264"/>
                  </a:ext>
                </a:extLst>
              </a:tr>
              <a:tr h="310912">
                <a:tc>
                  <a:txBody>
                    <a:bodyPr/>
                    <a:lstStyle/>
                    <a:p>
                      <a:pPr algn="l">
                        <a:spcAft>
                          <a:spcPts val="0"/>
                        </a:spcAft>
                      </a:pPr>
                      <a:r>
                        <a:rPr lang="id-ID" sz="1600">
                          <a:effectLst/>
                          <a:latin typeface="Times New Roman" panose="02020603050405020304" pitchFamily="18" charset="0"/>
                          <a:ea typeface="MS Mincho" panose="02020609040205080304" pitchFamily="49" charset="-128"/>
                          <a:cs typeface="Arial" panose="020B0604020202020204" pitchFamily="34" charset="0"/>
                        </a:rPr>
                        <a:t>2</a:t>
                      </a:r>
                    </a:p>
                  </a:txBody>
                  <a:tcPr marL="68580" marR="68580" marT="0" marB="0">
                    <a:lnL>
                      <a:noFill/>
                    </a:lnL>
                    <a:lnR>
                      <a:noFill/>
                    </a:lnR>
                    <a:lnT>
                      <a:noFill/>
                    </a:lnT>
                    <a:lnB>
                      <a:noFill/>
                    </a:lnB>
                  </a:tcPr>
                </a:tc>
                <a:tc>
                  <a:txBody>
                    <a:bodyPr/>
                    <a:lstStyle/>
                    <a:p>
                      <a:pPr algn="l">
                        <a:spcAft>
                          <a:spcPts val="0"/>
                        </a:spcAft>
                      </a:pPr>
                      <a:r>
                        <a:rPr lang="id-ID" sz="1600" i="1">
                          <a:effectLst/>
                          <a:latin typeface="Times New Roman" panose="02020603050405020304" pitchFamily="18" charset="0"/>
                          <a:ea typeface="MS Mincho" panose="02020609040205080304" pitchFamily="49" charset="-128"/>
                          <a:cs typeface="Arial" panose="020B0604020202020204" pitchFamily="34" charset="0"/>
                        </a:rPr>
                        <a:t>Longitude</a:t>
                      </a:r>
                      <a:endParaRPr lang="id-ID" sz="1600">
                        <a:effectLst/>
                        <a:latin typeface="Times New Roman" panose="02020603050405020304" pitchFamily="18" charset="0"/>
                        <a:ea typeface="MS Mincho" panose="02020609040205080304" pitchFamily="49" charset="-128"/>
                        <a:cs typeface="Arial" panose="020B0604020202020204" pitchFamily="34" charset="0"/>
                      </a:endParaRPr>
                    </a:p>
                  </a:txBody>
                  <a:tcPr marL="68580" marR="68580" marT="0" marB="0">
                    <a:lnL>
                      <a:noFill/>
                    </a:lnL>
                    <a:lnR>
                      <a:noFill/>
                    </a:lnR>
                    <a:lnT>
                      <a:noFill/>
                    </a:lnT>
                    <a:lnB>
                      <a:noFill/>
                    </a:lnB>
                  </a:tcPr>
                </a:tc>
                <a:tc>
                  <a:txBody>
                    <a:bodyPr/>
                    <a:lstStyle/>
                    <a:p>
                      <a:pPr algn="l">
                        <a:spcAft>
                          <a:spcPts val="0"/>
                        </a:spcAft>
                      </a:pPr>
                      <a:r>
                        <a:rPr lang="id-ID" sz="1600" dirty="0">
                          <a:effectLst/>
                          <a:latin typeface="Times New Roman" panose="02020603050405020304" pitchFamily="18" charset="0"/>
                          <a:ea typeface="MS Mincho" panose="02020609040205080304" pitchFamily="49" charset="-128"/>
                          <a:cs typeface="Arial" panose="020B0604020202020204" pitchFamily="34" charset="0"/>
                        </a:rPr>
                        <a:t>Koordinat </a:t>
                      </a:r>
                      <a:r>
                        <a:rPr lang="id-ID" sz="1600" dirty="0" err="1">
                          <a:effectLst/>
                          <a:latin typeface="Times New Roman" panose="02020603050405020304" pitchFamily="18" charset="0"/>
                          <a:ea typeface="MS Mincho" panose="02020609040205080304" pitchFamily="49" charset="-128"/>
                          <a:cs typeface="Arial" panose="020B0604020202020204" pitchFamily="34" charset="0"/>
                        </a:rPr>
                        <a:t>buj</a:t>
                      </a:r>
                      <a:r>
                        <a:rPr lang="en-US" sz="1600" dirty="0">
                          <a:effectLst/>
                          <a:latin typeface="Times New Roman" panose="02020603050405020304" pitchFamily="18" charset="0"/>
                          <a:ea typeface="MS Mincho" panose="02020609040205080304" pitchFamily="49" charset="-128"/>
                          <a:cs typeface="Arial" panose="020B0604020202020204" pitchFamily="34" charset="0"/>
                        </a:rPr>
                        <a:t>u</a:t>
                      </a:r>
                      <a:r>
                        <a:rPr lang="id-ID" sz="1600" dirty="0">
                          <a:effectLst/>
                          <a:latin typeface="Times New Roman" panose="02020603050405020304" pitchFamily="18" charset="0"/>
                          <a:ea typeface="MS Mincho" panose="02020609040205080304" pitchFamily="49" charset="-128"/>
                          <a:cs typeface="Arial" panose="020B0604020202020204" pitchFamily="34" charset="0"/>
                        </a:rPr>
                        <a:t>r lokasi titik panas </a:t>
                      </a:r>
                    </a:p>
                  </a:txBody>
                  <a:tcPr marL="68580" marR="68580" marT="0" marB="0">
                    <a:lnL>
                      <a:noFill/>
                    </a:lnL>
                    <a:lnR>
                      <a:noFill/>
                    </a:lnR>
                    <a:lnT>
                      <a:noFill/>
                    </a:lnT>
                    <a:lnB>
                      <a:noFill/>
                    </a:lnB>
                  </a:tcPr>
                </a:tc>
                <a:extLst>
                  <a:ext uri="{0D108BD9-81ED-4DB2-BD59-A6C34878D82A}">
                    <a16:rowId xmlns:a16="http://schemas.microsoft.com/office/drawing/2014/main" val="1003129051"/>
                  </a:ext>
                </a:extLst>
              </a:tr>
              <a:tr h="310912">
                <a:tc>
                  <a:txBody>
                    <a:bodyPr/>
                    <a:lstStyle/>
                    <a:p>
                      <a:pPr algn="l">
                        <a:spcAft>
                          <a:spcPts val="0"/>
                        </a:spcAft>
                      </a:pPr>
                      <a:r>
                        <a:rPr lang="id-ID" sz="1600">
                          <a:effectLst/>
                          <a:latin typeface="Times New Roman" panose="02020603050405020304" pitchFamily="18" charset="0"/>
                          <a:ea typeface="MS Mincho" panose="02020609040205080304" pitchFamily="49" charset="-128"/>
                          <a:cs typeface="Arial" panose="020B0604020202020204" pitchFamily="34" charset="0"/>
                        </a:rPr>
                        <a:t>3</a:t>
                      </a:r>
                    </a:p>
                  </a:txBody>
                  <a:tcPr marL="68580" marR="68580" marT="0" marB="0">
                    <a:lnL>
                      <a:noFill/>
                    </a:lnL>
                    <a:lnR>
                      <a:noFill/>
                    </a:lnR>
                    <a:lnT>
                      <a:noFill/>
                    </a:lnT>
                    <a:lnB>
                      <a:noFill/>
                    </a:lnB>
                  </a:tcPr>
                </a:tc>
                <a:tc>
                  <a:txBody>
                    <a:bodyPr/>
                    <a:lstStyle/>
                    <a:p>
                      <a:pPr algn="l">
                        <a:spcAft>
                          <a:spcPts val="0"/>
                        </a:spcAft>
                      </a:pPr>
                      <a:r>
                        <a:rPr lang="id-ID" sz="1600" i="1">
                          <a:effectLst/>
                          <a:latin typeface="Times New Roman" panose="02020603050405020304" pitchFamily="18" charset="0"/>
                          <a:ea typeface="MS Mincho" panose="02020609040205080304" pitchFamily="49" charset="-128"/>
                          <a:cs typeface="Arial" panose="020B0604020202020204" pitchFamily="34" charset="0"/>
                        </a:rPr>
                        <a:t>Brightness Temperature</a:t>
                      </a:r>
                      <a:endParaRPr lang="id-ID" sz="1600">
                        <a:effectLst/>
                        <a:latin typeface="Times New Roman" panose="02020603050405020304" pitchFamily="18" charset="0"/>
                        <a:ea typeface="MS Mincho" panose="02020609040205080304" pitchFamily="49" charset="-128"/>
                        <a:cs typeface="Arial" panose="020B0604020202020204" pitchFamily="34" charset="0"/>
                      </a:endParaRPr>
                    </a:p>
                  </a:txBody>
                  <a:tcPr marL="68580" marR="68580" marT="0" marB="0">
                    <a:lnL>
                      <a:noFill/>
                    </a:lnL>
                    <a:lnR>
                      <a:noFill/>
                    </a:lnR>
                    <a:lnT>
                      <a:noFill/>
                    </a:lnT>
                    <a:lnB>
                      <a:noFill/>
                    </a:lnB>
                  </a:tcPr>
                </a:tc>
                <a:tc>
                  <a:txBody>
                    <a:bodyPr/>
                    <a:lstStyle/>
                    <a:p>
                      <a:pPr algn="l">
                        <a:spcAft>
                          <a:spcPts val="0"/>
                        </a:spcAft>
                      </a:pPr>
                      <a:r>
                        <a:rPr lang="id-ID" sz="1600">
                          <a:effectLst/>
                          <a:latin typeface="Times New Roman" panose="02020603050405020304" pitchFamily="18" charset="0"/>
                          <a:ea typeface="MS Mincho" panose="02020609040205080304" pitchFamily="49" charset="-128"/>
                          <a:cs typeface="Arial" panose="020B0604020202020204" pitchFamily="34" charset="0"/>
                        </a:rPr>
                        <a:t>Temperatur kanal-21 atau kanal-22 (K)</a:t>
                      </a:r>
                    </a:p>
                  </a:txBody>
                  <a:tcPr marL="68580" marR="68580" marT="0" marB="0">
                    <a:lnL>
                      <a:noFill/>
                    </a:lnL>
                    <a:lnR>
                      <a:noFill/>
                    </a:lnR>
                    <a:lnT>
                      <a:noFill/>
                    </a:lnT>
                    <a:lnB>
                      <a:noFill/>
                    </a:lnB>
                  </a:tcPr>
                </a:tc>
                <a:extLst>
                  <a:ext uri="{0D108BD9-81ED-4DB2-BD59-A6C34878D82A}">
                    <a16:rowId xmlns:a16="http://schemas.microsoft.com/office/drawing/2014/main" val="2082552321"/>
                  </a:ext>
                </a:extLst>
              </a:tr>
              <a:tr h="310912">
                <a:tc>
                  <a:txBody>
                    <a:bodyPr/>
                    <a:lstStyle/>
                    <a:p>
                      <a:pPr algn="l">
                        <a:spcAft>
                          <a:spcPts val="0"/>
                        </a:spcAft>
                      </a:pPr>
                      <a:r>
                        <a:rPr lang="id-ID" sz="1600">
                          <a:effectLst/>
                          <a:latin typeface="Times New Roman" panose="02020603050405020304" pitchFamily="18" charset="0"/>
                          <a:ea typeface="MS Mincho" panose="02020609040205080304" pitchFamily="49" charset="-128"/>
                          <a:cs typeface="Arial" panose="020B0604020202020204" pitchFamily="34" charset="0"/>
                        </a:rPr>
                        <a:t>4</a:t>
                      </a:r>
                    </a:p>
                  </a:txBody>
                  <a:tcPr marL="68580" marR="68580" marT="0" marB="0">
                    <a:lnL>
                      <a:noFill/>
                    </a:lnL>
                    <a:lnR>
                      <a:noFill/>
                    </a:lnR>
                    <a:lnT>
                      <a:noFill/>
                    </a:lnT>
                    <a:lnB>
                      <a:noFill/>
                    </a:lnB>
                  </a:tcPr>
                </a:tc>
                <a:tc>
                  <a:txBody>
                    <a:bodyPr/>
                    <a:lstStyle/>
                    <a:p>
                      <a:pPr algn="l">
                        <a:spcAft>
                          <a:spcPts val="0"/>
                        </a:spcAft>
                      </a:pPr>
                      <a:r>
                        <a:rPr lang="id-ID" sz="1600" i="1">
                          <a:effectLst/>
                          <a:latin typeface="Times New Roman" panose="02020603050405020304" pitchFamily="18" charset="0"/>
                          <a:ea typeface="MS Mincho" panose="02020609040205080304" pitchFamily="49" charset="-128"/>
                          <a:cs typeface="Arial" panose="020B0604020202020204" pitchFamily="34" charset="0"/>
                        </a:rPr>
                        <a:t>Scan</a:t>
                      </a:r>
                      <a:endParaRPr lang="id-ID" sz="1600">
                        <a:effectLst/>
                        <a:latin typeface="Times New Roman" panose="02020603050405020304" pitchFamily="18" charset="0"/>
                        <a:ea typeface="MS Mincho" panose="02020609040205080304" pitchFamily="49" charset="-128"/>
                        <a:cs typeface="Arial" panose="020B0604020202020204" pitchFamily="34" charset="0"/>
                      </a:endParaRPr>
                    </a:p>
                  </a:txBody>
                  <a:tcPr marL="68580" marR="68580" marT="0" marB="0">
                    <a:lnL>
                      <a:noFill/>
                    </a:lnL>
                    <a:lnR>
                      <a:noFill/>
                    </a:lnR>
                    <a:lnT>
                      <a:noFill/>
                    </a:lnT>
                    <a:lnB>
                      <a:noFill/>
                    </a:lnB>
                  </a:tcPr>
                </a:tc>
                <a:tc>
                  <a:txBody>
                    <a:bodyPr/>
                    <a:lstStyle/>
                    <a:p>
                      <a:pPr algn="l">
                        <a:spcAft>
                          <a:spcPts val="0"/>
                        </a:spcAft>
                      </a:pPr>
                      <a:r>
                        <a:rPr lang="id-ID" sz="1600">
                          <a:effectLst/>
                          <a:latin typeface="Times New Roman" panose="02020603050405020304" pitchFamily="18" charset="0"/>
                          <a:ea typeface="MS Mincho" panose="02020609040205080304" pitchFamily="49" charset="-128"/>
                          <a:cs typeface="Arial" panose="020B0604020202020204" pitchFamily="34" charset="0"/>
                        </a:rPr>
                        <a:t>Ukuran lebar </a:t>
                      </a:r>
                      <a:r>
                        <a:rPr lang="id-ID" sz="1600" i="1">
                          <a:effectLst/>
                          <a:latin typeface="Times New Roman" panose="02020603050405020304" pitchFamily="18" charset="0"/>
                          <a:ea typeface="MS Mincho" panose="02020609040205080304" pitchFamily="49" charset="-128"/>
                          <a:cs typeface="Arial" panose="020B0604020202020204" pitchFamily="34" charset="0"/>
                        </a:rPr>
                        <a:t>pixel</a:t>
                      </a:r>
                      <a:r>
                        <a:rPr lang="id-ID" sz="1600">
                          <a:effectLst/>
                          <a:latin typeface="Times New Roman" panose="02020603050405020304" pitchFamily="18" charset="0"/>
                          <a:ea typeface="MS Mincho" panose="02020609040205080304" pitchFamily="49" charset="-128"/>
                          <a:cs typeface="Arial" panose="020B0604020202020204" pitchFamily="34" charset="0"/>
                        </a:rPr>
                        <a:t> citra satelit</a:t>
                      </a:r>
                    </a:p>
                  </a:txBody>
                  <a:tcPr marL="68580" marR="68580" marT="0" marB="0">
                    <a:lnL>
                      <a:noFill/>
                    </a:lnL>
                    <a:lnR>
                      <a:noFill/>
                    </a:lnR>
                    <a:lnT>
                      <a:noFill/>
                    </a:lnT>
                    <a:lnB>
                      <a:noFill/>
                    </a:lnB>
                  </a:tcPr>
                </a:tc>
                <a:extLst>
                  <a:ext uri="{0D108BD9-81ED-4DB2-BD59-A6C34878D82A}">
                    <a16:rowId xmlns:a16="http://schemas.microsoft.com/office/drawing/2014/main" val="4177536834"/>
                  </a:ext>
                </a:extLst>
              </a:tr>
              <a:tr h="310912">
                <a:tc>
                  <a:txBody>
                    <a:bodyPr/>
                    <a:lstStyle/>
                    <a:p>
                      <a:pPr algn="l">
                        <a:spcAft>
                          <a:spcPts val="0"/>
                        </a:spcAft>
                      </a:pPr>
                      <a:r>
                        <a:rPr lang="id-ID" sz="1600">
                          <a:effectLst/>
                          <a:latin typeface="Times New Roman" panose="02020603050405020304" pitchFamily="18" charset="0"/>
                          <a:ea typeface="MS Mincho" panose="02020609040205080304" pitchFamily="49" charset="-128"/>
                          <a:cs typeface="Arial" panose="020B0604020202020204" pitchFamily="34" charset="0"/>
                        </a:rPr>
                        <a:t>5</a:t>
                      </a:r>
                    </a:p>
                  </a:txBody>
                  <a:tcPr marL="68580" marR="68580" marT="0" marB="0">
                    <a:lnL>
                      <a:noFill/>
                    </a:lnL>
                    <a:lnR>
                      <a:noFill/>
                    </a:lnR>
                    <a:lnT>
                      <a:noFill/>
                    </a:lnT>
                    <a:lnB>
                      <a:noFill/>
                    </a:lnB>
                  </a:tcPr>
                </a:tc>
                <a:tc>
                  <a:txBody>
                    <a:bodyPr/>
                    <a:lstStyle/>
                    <a:p>
                      <a:pPr algn="l">
                        <a:spcAft>
                          <a:spcPts val="0"/>
                        </a:spcAft>
                      </a:pPr>
                      <a:r>
                        <a:rPr lang="id-ID" sz="1600" i="1">
                          <a:effectLst/>
                          <a:latin typeface="Times New Roman" panose="02020603050405020304" pitchFamily="18" charset="0"/>
                          <a:ea typeface="MS Mincho" panose="02020609040205080304" pitchFamily="49" charset="-128"/>
                          <a:cs typeface="Arial" panose="020B0604020202020204" pitchFamily="34" charset="0"/>
                        </a:rPr>
                        <a:t>Track</a:t>
                      </a:r>
                      <a:endParaRPr lang="id-ID" sz="1600">
                        <a:effectLst/>
                        <a:latin typeface="Times New Roman" panose="02020603050405020304" pitchFamily="18" charset="0"/>
                        <a:ea typeface="MS Mincho" panose="02020609040205080304" pitchFamily="49" charset="-128"/>
                        <a:cs typeface="Arial" panose="020B0604020202020204" pitchFamily="34" charset="0"/>
                      </a:endParaRPr>
                    </a:p>
                  </a:txBody>
                  <a:tcPr marL="68580" marR="68580" marT="0" marB="0">
                    <a:lnL>
                      <a:noFill/>
                    </a:lnL>
                    <a:lnR>
                      <a:noFill/>
                    </a:lnR>
                    <a:lnT>
                      <a:noFill/>
                    </a:lnT>
                    <a:lnB>
                      <a:noFill/>
                    </a:lnB>
                  </a:tcPr>
                </a:tc>
                <a:tc>
                  <a:txBody>
                    <a:bodyPr/>
                    <a:lstStyle/>
                    <a:p>
                      <a:pPr algn="l">
                        <a:spcAft>
                          <a:spcPts val="0"/>
                        </a:spcAft>
                      </a:pPr>
                      <a:r>
                        <a:rPr lang="id-ID" sz="1600">
                          <a:effectLst/>
                          <a:latin typeface="Times New Roman" panose="02020603050405020304" pitchFamily="18" charset="0"/>
                          <a:ea typeface="MS Mincho" panose="02020609040205080304" pitchFamily="49" charset="-128"/>
                          <a:cs typeface="Arial" panose="020B0604020202020204" pitchFamily="34" charset="0"/>
                        </a:rPr>
                        <a:t>Ukuran panjang </a:t>
                      </a:r>
                      <a:r>
                        <a:rPr lang="id-ID" sz="1600" i="1">
                          <a:effectLst/>
                          <a:latin typeface="Times New Roman" panose="02020603050405020304" pitchFamily="18" charset="0"/>
                          <a:ea typeface="MS Mincho" panose="02020609040205080304" pitchFamily="49" charset="-128"/>
                          <a:cs typeface="Arial" panose="020B0604020202020204" pitchFamily="34" charset="0"/>
                        </a:rPr>
                        <a:t>pixel</a:t>
                      </a:r>
                      <a:r>
                        <a:rPr lang="id-ID" sz="1600">
                          <a:effectLst/>
                          <a:latin typeface="Times New Roman" panose="02020603050405020304" pitchFamily="18" charset="0"/>
                          <a:ea typeface="MS Mincho" panose="02020609040205080304" pitchFamily="49" charset="-128"/>
                          <a:cs typeface="Arial" panose="020B0604020202020204" pitchFamily="34" charset="0"/>
                        </a:rPr>
                        <a:t> citra satelit</a:t>
                      </a:r>
                    </a:p>
                  </a:txBody>
                  <a:tcPr marL="68580" marR="68580" marT="0" marB="0">
                    <a:lnL>
                      <a:noFill/>
                    </a:lnL>
                    <a:lnR>
                      <a:noFill/>
                    </a:lnR>
                    <a:lnT>
                      <a:noFill/>
                    </a:lnT>
                    <a:lnB>
                      <a:noFill/>
                    </a:lnB>
                  </a:tcPr>
                </a:tc>
                <a:extLst>
                  <a:ext uri="{0D108BD9-81ED-4DB2-BD59-A6C34878D82A}">
                    <a16:rowId xmlns:a16="http://schemas.microsoft.com/office/drawing/2014/main" val="2927990947"/>
                  </a:ext>
                </a:extLst>
              </a:tr>
              <a:tr h="310912">
                <a:tc>
                  <a:txBody>
                    <a:bodyPr/>
                    <a:lstStyle/>
                    <a:p>
                      <a:pPr algn="l">
                        <a:spcAft>
                          <a:spcPts val="0"/>
                        </a:spcAft>
                      </a:pPr>
                      <a:r>
                        <a:rPr lang="id-ID" sz="1600">
                          <a:effectLst/>
                          <a:latin typeface="Times New Roman" panose="02020603050405020304" pitchFamily="18" charset="0"/>
                          <a:ea typeface="MS Mincho" panose="02020609040205080304" pitchFamily="49" charset="-128"/>
                          <a:cs typeface="Arial" panose="020B0604020202020204" pitchFamily="34" charset="0"/>
                        </a:rPr>
                        <a:t>6</a:t>
                      </a:r>
                    </a:p>
                  </a:txBody>
                  <a:tcPr marL="68580" marR="68580" marT="0" marB="0">
                    <a:lnL>
                      <a:noFill/>
                    </a:lnL>
                    <a:lnR>
                      <a:noFill/>
                    </a:lnR>
                    <a:lnT>
                      <a:noFill/>
                    </a:lnT>
                    <a:lnB>
                      <a:noFill/>
                    </a:lnB>
                  </a:tcPr>
                </a:tc>
                <a:tc>
                  <a:txBody>
                    <a:bodyPr/>
                    <a:lstStyle/>
                    <a:p>
                      <a:pPr algn="l">
                        <a:spcAft>
                          <a:spcPts val="0"/>
                        </a:spcAft>
                      </a:pPr>
                      <a:r>
                        <a:rPr lang="id-ID" sz="1600" i="1">
                          <a:effectLst/>
                          <a:latin typeface="Times New Roman" panose="02020603050405020304" pitchFamily="18" charset="0"/>
                          <a:ea typeface="MS Mincho" panose="02020609040205080304" pitchFamily="49" charset="-128"/>
                          <a:cs typeface="Arial" panose="020B0604020202020204" pitchFamily="34" charset="0"/>
                        </a:rPr>
                        <a:t>Acq_date</a:t>
                      </a:r>
                      <a:endParaRPr lang="id-ID" sz="1600">
                        <a:effectLst/>
                        <a:latin typeface="Times New Roman" panose="02020603050405020304" pitchFamily="18" charset="0"/>
                        <a:ea typeface="MS Mincho" panose="02020609040205080304" pitchFamily="49" charset="-128"/>
                        <a:cs typeface="Arial" panose="020B0604020202020204" pitchFamily="34" charset="0"/>
                      </a:endParaRPr>
                    </a:p>
                  </a:txBody>
                  <a:tcPr marL="68580" marR="68580" marT="0" marB="0">
                    <a:lnL>
                      <a:noFill/>
                    </a:lnL>
                    <a:lnR>
                      <a:noFill/>
                    </a:lnR>
                    <a:lnT>
                      <a:noFill/>
                    </a:lnT>
                    <a:lnB>
                      <a:noFill/>
                    </a:lnB>
                  </a:tcPr>
                </a:tc>
                <a:tc>
                  <a:txBody>
                    <a:bodyPr/>
                    <a:lstStyle/>
                    <a:p>
                      <a:pPr algn="l">
                        <a:spcAft>
                          <a:spcPts val="0"/>
                        </a:spcAft>
                      </a:pPr>
                      <a:r>
                        <a:rPr lang="id-ID" sz="1600">
                          <a:effectLst/>
                          <a:latin typeface="Times New Roman" panose="02020603050405020304" pitchFamily="18" charset="0"/>
                          <a:ea typeface="MS Mincho" panose="02020609040205080304" pitchFamily="49" charset="-128"/>
                          <a:cs typeface="Arial" panose="020B0604020202020204" pitchFamily="34" charset="0"/>
                        </a:rPr>
                        <a:t>Tanggal kejadian titik panas</a:t>
                      </a:r>
                    </a:p>
                  </a:txBody>
                  <a:tcPr marL="68580" marR="68580" marT="0" marB="0">
                    <a:lnL>
                      <a:noFill/>
                    </a:lnL>
                    <a:lnR>
                      <a:noFill/>
                    </a:lnR>
                    <a:lnT>
                      <a:noFill/>
                    </a:lnT>
                    <a:lnB>
                      <a:noFill/>
                    </a:lnB>
                  </a:tcPr>
                </a:tc>
                <a:extLst>
                  <a:ext uri="{0D108BD9-81ED-4DB2-BD59-A6C34878D82A}">
                    <a16:rowId xmlns:a16="http://schemas.microsoft.com/office/drawing/2014/main" val="1408348632"/>
                  </a:ext>
                </a:extLst>
              </a:tr>
              <a:tr h="310912">
                <a:tc>
                  <a:txBody>
                    <a:bodyPr/>
                    <a:lstStyle/>
                    <a:p>
                      <a:pPr algn="l">
                        <a:spcAft>
                          <a:spcPts val="0"/>
                        </a:spcAft>
                      </a:pPr>
                      <a:r>
                        <a:rPr lang="id-ID" sz="1600">
                          <a:effectLst/>
                          <a:latin typeface="Times New Roman" panose="02020603050405020304" pitchFamily="18" charset="0"/>
                          <a:ea typeface="MS Mincho" panose="02020609040205080304" pitchFamily="49" charset="-128"/>
                          <a:cs typeface="Arial" panose="020B0604020202020204" pitchFamily="34" charset="0"/>
                        </a:rPr>
                        <a:t>8</a:t>
                      </a:r>
                    </a:p>
                  </a:txBody>
                  <a:tcPr marL="68580" marR="68580" marT="0" marB="0">
                    <a:lnL>
                      <a:noFill/>
                    </a:lnL>
                    <a:lnR>
                      <a:noFill/>
                    </a:lnR>
                    <a:lnT>
                      <a:noFill/>
                    </a:lnT>
                    <a:lnB>
                      <a:noFill/>
                    </a:lnB>
                  </a:tcPr>
                </a:tc>
                <a:tc>
                  <a:txBody>
                    <a:bodyPr/>
                    <a:lstStyle/>
                    <a:p>
                      <a:pPr algn="l">
                        <a:spcAft>
                          <a:spcPts val="0"/>
                        </a:spcAft>
                      </a:pPr>
                      <a:r>
                        <a:rPr lang="id-ID" sz="1600" i="1">
                          <a:effectLst/>
                          <a:latin typeface="Times New Roman" panose="02020603050405020304" pitchFamily="18" charset="0"/>
                          <a:ea typeface="MS Mincho" panose="02020609040205080304" pitchFamily="49" charset="-128"/>
                          <a:cs typeface="Arial" panose="020B0604020202020204" pitchFamily="34" charset="0"/>
                        </a:rPr>
                        <a:t>Satelite</a:t>
                      </a:r>
                      <a:endParaRPr lang="id-ID" sz="1600">
                        <a:effectLst/>
                        <a:latin typeface="Times New Roman" panose="02020603050405020304" pitchFamily="18" charset="0"/>
                        <a:ea typeface="MS Mincho" panose="02020609040205080304" pitchFamily="49" charset="-128"/>
                        <a:cs typeface="Arial" panose="020B0604020202020204" pitchFamily="34" charset="0"/>
                      </a:endParaRPr>
                    </a:p>
                  </a:txBody>
                  <a:tcPr marL="68580" marR="68580" marT="0" marB="0">
                    <a:lnL>
                      <a:noFill/>
                    </a:lnL>
                    <a:lnR>
                      <a:noFill/>
                    </a:lnR>
                    <a:lnT>
                      <a:noFill/>
                    </a:lnT>
                    <a:lnB>
                      <a:noFill/>
                    </a:lnB>
                  </a:tcPr>
                </a:tc>
                <a:tc>
                  <a:txBody>
                    <a:bodyPr/>
                    <a:lstStyle/>
                    <a:p>
                      <a:pPr algn="l">
                        <a:spcAft>
                          <a:spcPts val="0"/>
                        </a:spcAft>
                      </a:pPr>
                      <a:r>
                        <a:rPr lang="id-ID" sz="1600">
                          <a:effectLst/>
                          <a:latin typeface="Times New Roman" panose="02020603050405020304" pitchFamily="18" charset="0"/>
                          <a:ea typeface="MS Mincho" panose="02020609040205080304" pitchFamily="49" charset="-128"/>
                          <a:cs typeface="Arial" panose="020B0604020202020204" pitchFamily="34" charset="0"/>
                        </a:rPr>
                        <a:t>Waktu kejadian titik panas</a:t>
                      </a:r>
                    </a:p>
                  </a:txBody>
                  <a:tcPr marL="68580" marR="68580" marT="0" marB="0">
                    <a:lnL>
                      <a:noFill/>
                    </a:lnL>
                    <a:lnR>
                      <a:noFill/>
                    </a:lnR>
                    <a:lnT>
                      <a:noFill/>
                    </a:lnT>
                    <a:lnB>
                      <a:noFill/>
                    </a:lnB>
                  </a:tcPr>
                </a:tc>
                <a:extLst>
                  <a:ext uri="{0D108BD9-81ED-4DB2-BD59-A6C34878D82A}">
                    <a16:rowId xmlns:a16="http://schemas.microsoft.com/office/drawing/2014/main" val="730832710"/>
                  </a:ext>
                </a:extLst>
              </a:tr>
              <a:tr h="310912">
                <a:tc>
                  <a:txBody>
                    <a:bodyPr/>
                    <a:lstStyle/>
                    <a:p>
                      <a:pPr algn="l">
                        <a:spcAft>
                          <a:spcPts val="0"/>
                        </a:spcAft>
                      </a:pPr>
                      <a:r>
                        <a:rPr lang="id-ID" sz="1600">
                          <a:effectLst/>
                          <a:latin typeface="Times New Roman" panose="02020603050405020304" pitchFamily="18" charset="0"/>
                          <a:ea typeface="MS Mincho" panose="02020609040205080304" pitchFamily="49" charset="-128"/>
                          <a:cs typeface="Arial" panose="020B0604020202020204" pitchFamily="34" charset="0"/>
                        </a:rPr>
                        <a:t>9</a:t>
                      </a:r>
                    </a:p>
                  </a:txBody>
                  <a:tcPr marL="68580" marR="68580" marT="0" marB="0">
                    <a:lnL>
                      <a:noFill/>
                    </a:lnL>
                    <a:lnR>
                      <a:noFill/>
                    </a:lnR>
                    <a:lnT>
                      <a:noFill/>
                    </a:lnT>
                    <a:lnB>
                      <a:noFill/>
                    </a:lnB>
                  </a:tcPr>
                </a:tc>
                <a:tc>
                  <a:txBody>
                    <a:bodyPr/>
                    <a:lstStyle/>
                    <a:p>
                      <a:pPr algn="l">
                        <a:spcAft>
                          <a:spcPts val="0"/>
                        </a:spcAft>
                      </a:pPr>
                      <a:r>
                        <a:rPr lang="en-US" sz="1600" i="1">
                          <a:effectLst/>
                          <a:latin typeface="Times New Roman" panose="02020603050405020304" pitchFamily="18" charset="0"/>
                          <a:ea typeface="MS Mincho" panose="02020609040205080304" pitchFamily="49" charset="-128"/>
                          <a:cs typeface="Arial" panose="020B0604020202020204" pitchFamily="34" charset="0"/>
                        </a:rPr>
                        <a:t>Confidence</a:t>
                      </a:r>
                      <a:endParaRPr lang="id-ID" sz="1600">
                        <a:effectLst/>
                        <a:latin typeface="Times New Roman" panose="02020603050405020304" pitchFamily="18" charset="0"/>
                        <a:ea typeface="MS Mincho" panose="02020609040205080304" pitchFamily="49" charset="-128"/>
                        <a:cs typeface="Arial" panose="020B0604020202020204" pitchFamily="34" charset="0"/>
                      </a:endParaRPr>
                    </a:p>
                  </a:txBody>
                  <a:tcPr marL="68580" marR="68580" marT="0" marB="0">
                    <a:lnL>
                      <a:noFill/>
                    </a:lnL>
                    <a:lnR>
                      <a:noFill/>
                    </a:lnR>
                    <a:lnT>
                      <a:noFill/>
                    </a:lnT>
                    <a:lnB>
                      <a:noFill/>
                    </a:lnB>
                  </a:tcPr>
                </a:tc>
                <a:tc>
                  <a:txBody>
                    <a:bodyPr/>
                    <a:lstStyle/>
                    <a:p>
                      <a:pPr algn="l">
                        <a:spcAft>
                          <a:spcPts val="0"/>
                        </a:spcAft>
                      </a:pPr>
                      <a:r>
                        <a:rPr lang="id-ID" sz="1600">
                          <a:effectLst/>
                          <a:latin typeface="Times New Roman" panose="02020603050405020304" pitchFamily="18" charset="0"/>
                          <a:ea typeface="MS Mincho" panose="02020609040205080304" pitchFamily="49" charset="-128"/>
                          <a:cs typeface="Arial" panose="020B0604020202020204" pitchFamily="34" charset="0"/>
                        </a:rPr>
                        <a:t>Kualitas titik panas (%)</a:t>
                      </a:r>
                    </a:p>
                  </a:txBody>
                  <a:tcPr marL="68580" marR="68580" marT="0" marB="0">
                    <a:lnL>
                      <a:noFill/>
                    </a:lnL>
                    <a:lnR>
                      <a:noFill/>
                    </a:lnR>
                    <a:lnT>
                      <a:noFill/>
                    </a:lnT>
                    <a:lnB>
                      <a:noFill/>
                    </a:lnB>
                  </a:tcPr>
                </a:tc>
                <a:extLst>
                  <a:ext uri="{0D108BD9-81ED-4DB2-BD59-A6C34878D82A}">
                    <a16:rowId xmlns:a16="http://schemas.microsoft.com/office/drawing/2014/main" val="415737752"/>
                  </a:ext>
                </a:extLst>
              </a:tr>
              <a:tr h="310912">
                <a:tc>
                  <a:txBody>
                    <a:bodyPr/>
                    <a:lstStyle/>
                    <a:p>
                      <a:pPr algn="l">
                        <a:spcAft>
                          <a:spcPts val="0"/>
                        </a:spcAft>
                      </a:pPr>
                      <a:r>
                        <a:rPr lang="id-ID" sz="1600">
                          <a:effectLst/>
                          <a:latin typeface="Times New Roman" panose="02020603050405020304" pitchFamily="18" charset="0"/>
                          <a:ea typeface="MS Mincho" panose="02020609040205080304" pitchFamily="49" charset="-128"/>
                          <a:cs typeface="Arial" panose="020B0604020202020204" pitchFamily="34" charset="0"/>
                        </a:rPr>
                        <a:t>10</a:t>
                      </a:r>
                    </a:p>
                  </a:txBody>
                  <a:tcPr marL="68580" marR="68580" marT="0" marB="0">
                    <a:lnL>
                      <a:noFill/>
                    </a:lnL>
                    <a:lnR>
                      <a:noFill/>
                    </a:lnR>
                    <a:lnT>
                      <a:noFill/>
                    </a:lnT>
                    <a:lnB>
                      <a:noFill/>
                    </a:lnB>
                  </a:tcPr>
                </a:tc>
                <a:tc>
                  <a:txBody>
                    <a:bodyPr/>
                    <a:lstStyle/>
                    <a:p>
                      <a:pPr algn="l">
                        <a:spcAft>
                          <a:spcPts val="0"/>
                        </a:spcAft>
                      </a:pPr>
                      <a:r>
                        <a:rPr lang="id-ID" sz="1600" i="1">
                          <a:effectLst/>
                          <a:latin typeface="Times New Roman" panose="02020603050405020304" pitchFamily="18" charset="0"/>
                          <a:ea typeface="MS Mincho" panose="02020609040205080304" pitchFamily="49" charset="-128"/>
                          <a:cs typeface="Arial" panose="020B0604020202020204" pitchFamily="34" charset="0"/>
                        </a:rPr>
                        <a:t>Version</a:t>
                      </a:r>
                      <a:endParaRPr lang="id-ID" sz="1600">
                        <a:effectLst/>
                        <a:latin typeface="Times New Roman" panose="02020603050405020304" pitchFamily="18" charset="0"/>
                        <a:ea typeface="MS Mincho" panose="02020609040205080304" pitchFamily="49" charset="-128"/>
                        <a:cs typeface="Arial" panose="020B0604020202020204" pitchFamily="34" charset="0"/>
                      </a:endParaRPr>
                    </a:p>
                  </a:txBody>
                  <a:tcPr marL="68580" marR="68580" marT="0" marB="0">
                    <a:lnL>
                      <a:noFill/>
                    </a:lnL>
                    <a:lnR>
                      <a:noFill/>
                    </a:lnR>
                    <a:lnT>
                      <a:noFill/>
                    </a:lnT>
                    <a:lnB>
                      <a:noFill/>
                    </a:lnB>
                  </a:tcPr>
                </a:tc>
                <a:tc>
                  <a:txBody>
                    <a:bodyPr/>
                    <a:lstStyle/>
                    <a:p>
                      <a:pPr algn="l">
                        <a:spcAft>
                          <a:spcPts val="0"/>
                        </a:spcAft>
                      </a:pPr>
                      <a:r>
                        <a:rPr lang="id-ID" sz="1600">
                          <a:effectLst/>
                          <a:latin typeface="Times New Roman" panose="02020603050405020304" pitchFamily="18" charset="0"/>
                          <a:ea typeface="MS Mincho" panose="02020609040205080304" pitchFamily="49" charset="-128"/>
                          <a:cs typeface="Arial" panose="020B0604020202020204" pitchFamily="34" charset="0"/>
                        </a:rPr>
                        <a:t>5.0 = MODIS NASA-LANCE</a:t>
                      </a:r>
                    </a:p>
                  </a:txBody>
                  <a:tcPr marL="68580" marR="68580" marT="0" marB="0">
                    <a:lnL>
                      <a:noFill/>
                    </a:lnL>
                    <a:lnR>
                      <a:noFill/>
                    </a:lnR>
                    <a:lnT>
                      <a:noFill/>
                    </a:lnT>
                    <a:lnB>
                      <a:noFill/>
                    </a:lnB>
                  </a:tcPr>
                </a:tc>
                <a:extLst>
                  <a:ext uri="{0D108BD9-81ED-4DB2-BD59-A6C34878D82A}">
                    <a16:rowId xmlns:a16="http://schemas.microsoft.com/office/drawing/2014/main" val="4013575878"/>
                  </a:ext>
                </a:extLst>
              </a:tr>
              <a:tr h="310912">
                <a:tc>
                  <a:txBody>
                    <a:bodyPr/>
                    <a:lstStyle/>
                    <a:p>
                      <a:pPr algn="l">
                        <a:spcAft>
                          <a:spcPts val="0"/>
                        </a:spcAft>
                      </a:pPr>
                      <a:r>
                        <a:rPr lang="id-ID" sz="1600">
                          <a:effectLst/>
                          <a:latin typeface="Times New Roman" panose="02020603050405020304" pitchFamily="18" charset="0"/>
                          <a:ea typeface="MS Mincho" panose="02020609040205080304" pitchFamily="49" charset="-128"/>
                          <a:cs typeface="Arial" panose="020B0604020202020204" pitchFamily="34" charset="0"/>
                        </a:rPr>
                        <a:t> </a:t>
                      </a:r>
                    </a:p>
                  </a:txBody>
                  <a:tcPr marL="68580" marR="68580" marT="0" marB="0">
                    <a:lnL>
                      <a:noFill/>
                    </a:lnL>
                    <a:lnR>
                      <a:noFill/>
                    </a:lnR>
                    <a:lnT>
                      <a:noFill/>
                    </a:lnT>
                    <a:lnB>
                      <a:noFill/>
                    </a:lnB>
                  </a:tcPr>
                </a:tc>
                <a:tc>
                  <a:txBody>
                    <a:bodyPr/>
                    <a:lstStyle/>
                    <a:p>
                      <a:pPr algn="l">
                        <a:spcAft>
                          <a:spcPts val="0"/>
                        </a:spcAft>
                      </a:pPr>
                      <a:r>
                        <a:rPr lang="id-ID" sz="1600">
                          <a:effectLst/>
                          <a:latin typeface="Times New Roman" panose="02020603050405020304" pitchFamily="18" charset="0"/>
                          <a:ea typeface="MS Mincho" panose="02020609040205080304" pitchFamily="49" charset="-128"/>
                          <a:cs typeface="Arial" panose="020B0604020202020204" pitchFamily="34" charset="0"/>
                        </a:rPr>
                        <a:t> </a:t>
                      </a:r>
                    </a:p>
                  </a:txBody>
                  <a:tcPr marL="68580" marR="68580" marT="0" marB="0">
                    <a:lnL>
                      <a:noFill/>
                    </a:lnL>
                    <a:lnR>
                      <a:noFill/>
                    </a:lnR>
                    <a:lnT>
                      <a:noFill/>
                    </a:lnT>
                    <a:lnB>
                      <a:noFill/>
                    </a:lnB>
                  </a:tcPr>
                </a:tc>
                <a:tc>
                  <a:txBody>
                    <a:bodyPr/>
                    <a:lstStyle/>
                    <a:p>
                      <a:pPr algn="l">
                        <a:spcAft>
                          <a:spcPts val="0"/>
                        </a:spcAft>
                      </a:pPr>
                      <a:r>
                        <a:rPr lang="id-ID" sz="1600">
                          <a:effectLst/>
                          <a:latin typeface="Times New Roman" panose="02020603050405020304" pitchFamily="18" charset="0"/>
                          <a:ea typeface="MS Mincho" panose="02020609040205080304" pitchFamily="49" charset="-128"/>
                          <a:cs typeface="Arial" panose="020B0604020202020204" pitchFamily="34" charset="0"/>
                        </a:rPr>
                        <a:t>5.2 = MODIS MODAPS-FIRMS</a:t>
                      </a:r>
                    </a:p>
                  </a:txBody>
                  <a:tcPr marL="68580" marR="68580" marT="0" marB="0">
                    <a:lnL>
                      <a:noFill/>
                    </a:lnL>
                    <a:lnR>
                      <a:noFill/>
                    </a:lnR>
                    <a:lnT>
                      <a:noFill/>
                    </a:lnT>
                    <a:lnB>
                      <a:noFill/>
                    </a:lnB>
                  </a:tcPr>
                </a:tc>
                <a:extLst>
                  <a:ext uri="{0D108BD9-81ED-4DB2-BD59-A6C34878D82A}">
                    <a16:rowId xmlns:a16="http://schemas.microsoft.com/office/drawing/2014/main" val="2545712761"/>
                  </a:ext>
                </a:extLst>
              </a:tr>
              <a:tr h="310912">
                <a:tc>
                  <a:txBody>
                    <a:bodyPr/>
                    <a:lstStyle/>
                    <a:p>
                      <a:pPr algn="l">
                        <a:spcAft>
                          <a:spcPts val="0"/>
                        </a:spcAft>
                      </a:pPr>
                      <a:r>
                        <a:rPr lang="id-ID" sz="1600">
                          <a:effectLst/>
                          <a:latin typeface="Times New Roman" panose="02020603050405020304" pitchFamily="18" charset="0"/>
                          <a:ea typeface="MS Mincho" panose="02020609040205080304" pitchFamily="49" charset="-128"/>
                          <a:cs typeface="Arial" panose="020B0604020202020204" pitchFamily="34" charset="0"/>
                        </a:rPr>
                        <a:t>11</a:t>
                      </a:r>
                    </a:p>
                  </a:txBody>
                  <a:tcPr marL="68580" marR="68580" marT="0" marB="0">
                    <a:lnL>
                      <a:noFill/>
                    </a:lnL>
                    <a:lnR>
                      <a:noFill/>
                    </a:lnR>
                    <a:lnT>
                      <a:noFill/>
                    </a:lnT>
                    <a:lnB>
                      <a:noFill/>
                    </a:lnB>
                  </a:tcPr>
                </a:tc>
                <a:tc>
                  <a:txBody>
                    <a:bodyPr/>
                    <a:lstStyle/>
                    <a:p>
                      <a:pPr algn="l">
                        <a:spcAft>
                          <a:spcPts val="0"/>
                        </a:spcAft>
                      </a:pPr>
                      <a:r>
                        <a:rPr lang="id-ID" sz="1600" i="1">
                          <a:effectLst/>
                          <a:latin typeface="Times New Roman" panose="02020603050405020304" pitchFamily="18" charset="0"/>
                          <a:ea typeface="MS Mincho" panose="02020609040205080304" pitchFamily="49" charset="-128"/>
                          <a:cs typeface="Arial" panose="020B0604020202020204" pitchFamily="34" charset="0"/>
                        </a:rPr>
                        <a:t>Bright_t31</a:t>
                      </a:r>
                      <a:endParaRPr lang="id-ID" sz="1600">
                        <a:effectLst/>
                        <a:latin typeface="Times New Roman" panose="02020603050405020304" pitchFamily="18" charset="0"/>
                        <a:ea typeface="MS Mincho" panose="02020609040205080304" pitchFamily="49" charset="-128"/>
                        <a:cs typeface="Arial" panose="020B0604020202020204" pitchFamily="34" charset="0"/>
                      </a:endParaRPr>
                    </a:p>
                  </a:txBody>
                  <a:tcPr marL="68580" marR="68580" marT="0" marB="0">
                    <a:lnL>
                      <a:noFill/>
                    </a:lnL>
                    <a:lnR>
                      <a:noFill/>
                    </a:lnR>
                    <a:lnT>
                      <a:noFill/>
                    </a:lnT>
                    <a:lnB>
                      <a:noFill/>
                    </a:lnB>
                  </a:tcPr>
                </a:tc>
                <a:tc>
                  <a:txBody>
                    <a:bodyPr/>
                    <a:lstStyle/>
                    <a:p>
                      <a:pPr algn="l">
                        <a:spcAft>
                          <a:spcPts val="0"/>
                        </a:spcAft>
                      </a:pPr>
                      <a:r>
                        <a:rPr lang="id-ID" sz="1600">
                          <a:effectLst/>
                          <a:latin typeface="Times New Roman" panose="02020603050405020304" pitchFamily="18" charset="0"/>
                          <a:ea typeface="MS Mincho" panose="02020609040205080304" pitchFamily="49" charset="-128"/>
                          <a:cs typeface="Arial" panose="020B0604020202020204" pitchFamily="34" charset="0"/>
                        </a:rPr>
                        <a:t>Temperatur untuk kanal-31 (K)</a:t>
                      </a:r>
                    </a:p>
                  </a:txBody>
                  <a:tcPr marL="68580" marR="68580" marT="0" marB="0">
                    <a:lnL>
                      <a:noFill/>
                    </a:lnL>
                    <a:lnR>
                      <a:noFill/>
                    </a:lnR>
                    <a:lnT>
                      <a:noFill/>
                    </a:lnT>
                    <a:lnB>
                      <a:noFill/>
                    </a:lnB>
                  </a:tcPr>
                </a:tc>
                <a:extLst>
                  <a:ext uri="{0D108BD9-81ED-4DB2-BD59-A6C34878D82A}">
                    <a16:rowId xmlns:a16="http://schemas.microsoft.com/office/drawing/2014/main" val="3002996505"/>
                  </a:ext>
                </a:extLst>
              </a:tr>
              <a:tr h="310912">
                <a:tc>
                  <a:txBody>
                    <a:bodyPr/>
                    <a:lstStyle/>
                    <a:p>
                      <a:pPr algn="l">
                        <a:spcAft>
                          <a:spcPts val="0"/>
                        </a:spcAft>
                      </a:pPr>
                      <a:r>
                        <a:rPr lang="id-ID" sz="1600" dirty="0">
                          <a:effectLst/>
                          <a:latin typeface="Times New Roman" panose="02020603050405020304" pitchFamily="18" charset="0"/>
                          <a:ea typeface="MS Mincho" panose="02020609040205080304" pitchFamily="49" charset="-128"/>
                          <a:cs typeface="Arial" panose="020B0604020202020204" pitchFamily="34" charset="0"/>
                        </a:rPr>
                        <a:t>12</a:t>
                      </a: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l">
                        <a:spcAft>
                          <a:spcPts val="0"/>
                        </a:spcAft>
                      </a:pPr>
                      <a:r>
                        <a:rPr lang="id-ID" sz="1600" i="1" dirty="0" err="1">
                          <a:effectLst/>
                          <a:latin typeface="Times New Roman" panose="02020603050405020304" pitchFamily="18" charset="0"/>
                          <a:ea typeface="MS Mincho" panose="02020609040205080304" pitchFamily="49" charset="-128"/>
                          <a:cs typeface="Arial" panose="020B0604020202020204" pitchFamily="34" charset="0"/>
                        </a:rPr>
                        <a:t>Frp</a:t>
                      </a:r>
                      <a:endParaRPr lang="id-ID" sz="1600" dirty="0">
                        <a:effectLst/>
                        <a:latin typeface="Times New Roman" panose="02020603050405020304" pitchFamily="18" charset="0"/>
                        <a:ea typeface="MS Mincho" panose="02020609040205080304" pitchFamily="49" charset="-128"/>
                        <a:cs typeface="Arial" panose="020B0604020202020204" pitchFamily="34"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l">
                        <a:spcAft>
                          <a:spcPts val="0"/>
                        </a:spcAft>
                      </a:pPr>
                      <a:r>
                        <a:rPr lang="id-ID" sz="1600" dirty="0">
                          <a:effectLst/>
                          <a:latin typeface="Times New Roman" panose="02020603050405020304" pitchFamily="18" charset="0"/>
                          <a:ea typeface="MS Mincho" panose="02020609040205080304" pitchFamily="49" charset="-128"/>
                          <a:cs typeface="Arial" panose="020B0604020202020204" pitchFamily="34" charset="0"/>
                        </a:rPr>
                        <a:t>Kekuatan </a:t>
                      </a:r>
                      <a:r>
                        <a:rPr lang="id-ID" sz="1600" dirty="0" err="1">
                          <a:effectLst/>
                          <a:latin typeface="Times New Roman" panose="02020603050405020304" pitchFamily="18" charset="0"/>
                          <a:ea typeface="MS Mincho" panose="02020609040205080304" pitchFamily="49" charset="-128"/>
                          <a:cs typeface="Arial" panose="020B0604020202020204" pitchFamily="34" charset="0"/>
                        </a:rPr>
                        <a:t>radiati</a:t>
                      </a:r>
                      <a:r>
                        <a:rPr lang="en-US" sz="1600" dirty="0">
                          <a:effectLst/>
                          <a:latin typeface="Times New Roman" panose="02020603050405020304" pitchFamily="18" charset="0"/>
                          <a:ea typeface="MS Mincho" panose="02020609040205080304" pitchFamily="49" charset="-128"/>
                          <a:cs typeface="Arial" panose="020B0604020202020204" pitchFamily="34" charset="0"/>
                        </a:rPr>
                        <a:t>f</a:t>
                      </a:r>
                      <a:r>
                        <a:rPr lang="id-ID" sz="1600" dirty="0">
                          <a:effectLst/>
                          <a:latin typeface="Times New Roman" panose="02020603050405020304" pitchFamily="18" charset="0"/>
                          <a:ea typeface="MS Mincho" panose="02020609040205080304" pitchFamily="49" charset="-128"/>
                          <a:cs typeface="Arial" panose="020B0604020202020204" pitchFamily="34" charset="0"/>
                        </a:rPr>
                        <a:t> api (Mega </a:t>
                      </a:r>
                      <a:r>
                        <a:rPr lang="id-ID" sz="1600" dirty="0" err="1">
                          <a:effectLst/>
                          <a:latin typeface="Times New Roman" panose="02020603050405020304" pitchFamily="18" charset="0"/>
                          <a:ea typeface="MS Mincho" panose="02020609040205080304" pitchFamily="49" charset="-128"/>
                          <a:cs typeface="Arial" panose="020B0604020202020204" pitchFamily="34" charset="0"/>
                        </a:rPr>
                        <a:t>Watts</a:t>
                      </a:r>
                      <a:r>
                        <a:rPr lang="id-ID" sz="1600" dirty="0">
                          <a:effectLst/>
                          <a:latin typeface="Times New Roman" panose="02020603050405020304" pitchFamily="18" charset="0"/>
                          <a:ea typeface="MS Mincho" panose="02020609040205080304" pitchFamily="49" charset="-128"/>
                          <a:cs typeface="Arial" panose="020B0604020202020204" pitchFamily="34" charset="0"/>
                        </a:rPr>
                        <a:t>)</a:t>
                      </a: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09389404"/>
                  </a:ext>
                </a:extLst>
              </a:tr>
            </a:tbl>
          </a:graphicData>
        </a:graphic>
      </p:graphicFrame>
      <p:sp>
        <p:nvSpPr>
          <p:cNvPr id="8" name="TextBox 7">
            <a:extLst>
              <a:ext uri="{FF2B5EF4-FFF2-40B4-BE49-F238E27FC236}">
                <a16:creationId xmlns:a16="http://schemas.microsoft.com/office/drawing/2014/main" id="{3C428785-171A-4990-BEAC-794981EBFB6A}"/>
              </a:ext>
            </a:extLst>
          </p:cNvPr>
          <p:cNvSpPr txBox="1"/>
          <p:nvPr/>
        </p:nvSpPr>
        <p:spPr>
          <a:xfrm>
            <a:off x="2472976" y="609600"/>
            <a:ext cx="4262705" cy="584775"/>
          </a:xfrm>
          <a:prstGeom prst="rect">
            <a:avLst/>
          </a:prstGeom>
          <a:noFill/>
        </p:spPr>
        <p:txBody>
          <a:bodyPr wrap="none" rtlCol="0">
            <a:spAutoFit/>
          </a:bodyPr>
          <a:lstStyle/>
          <a:p>
            <a:r>
              <a:rPr lang="en-US" sz="3200" dirty="0" err="1">
                <a:solidFill>
                  <a:schemeClr val="tx1"/>
                </a:solidFill>
                <a:latin typeface="Lato" panose="020B0604020202020204" charset="0"/>
              </a:rPr>
              <a:t>Atribut</a:t>
            </a:r>
            <a:r>
              <a:rPr lang="en-US" sz="3200" dirty="0">
                <a:solidFill>
                  <a:schemeClr val="tx1"/>
                </a:solidFill>
                <a:latin typeface="Lato" panose="020B0604020202020204" charset="0"/>
              </a:rPr>
              <a:t> Data Landsat 8</a:t>
            </a:r>
            <a:endParaRPr lang="id-ID" sz="3200" dirty="0">
              <a:solidFill>
                <a:schemeClr val="tx1"/>
              </a:solidFill>
              <a:latin typeface="Lato" panose="020B0604020202020204" charset="0"/>
            </a:endParaRPr>
          </a:p>
        </p:txBody>
      </p:sp>
      <p:pic>
        <p:nvPicPr>
          <p:cNvPr id="9" name="Picture 8">
            <a:extLst>
              <a:ext uri="{FF2B5EF4-FFF2-40B4-BE49-F238E27FC236}">
                <a16:creationId xmlns:a16="http://schemas.microsoft.com/office/drawing/2014/main" id="{E30B97BC-8361-4E38-B7D3-90A99926844C}"/>
              </a:ext>
            </a:extLst>
          </p:cNvPr>
          <p:cNvPicPr>
            <a:picLocks/>
          </p:cNvPicPr>
          <p:nvPr/>
        </p:nvPicPr>
        <p:blipFill rotWithShape="1">
          <a:blip r:embed="rId3"/>
          <a:srcRect l="1023" t="28574" r="1252" b="35647"/>
          <a:stretch/>
        </p:blipFill>
        <p:spPr>
          <a:xfrm>
            <a:off x="2434125" y="1203960"/>
            <a:ext cx="4417951" cy="91440"/>
          </a:xfrm>
          <a:prstGeom prst="rect">
            <a:avLst/>
          </a:prstGeom>
        </p:spPr>
      </p:pic>
    </p:spTree>
    <p:extLst>
      <p:ext uri="{BB962C8B-B14F-4D97-AF65-F5344CB8AC3E}">
        <p14:creationId xmlns:p14="http://schemas.microsoft.com/office/powerpoint/2010/main" val="40038288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4" name="Google Shape;164;p21"/>
          <p:cNvSpPr txBox="1">
            <a:spLocks noGrp="1"/>
          </p:cNvSpPr>
          <p:nvPr>
            <p:ph type="sldNum" idx="12"/>
          </p:nvPr>
        </p:nvSpPr>
        <p:spPr>
          <a:xfrm>
            <a:off x="8480575" y="6364177"/>
            <a:ext cx="548700" cy="417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19</a:t>
            </a:fld>
            <a:endParaRPr/>
          </a:p>
        </p:txBody>
      </p:sp>
      <p:pic>
        <p:nvPicPr>
          <p:cNvPr id="11" name="Picture 10">
            <a:extLst>
              <a:ext uri="{FF2B5EF4-FFF2-40B4-BE49-F238E27FC236}">
                <a16:creationId xmlns:a16="http://schemas.microsoft.com/office/drawing/2014/main" id="{121EC23F-E507-490C-8A95-BE02A896ACEE}"/>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0160802" y="751353"/>
            <a:ext cx="7347445" cy="3835400"/>
          </a:xfrm>
          <a:prstGeom prst="rect">
            <a:avLst/>
          </a:prstGeom>
          <a:noFill/>
          <a:ln>
            <a:noFill/>
          </a:ln>
        </p:spPr>
      </p:pic>
      <p:sp>
        <p:nvSpPr>
          <p:cNvPr id="7" name="TextBox 6">
            <a:extLst>
              <a:ext uri="{FF2B5EF4-FFF2-40B4-BE49-F238E27FC236}">
                <a16:creationId xmlns:a16="http://schemas.microsoft.com/office/drawing/2014/main" id="{16039420-3624-4D28-9B20-400B164C6774}"/>
              </a:ext>
            </a:extLst>
          </p:cNvPr>
          <p:cNvSpPr txBox="1"/>
          <p:nvPr/>
        </p:nvSpPr>
        <p:spPr>
          <a:xfrm>
            <a:off x="2426645" y="609600"/>
            <a:ext cx="4371710" cy="584775"/>
          </a:xfrm>
          <a:prstGeom prst="rect">
            <a:avLst/>
          </a:prstGeom>
          <a:noFill/>
        </p:spPr>
        <p:txBody>
          <a:bodyPr wrap="none" rtlCol="0">
            <a:spAutoFit/>
          </a:bodyPr>
          <a:lstStyle/>
          <a:p>
            <a:r>
              <a:rPr lang="en-US" sz="3200" dirty="0" err="1">
                <a:solidFill>
                  <a:schemeClr val="tx1"/>
                </a:solidFill>
                <a:latin typeface="Lato" panose="020B0604020202020204" charset="0"/>
              </a:rPr>
              <a:t>Pengaplikasian</a:t>
            </a:r>
            <a:r>
              <a:rPr lang="en-US" sz="3200" dirty="0">
                <a:solidFill>
                  <a:schemeClr val="tx1"/>
                </a:solidFill>
                <a:latin typeface="Lato" panose="020B0604020202020204" charset="0"/>
              </a:rPr>
              <a:t> </a:t>
            </a:r>
            <a:r>
              <a:rPr lang="en-US" sz="3200" dirty="0" err="1">
                <a:solidFill>
                  <a:schemeClr val="tx1"/>
                </a:solidFill>
                <a:latin typeface="Lato" panose="020B0604020202020204" charset="0"/>
              </a:rPr>
              <a:t>Metode</a:t>
            </a:r>
            <a:endParaRPr lang="id-ID" sz="3200" dirty="0">
              <a:solidFill>
                <a:schemeClr val="tx1"/>
              </a:solidFill>
              <a:latin typeface="Lato" panose="020B0604020202020204" charset="0"/>
            </a:endParaRPr>
          </a:p>
        </p:txBody>
      </p:sp>
      <p:pic>
        <p:nvPicPr>
          <p:cNvPr id="10" name="Picture 9">
            <a:extLst>
              <a:ext uri="{FF2B5EF4-FFF2-40B4-BE49-F238E27FC236}">
                <a16:creationId xmlns:a16="http://schemas.microsoft.com/office/drawing/2014/main" id="{63E05004-88D4-409B-A756-A1923DB40023}"/>
              </a:ext>
            </a:extLst>
          </p:cNvPr>
          <p:cNvPicPr>
            <a:picLocks/>
          </p:cNvPicPr>
          <p:nvPr/>
        </p:nvPicPr>
        <p:blipFill rotWithShape="1">
          <a:blip r:embed="rId4"/>
          <a:srcRect l="1023" t="28574" r="1252" b="35647"/>
          <a:stretch/>
        </p:blipFill>
        <p:spPr>
          <a:xfrm>
            <a:off x="2434125" y="1203960"/>
            <a:ext cx="4417951" cy="91440"/>
          </a:xfrm>
          <a:prstGeom prst="rect">
            <a:avLst/>
          </a:prstGeom>
        </p:spPr>
      </p:pic>
      <p:sp>
        <p:nvSpPr>
          <p:cNvPr id="3" name="Rectangle 2">
            <a:extLst>
              <a:ext uri="{FF2B5EF4-FFF2-40B4-BE49-F238E27FC236}">
                <a16:creationId xmlns:a16="http://schemas.microsoft.com/office/drawing/2014/main" id="{A240AF43-A8EC-4BF6-9BF9-034C7E29686A}"/>
              </a:ext>
            </a:extLst>
          </p:cNvPr>
          <p:cNvSpPr/>
          <p:nvPr/>
        </p:nvSpPr>
        <p:spPr>
          <a:xfrm>
            <a:off x="508000" y="1598961"/>
            <a:ext cx="5791199" cy="1957039"/>
          </a:xfrm>
          <a:prstGeom prst="rect">
            <a:avLst/>
          </a:prstGeom>
          <a:solidFill>
            <a:srgbClr val="7ECEF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 name="Rectangle 3">
            <a:extLst>
              <a:ext uri="{FF2B5EF4-FFF2-40B4-BE49-F238E27FC236}">
                <a16:creationId xmlns:a16="http://schemas.microsoft.com/office/drawing/2014/main" id="{962DDE8A-4AE5-4687-90C7-F36F2DD69641}"/>
              </a:ext>
            </a:extLst>
          </p:cNvPr>
          <p:cNvSpPr/>
          <p:nvPr/>
        </p:nvSpPr>
        <p:spPr>
          <a:xfrm>
            <a:off x="682172" y="1741714"/>
            <a:ext cx="1335314" cy="1204685"/>
          </a:xfrm>
          <a:prstGeom prst="rect">
            <a:avLst/>
          </a:prstGeom>
          <a:solidFill>
            <a:srgbClr val="7ECEFD"/>
          </a:solidFill>
          <a:ln>
            <a:solidFill>
              <a:srgbClr val="2185C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err="1">
                <a:ln w="0"/>
                <a:solidFill>
                  <a:schemeClr val="tx1"/>
                </a:solidFill>
                <a:latin typeface="Lato" panose="020B0604020202020204" charset="0"/>
              </a:rPr>
              <a:t>Analisis</a:t>
            </a:r>
            <a:r>
              <a:rPr lang="en-US" dirty="0">
                <a:ln w="0"/>
                <a:solidFill>
                  <a:schemeClr val="tx1"/>
                </a:solidFill>
                <a:latin typeface="Lato" panose="020B0604020202020204" charset="0"/>
              </a:rPr>
              <a:t> </a:t>
            </a:r>
            <a:r>
              <a:rPr lang="en-US" dirty="0" err="1">
                <a:ln w="0"/>
                <a:solidFill>
                  <a:schemeClr val="tx1"/>
                </a:solidFill>
                <a:latin typeface="Lato" panose="020B0604020202020204" charset="0"/>
              </a:rPr>
              <a:t>penelitian</a:t>
            </a:r>
            <a:r>
              <a:rPr lang="en-US" dirty="0">
                <a:ln w="0"/>
                <a:solidFill>
                  <a:schemeClr val="tx1"/>
                </a:solidFill>
                <a:latin typeface="Lato" panose="020B0604020202020204" charset="0"/>
              </a:rPr>
              <a:t> </a:t>
            </a:r>
            <a:r>
              <a:rPr lang="en-US" dirty="0" err="1">
                <a:ln w="0"/>
                <a:solidFill>
                  <a:schemeClr val="tx1"/>
                </a:solidFill>
                <a:latin typeface="Lato" panose="020B0604020202020204" charset="0"/>
              </a:rPr>
              <a:t>Sofiana</a:t>
            </a:r>
            <a:r>
              <a:rPr lang="en-US" dirty="0">
                <a:ln w="0"/>
                <a:solidFill>
                  <a:schemeClr val="tx1"/>
                </a:solidFill>
                <a:latin typeface="Lato" panose="020B0604020202020204" charset="0"/>
              </a:rPr>
              <a:t> (2018) </a:t>
            </a:r>
            <a:endParaRPr lang="id-ID" dirty="0">
              <a:ln w="0"/>
              <a:solidFill>
                <a:schemeClr val="tx1"/>
              </a:solidFill>
              <a:latin typeface="Lato" panose="020B0604020202020204" charset="0"/>
            </a:endParaRPr>
          </a:p>
        </p:txBody>
      </p:sp>
      <p:sp>
        <p:nvSpPr>
          <p:cNvPr id="12" name="Rectangle 11">
            <a:extLst>
              <a:ext uri="{FF2B5EF4-FFF2-40B4-BE49-F238E27FC236}">
                <a16:creationId xmlns:a16="http://schemas.microsoft.com/office/drawing/2014/main" id="{AB505F7D-8DD2-42C5-A4EE-035C0917C28D}"/>
              </a:ext>
            </a:extLst>
          </p:cNvPr>
          <p:cNvSpPr/>
          <p:nvPr/>
        </p:nvSpPr>
        <p:spPr>
          <a:xfrm>
            <a:off x="2349177" y="1741715"/>
            <a:ext cx="1644389" cy="1204684"/>
          </a:xfrm>
          <a:prstGeom prst="rect">
            <a:avLst/>
          </a:prstGeom>
          <a:solidFill>
            <a:srgbClr val="7ECEFD"/>
          </a:solidFill>
          <a:ln>
            <a:solidFill>
              <a:srgbClr val="2185C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err="1">
                <a:ln w="0"/>
                <a:solidFill>
                  <a:schemeClr val="tx1"/>
                </a:solidFill>
                <a:latin typeface="Lato" panose="020B0604020202020204" charset="0"/>
              </a:rPr>
              <a:t>Identifikasi</a:t>
            </a:r>
            <a:r>
              <a:rPr lang="en-US" dirty="0">
                <a:ln w="0"/>
                <a:solidFill>
                  <a:schemeClr val="tx1"/>
                </a:solidFill>
                <a:latin typeface="Lato" panose="020B0604020202020204" charset="0"/>
              </a:rPr>
              <a:t> </a:t>
            </a:r>
            <a:r>
              <a:rPr lang="en-US" dirty="0" err="1">
                <a:ln w="0"/>
                <a:solidFill>
                  <a:schemeClr val="tx1"/>
                </a:solidFill>
                <a:latin typeface="Lato" panose="020B0604020202020204" charset="0"/>
              </a:rPr>
              <a:t>kebutuhan</a:t>
            </a:r>
            <a:r>
              <a:rPr lang="en-US" dirty="0">
                <a:ln w="0"/>
                <a:solidFill>
                  <a:schemeClr val="tx1"/>
                </a:solidFill>
                <a:latin typeface="Lato" panose="020B0604020202020204" charset="0"/>
              </a:rPr>
              <a:t> dan </a:t>
            </a:r>
            <a:r>
              <a:rPr lang="en-US" dirty="0" err="1">
                <a:ln w="0"/>
                <a:solidFill>
                  <a:schemeClr val="tx1"/>
                </a:solidFill>
                <a:latin typeface="Lato" panose="020B0604020202020204" charset="0"/>
              </a:rPr>
              <a:t>fungsi</a:t>
            </a:r>
            <a:r>
              <a:rPr lang="en-US" dirty="0">
                <a:ln w="0"/>
                <a:solidFill>
                  <a:schemeClr val="tx1"/>
                </a:solidFill>
                <a:latin typeface="Lato" panose="020B0604020202020204" charset="0"/>
              </a:rPr>
              <a:t> </a:t>
            </a:r>
            <a:r>
              <a:rPr lang="en-US" dirty="0" err="1">
                <a:ln w="0"/>
                <a:solidFill>
                  <a:schemeClr val="tx1"/>
                </a:solidFill>
                <a:latin typeface="Lato" panose="020B0604020202020204" charset="0"/>
              </a:rPr>
              <a:t>sistem</a:t>
            </a:r>
            <a:r>
              <a:rPr lang="en-US" dirty="0">
                <a:ln w="0"/>
                <a:solidFill>
                  <a:schemeClr val="tx1"/>
                </a:solidFill>
                <a:latin typeface="Lato" panose="020B0604020202020204" charset="0"/>
              </a:rPr>
              <a:t> yang </a:t>
            </a:r>
            <a:r>
              <a:rPr lang="en-US" dirty="0" err="1">
                <a:ln w="0"/>
                <a:solidFill>
                  <a:schemeClr val="tx1"/>
                </a:solidFill>
                <a:latin typeface="Lato" panose="020B0604020202020204" charset="0"/>
              </a:rPr>
              <a:t>akan</a:t>
            </a:r>
            <a:r>
              <a:rPr lang="en-US" dirty="0">
                <a:ln w="0"/>
                <a:solidFill>
                  <a:schemeClr val="tx1"/>
                </a:solidFill>
                <a:latin typeface="Lato" panose="020B0604020202020204" charset="0"/>
              </a:rPr>
              <a:t> </a:t>
            </a:r>
            <a:r>
              <a:rPr lang="en-US" dirty="0" err="1">
                <a:ln w="0"/>
                <a:solidFill>
                  <a:schemeClr val="tx1"/>
                </a:solidFill>
                <a:latin typeface="Lato" panose="020B0604020202020204" charset="0"/>
              </a:rPr>
              <a:t>dibangun</a:t>
            </a:r>
            <a:endParaRPr lang="id-ID" dirty="0">
              <a:ln w="0"/>
              <a:solidFill>
                <a:schemeClr val="tx1"/>
              </a:solidFill>
              <a:latin typeface="Lato" panose="020B0604020202020204" charset="0"/>
            </a:endParaRPr>
          </a:p>
        </p:txBody>
      </p:sp>
      <p:sp>
        <p:nvSpPr>
          <p:cNvPr id="13" name="Rectangle 12">
            <a:extLst>
              <a:ext uri="{FF2B5EF4-FFF2-40B4-BE49-F238E27FC236}">
                <a16:creationId xmlns:a16="http://schemas.microsoft.com/office/drawing/2014/main" id="{3AF78414-575A-477A-8873-A6AD596072E4}"/>
              </a:ext>
            </a:extLst>
          </p:cNvPr>
          <p:cNvSpPr/>
          <p:nvPr/>
        </p:nvSpPr>
        <p:spPr>
          <a:xfrm>
            <a:off x="4325258" y="1741715"/>
            <a:ext cx="1770740" cy="1204684"/>
          </a:xfrm>
          <a:prstGeom prst="rect">
            <a:avLst/>
          </a:prstGeom>
          <a:solidFill>
            <a:srgbClr val="7ECEFD"/>
          </a:solidFill>
          <a:ln>
            <a:solidFill>
              <a:srgbClr val="2185C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err="1">
                <a:ln w="0"/>
                <a:solidFill>
                  <a:schemeClr val="tx1"/>
                </a:solidFill>
                <a:latin typeface="Lato" panose="020B0604020202020204" charset="0"/>
              </a:rPr>
              <a:t>Perancangan</a:t>
            </a:r>
            <a:r>
              <a:rPr lang="en-US" dirty="0">
                <a:ln w="0"/>
                <a:solidFill>
                  <a:schemeClr val="tx1"/>
                </a:solidFill>
                <a:latin typeface="Lato" panose="020B0604020202020204" charset="0"/>
              </a:rPr>
              <a:t> </a:t>
            </a:r>
            <a:r>
              <a:rPr lang="en-US" dirty="0" err="1">
                <a:ln w="0"/>
                <a:solidFill>
                  <a:schemeClr val="tx1"/>
                </a:solidFill>
                <a:latin typeface="Lato" panose="020B0604020202020204" charset="0"/>
              </a:rPr>
              <a:t>sistem</a:t>
            </a:r>
            <a:r>
              <a:rPr lang="en-US" dirty="0">
                <a:ln w="0"/>
                <a:solidFill>
                  <a:schemeClr val="tx1"/>
                </a:solidFill>
                <a:latin typeface="Lato" panose="020B0604020202020204" charset="0"/>
              </a:rPr>
              <a:t> </a:t>
            </a:r>
            <a:r>
              <a:rPr lang="en-US" dirty="0" err="1">
                <a:ln w="0"/>
                <a:solidFill>
                  <a:schemeClr val="tx1"/>
                </a:solidFill>
                <a:latin typeface="Lato" panose="020B0604020202020204" charset="0"/>
              </a:rPr>
              <a:t>estimasi</a:t>
            </a:r>
            <a:r>
              <a:rPr lang="en-US" dirty="0">
                <a:ln w="0"/>
                <a:solidFill>
                  <a:schemeClr val="tx1"/>
                </a:solidFill>
                <a:latin typeface="Lato" panose="020B0604020202020204" charset="0"/>
              </a:rPr>
              <a:t> </a:t>
            </a:r>
            <a:r>
              <a:rPr lang="en-US" dirty="0" err="1">
                <a:ln w="0"/>
                <a:solidFill>
                  <a:schemeClr val="tx1"/>
                </a:solidFill>
                <a:latin typeface="Lato" panose="020B0604020202020204" charset="0"/>
              </a:rPr>
              <a:t>deforestasi</a:t>
            </a:r>
            <a:r>
              <a:rPr lang="en-US" dirty="0">
                <a:ln w="0"/>
                <a:solidFill>
                  <a:schemeClr val="tx1"/>
                </a:solidFill>
                <a:latin typeface="Lato" panose="020B0604020202020204" charset="0"/>
              </a:rPr>
              <a:t> </a:t>
            </a:r>
            <a:r>
              <a:rPr lang="en-US" dirty="0" err="1">
                <a:ln w="0"/>
                <a:solidFill>
                  <a:schemeClr val="tx1"/>
                </a:solidFill>
                <a:latin typeface="Lato" panose="020B0604020202020204" charset="0"/>
              </a:rPr>
              <a:t>lahan</a:t>
            </a:r>
            <a:r>
              <a:rPr lang="en-US" dirty="0">
                <a:ln w="0"/>
                <a:solidFill>
                  <a:schemeClr val="tx1"/>
                </a:solidFill>
                <a:latin typeface="Lato" panose="020B0604020202020204" charset="0"/>
              </a:rPr>
              <a:t> </a:t>
            </a:r>
            <a:r>
              <a:rPr lang="en-US" dirty="0" err="1">
                <a:ln w="0"/>
                <a:solidFill>
                  <a:schemeClr val="tx1"/>
                </a:solidFill>
                <a:latin typeface="Lato" panose="020B0604020202020204" charset="0"/>
              </a:rPr>
              <a:t>gambut</a:t>
            </a:r>
            <a:r>
              <a:rPr lang="en-US" dirty="0">
                <a:ln w="0"/>
                <a:solidFill>
                  <a:schemeClr val="tx1"/>
                </a:solidFill>
                <a:latin typeface="Lato" panose="020B0604020202020204" charset="0"/>
              </a:rPr>
              <a:t> </a:t>
            </a:r>
            <a:r>
              <a:rPr lang="en-US" dirty="0" err="1">
                <a:ln w="0"/>
                <a:solidFill>
                  <a:schemeClr val="tx1"/>
                </a:solidFill>
                <a:latin typeface="Lato" panose="020B0604020202020204" charset="0"/>
              </a:rPr>
              <a:t>akibat</a:t>
            </a:r>
            <a:r>
              <a:rPr lang="en-US" dirty="0">
                <a:ln w="0"/>
                <a:solidFill>
                  <a:schemeClr val="tx1"/>
                </a:solidFill>
                <a:latin typeface="Lato" panose="020B0604020202020204" charset="0"/>
              </a:rPr>
              <a:t> </a:t>
            </a:r>
            <a:r>
              <a:rPr lang="en-US" dirty="0" err="1">
                <a:ln w="0"/>
                <a:solidFill>
                  <a:schemeClr val="tx1"/>
                </a:solidFill>
                <a:latin typeface="Lato" panose="020B0604020202020204" charset="0"/>
              </a:rPr>
              <a:t>kebakaran</a:t>
            </a:r>
            <a:endParaRPr lang="id-ID" dirty="0">
              <a:ln w="0"/>
              <a:solidFill>
                <a:schemeClr val="tx1"/>
              </a:solidFill>
              <a:latin typeface="Lato" panose="020B0604020202020204" charset="0"/>
            </a:endParaRPr>
          </a:p>
        </p:txBody>
      </p:sp>
      <p:cxnSp>
        <p:nvCxnSpPr>
          <p:cNvPr id="6" name="Straight Arrow Connector 5">
            <a:extLst>
              <a:ext uri="{FF2B5EF4-FFF2-40B4-BE49-F238E27FC236}">
                <a16:creationId xmlns:a16="http://schemas.microsoft.com/office/drawing/2014/main" id="{FFB345A1-48A4-46EA-8D2D-5DF33927C9DC}"/>
              </a:ext>
            </a:extLst>
          </p:cNvPr>
          <p:cNvCxnSpPr>
            <a:cxnSpLocks/>
            <a:stCxn id="4" idx="3"/>
            <a:endCxn id="12" idx="1"/>
          </p:cNvCxnSpPr>
          <p:nvPr/>
        </p:nvCxnSpPr>
        <p:spPr>
          <a:xfrm>
            <a:off x="2017486" y="2344057"/>
            <a:ext cx="331691"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8" name="Rectangle 17">
            <a:extLst>
              <a:ext uri="{FF2B5EF4-FFF2-40B4-BE49-F238E27FC236}">
                <a16:creationId xmlns:a16="http://schemas.microsoft.com/office/drawing/2014/main" id="{F3462FD3-F523-4A25-957D-C12F31102930}"/>
              </a:ext>
            </a:extLst>
          </p:cNvPr>
          <p:cNvSpPr/>
          <p:nvPr/>
        </p:nvSpPr>
        <p:spPr>
          <a:xfrm>
            <a:off x="6895301" y="1594757"/>
            <a:ext cx="1972928" cy="1957039"/>
          </a:xfrm>
          <a:prstGeom prst="rect">
            <a:avLst/>
          </a:prstGeom>
          <a:solidFill>
            <a:srgbClr val="7ECEFD"/>
          </a:solidFill>
          <a:ln>
            <a:solidFill>
              <a:srgbClr val="2185C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9" name="Rectangle 18">
            <a:extLst>
              <a:ext uri="{FF2B5EF4-FFF2-40B4-BE49-F238E27FC236}">
                <a16:creationId xmlns:a16="http://schemas.microsoft.com/office/drawing/2014/main" id="{27001ED5-D211-4D27-9554-897601AE0852}"/>
              </a:ext>
            </a:extLst>
          </p:cNvPr>
          <p:cNvSpPr/>
          <p:nvPr/>
        </p:nvSpPr>
        <p:spPr>
          <a:xfrm>
            <a:off x="7058175" y="1741715"/>
            <a:ext cx="1693939" cy="1204684"/>
          </a:xfrm>
          <a:prstGeom prst="rect">
            <a:avLst/>
          </a:prstGeom>
          <a:solidFill>
            <a:srgbClr val="7ECEFD"/>
          </a:solidFill>
          <a:ln>
            <a:solidFill>
              <a:srgbClr val="2185C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Implementasi</a:t>
            </a:r>
            <a:r>
              <a:rPr lang="en-US" dirty="0">
                <a:solidFill>
                  <a:schemeClr val="tx1"/>
                </a:solidFill>
              </a:rPr>
              <a:t> </a:t>
            </a:r>
            <a:r>
              <a:rPr lang="en-US" dirty="0" err="1">
                <a:solidFill>
                  <a:schemeClr val="tx1"/>
                </a:solidFill>
              </a:rPr>
              <a:t>sistem</a:t>
            </a:r>
            <a:r>
              <a:rPr lang="en-US" dirty="0">
                <a:solidFill>
                  <a:schemeClr val="tx1"/>
                </a:solidFill>
              </a:rPr>
              <a:t> </a:t>
            </a:r>
            <a:r>
              <a:rPr lang="en-US" dirty="0" err="1">
                <a:solidFill>
                  <a:schemeClr val="tx1"/>
                </a:solidFill>
              </a:rPr>
              <a:t>estimasi</a:t>
            </a:r>
            <a:r>
              <a:rPr lang="en-US" dirty="0">
                <a:solidFill>
                  <a:schemeClr val="tx1"/>
                </a:solidFill>
              </a:rPr>
              <a:t> </a:t>
            </a:r>
            <a:r>
              <a:rPr lang="en-US" dirty="0" err="1">
                <a:solidFill>
                  <a:schemeClr val="tx1"/>
                </a:solidFill>
              </a:rPr>
              <a:t>deforestasi</a:t>
            </a:r>
            <a:r>
              <a:rPr lang="en-US" dirty="0">
                <a:solidFill>
                  <a:schemeClr val="tx1"/>
                </a:solidFill>
              </a:rPr>
              <a:t> </a:t>
            </a:r>
            <a:r>
              <a:rPr lang="en-US" dirty="0" err="1">
                <a:solidFill>
                  <a:schemeClr val="tx1"/>
                </a:solidFill>
              </a:rPr>
              <a:t>lahan</a:t>
            </a:r>
            <a:r>
              <a:rPr lang="en-US" dirty="0">
                <a:solidFill>
                  <a:schemeClr val="tx1"/>
                </a:solidFill>
              </a:rPr>
              <a:t> </a:t>
            </a:r>
            <a:r>
              <a:rPr lang="en-US" dirty="0" err="1">
                <a:solidFill>
                  <a:schemeClr val="tx1"/>
                </a:solidFill>
              </a:rPr>
              <a:t>gambut</a:t>
            </a:r>
            <a:r>
              <a:rPr lang="en-US" dirty="0">
                <a:solidFill>
                  <a:schemeClr val="tx1"/>
                </a:solidFill>
              </a:rPr>
              <a:t> </a:t>
            </a:r>
            <a:r>
              <a:rPr lang="en-US" dirty="0" err="1">
                <a:solidFill>
                  <a:schemeClr val="tx1"/>
                </a:solidFill>
              </a:rPr>
              <a:t>akibat</a:t>
            </a:r>
            <a:r>
              <a:rPr lang="en-US" dirty="0">
                <a:solidFill>
                  <a:schemeClr val="tx1"/>
                </a:solidFill>
              </a:rPr>
              <a:t> </a:t>
            </a:r>
            <a:r>
              <a:rPr lang="en-US" dirty="0" err="1">
                <a:solidFill>
                  <a:schemeClr val="tx1"/>
                </a:solidFill>
              </a:rPr>
              <a:t>kebakaarn</a:t>
            </a:r>
            <a:endParaRPr lang="id-ID" dirty="0">
              <a:solidFill>
                <a:schemeClr val="tx1"/>
              </a:solidFill>
            </a:endParaRPr>
          </a:p>
        </p:txBody>
      </p:sp>
      <p:cxnSp>
        <p:nvCxnSpPr>
          <p:cNvPr id="24" name="Straight Arrow Connector 23">
            <a:extLst>
              <a:ext uri="{FF2B5EF4-FFF2-40B4-BE49-F238E27FC236}">
                <a16:creationId xmlns:a16="http://schemas.microsoft.com/office/drawing/2014/main" id="{5A29F9F7-6F04-40D1-B942-571FD6AA1679}"/>
              </a:ext>
            </a:extLst>
          </p:cNvPr>
          <p:cNvCxnSpPr>
            <a:stCxn id="12" idx="3"/>
            <a:endCxn id="13" idx="1"/>
          </p:cNvCxnSpPr>
          <p:nvPr/>
        </p:nvCxnSpPr>
        <p:spPr>
          <a:xfrm>
            <a:off x="3993566" y="2344057"/>
            <a:ext cx="331692"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6" name="Straight Arrow Connector 25">
            <a:extLst>
              <a:ext uri="{FF2B5EF4-FFF2-40B4-BE49-F238E27FC236}">
                <a16:creationId xmlns:a16="http://schemas.microsoft.com/office/drawing/2014/main" id="{D81F48A3-346F-4E46-A3AF-A27FC46A2433}"/>
              </a:ext>
            </a:extLst>
          </p:cNvPr>
          <p:cNvCxnSpPr>
            <a:stCxn id="3" idx="3"/>
            <a:endCxn id="18" idx="1"/>
          </p:cNvCxnSpPr>
          <p:nvPr/>
        </p:nvCxnSpPr>
        <p:spPr>
          <a:xfrm flipV="1">
            <a:off x="6299199" y="2573277"/>
            <a:ext cx="596102" cy="4204"/>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28" name="Rectangle 27">
            <a:extLst>
              <a:ext uri="{FF2B5EF4-FFF2-40B4-BE49-F238E27FC236}">
                <a16:creationId xmlns:a16="http://schemas.microsoft.com/office/drawing/2014/main" id="{5207A44F-D16B-4D88-A1DB-96C2F4DDF0AD}"/>
              </a:ext>
            </a:extLst>
          </p:cNvPr>
          <p:cNvSpPr/>
          <p:nvPr/>
        </p:nvSpPr>
        <p:spPr>
          <a:xfrm>
            <a:off x="3788229" y="3903340"/>
            <a:ext cx="5080000" cy="1957039"/>
          </a:xfrm>
          <a:prstGeom prst="rect">
            <a:avLst/>
          </a:prstGeom>
          <a:solidFill>
            <a:srgbClr val="7ECEF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9" name="Rectangle 28">
            <a:extLst>
              <a:ext uri="{FF2B5EF4-FFF2-40B4-BE49-F238E27FC236}">
                <a16:creationId xmlns:a16="http://schemas.microsoft.com/office/drawing/2014/main" id="{F81E4B8C-081F-4CC1-9929-6D953DF8F9D5}"/>
              </a:ext>
            </a:extLst>
          </p:cNvPr>
          <p:cNvSpPr/>
          <p:nvPr/>
        </p:nvSpPr>
        <p:spPr>
          <a:xfrm>
            <a:off x="7053730" y="4058559"/>
            <a:ext cx="1693939" cy="1204684"/>
          </a:xfrm>
          <a:prstGeom prst="rect">
            <a:avLst/>
          </a:prstGeom>
          <a:solidFill>
            <a:srgbClr val="7ECEFD"/>
          </a:solidFill>
          <a:ln>
            <a:solidFill>
              <a:srgbClr val="2185C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Pengujian</a:t>
            </a:r>
            <a:r>
              <a:rPr lang="en-US" dirty="0">
                <a:solidFill>
                  <a:schemeClr val="tx1"/>
                </a:solidFill>
              </a:rPr>
              <a:t> </a:t>
            </a:r>
            <a:r>
              <a:rPr lang="en-US" dirty="0" err="1">
                <a:solidFill>
                  <a:schemeClr val="tx1"/>
                </a:solidFill>
              </a:rPr>
              <a:t>sistem</a:t>
            </a:r>
            <a:r>
              <a:rPr lang="en-US" dirty="0">
                <a:solidFill>
                  <a:schemeClr val="tx1"/>
                </a:solidFill>
              </a:rPr>
              <a:t> </a:t>
            </a:r>
            <a:r>
              <a:rPr lang="en-US" dirty="0" err="1">
                <a:solidFill>
                  <a:schemeClr val="tx1"/>
                </a:solidFill>
              </a:rPr>
              <a:t>estimasi</a:t>
            </a:r>
            <a:r>
              <a:rPr lang="en-US" dirty="0">
                <a:solidFill>
                  <a:schemeClr val="tx1"/>
                </a:solidFill>
              </a:rPr>
              <a:t> </a:t>
            </a:r>
            <a:r>
              <a:rPr lang="en-US" dirty="0" err="1">
                <a:solidFill>
                  <a:schemeClr val="tx1"/>
                </a:solidFill>
              </a:rPr>
              <a:t>deforestasi</a:t>
            </a:r>
            <a:r>
              <a:rPr lang="en-US" dirty="0">
                <a:solidFill>
                  <a:schemeClr val="tx1"/>
                </a:solidFill>
              </a:rPr>
              <a:t> </a:t>
            </a:r>
            <a:r>
              <a:rPr lang="en-US" dirty="0" err="1">
                <a:solidFill>
                  <a:schemeClr val="tx1"/>
                </a:solidFill>
              </a:rPr>
              <a:t>lahan</a:t>
            </a:r>
            <a:r>
              <a:rPr lang="en-US" dirty="0">
                <a:solidFill>
                  <a:schemeClr val="tx1"/>
                </a:solidFill>
              </a:rPr>
              <a:t> </a:t>
            </a:r>
            <a:r>
              <a:rPr lang="en-US" dirty="0" err="1">
                <a:solidFill>
                  <a:schemeClr val="tx1"/>
                </a:solidFill>
              </a:rPr>
              <a:t>gambut</a:t>
            </a:r>
            <a:r>
              <a:rPr lang="en-US" dirty="0">
                <a:solidFill>
                  <a:schemeClr val="tx1"/>
                </a:solidFill>
              </a:rPr>
              <a:t> </a:t>
            </a:r>
            <a:r>
              <a:rPr lang="en-US" dirty="0" err="1">
                <a:solidFill>
                  <a:schemeClr val="tx1"/>
                </a:solidFill>
              </a:rPr>
              <a:t>akibat</a:t>
            </a:r>
            <a:r>
              <a:rPr lang="en-US" dirty="0">
                <a:solidFill>
                  <a:schemeClr val="tx1"/>
                </a:solidFill>
              </a:rPr>
              <a:t> </a:t>
            </a:r>
            <a:r>
              <a:rPr lang="en-US" dirty="0" err="1">
                <a:solidFill>
                  <a:schemeClr val="tx1"/>
                </a:solidFill>
              </a:rPr>
              <a:t>kebakaarn</a:t>
            </a:r>
            <a:endParaRPr lang="id-ID" dirty="0">
              <a:solidFill>
                <a:schemeClr val="tx1"/>
              </a:solidFill>
            </a:endParaRPr>
          </a:p>
        </p:txBody>
      </p:sp>
      <p:sp>
        <p:nvSpPr>
          <p:cNvPr id="30" name="Rectangle 29">
            <a:extLst>
              <a:ext uri="{FF2B5EF4-FFF2-40B4-BE49-F238E27FC236}">
                <a16:creationId xmlns:a16="http://schemas.microsoft.com/office/drawing/2014/main" id="{3A04F240-3ED8-42CA-AA89-05D0EB337CEE}"/>
              </a:ext>
            </a:extLst>
          </p:cNvPr>
          <p:cNvSpPr/>
          <p:nvPr/>
        </p:nvSpPr>
        <p:spPr>
          <a:xfrm>
            <a:off x="4373031" y="4054355"/>
            <a:ext cx="1693939" cy="1204684"/>
          </a:xfrm>
          <a:prstGeom prst="rect">
            <a:avLst/>
          </a:prstGeom>
          <a:solidFill>
            <a:srgbClr val="7ECEFD"/>
          </a:solidFill>
          <a:ln>
            <a:solidFill>
              <a:srgbClr val="2185C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Perbaikan</a:t>
            </a:r>
            <a:r>
              <a:rPr lang="en-US" dirty="0">
                <a:solidFill>
                  <a:schemeClr val="tx1"/>
                </a:solidFill>
              </a:rPr>
              <a:t> </a:t>
            </a:r>
            <a:r>
              <a:rPr lang="en-US" dirty="0" err="1">
                <a:solidFill>
                  <a:schemeClr val="tx1"/>
                </a:solidFill>
              </a:rPr>
              <a:t>sistem</a:t>
            </a:r>
            <a:r>
              <a:rPr lang="en-US" dirty="0">
                <a:solidFill>
                  <a:schemeClr val="tx1"/>
                </a:solidFill>
              </a:rPr>
              <a:t> </a:t>
            </a:r>
            <a:r>
              <a:rPr lang="en-US" dirty="0" err="1">
                <a:solidFill>
                  <a:schemeClr val="tx1"/>
                </a:solidFill>
              </a:rPr>
              <a:t>estimasi</a:t>
            </a:r>
            <a:r>
              <a:rPr lang="en-US" dirty="0">
                <a:solidFill>
                  <a:schemeClr val="tx1"/>
                </a:solidFill>
              </a:rPr>
              <a:t> </a:t>
            </a:r>
            <a:r>
              <a:rPr lang="en-US" dirty="0" err="1">
                <a:solidFill>
                  <a:schemeClr val="tx1"/>
                </a:solidFill>
              </a:rPr>
              <a:t>deforestasi</a:t>
            </a:r>
            <a:r>
              <a:rPr lang="en-US" dirty="0">
                <a:solidFill>
                  <a:schemeClr val="tx1"/>
                </a:solidFill>
              </a:rPr>
              <a:t> </a:t>
            </a:r>
            <a:r>
              <a:rPr lang="en-US" dirty="0" err="1">
                <a:solidFill>
                  <a:schemeClr val="tx1"/>
                </a:solidFill>
              </a:rPr>
              <a:t>lahan</a:t>
            </a:r>
            <a:r>
              <a:rPr lang="en-US" dirty="0">
                <a:solidFill>
                  <a:schemeClr val="tx1"/>
                </a:solidFill>
              </a:rPr>
              <a:t> </a:t>
            </a:r>
            <a:r>
              <a:rPr lang="en-US" dirty="0" err="1">
                <a:solidFill>
                  <a:schemeClr val="tx1"/>
                </a:solidFill>
              </a:rPr>
              <a:t>gambut</a:t>
            </a:r>
            <a:r>
              <a:rPr lang="en-US" dirty="0">
                <a:solidFill>
                  <a:schemeClr val="tx1"/>
                </a:solidFill>
              </a:rPr>
              <a:t> </a:t>
            </a:r>
            <a:r>
              <a:rPr lang="en-US" dirty="0" err="1">
                <a:solidFill>
                  <a:schemeClr val="tx1"/>
                </a:solidFill>
              </a:rPr>
              <a:t>akibat</a:t>
            </a:r>
            <a:r>
              <a:rPr lang="en-US" dirty="0">
                <a:solidFill>
                  <a:schemeClr val="tx1"/>
                </a:solidFill>
              </a:rPr>
              <a:t> </a:t>
            </a:r>
            <a:r>
              <a:rPr lang="en-US" dirty="0" err="1">
                <a:solidFill>
                  <a:schemeClr val="tx1"/>
                </a:solidFill>
              </a:rPr>
              <a:t>kebakaarn</a:t>
            </a:r>
            <a:endParaRPr lang="id-ID" dirty="0">
              <a:solidFill>
                <a:schemeClr val="tx1"/>
              </a:solidFill>
            </a:endParaRPr>
          </a:p>
        </p:txBody>
      </p:sp>
      <p:cxnSp>
        <p:nvCxnSpPr>
          <p:cNvPr id="31" name="Straight Arrow Connector 30">
            <a:extLst>
              <a:ext uri="{FF2B5EF4-FFF2-40B4-BE49-F238E27FC236}">
                <a16:creationId xmlns:a16="http://schemas.microsoft.com/office/drawing/2014/main" id="{79C9A643-3A47-4903-B05B-C850D08E66F8}"/>
              </a:ext>
            </a:extLst>
          </p:cNvPr>
          <p:cNvCxnSpPr>
            <a:stCxn id="29" idx="1"/>
            <a:endCxn id="30" idx="3"/>
          </p:cNvCxnSpPr>
          <p:nvPr/>
        </p:nvCxnSpPr>
        <p:spPr>
          <a:xfrm flipH="1" flipV="1">
            <a:off x="6066970" y="4656697"/>
            <a:ext cx="986760" cy="4204"/>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33" name="Straight Arrow Connector 32">
            <a:extLst>
              <a:ext uri="{FF2B5EF4-FFF2-40B4-BE49-F238E27FC236}">
                <a16:creationId xmlns:a16="http://schemas.microsoft.com/office/drawing/2014/main" id="{C6EA7891-976B-4F72-A6C2-FAC0B2D04159}"/>
              </a:ext>
            </a:extLst>
          </p:cNvPr>
          <p:cNvCxnSpPr>
            <a:stCxn id="18" idx="2"/>
          </p:cNvCxnSpPr>
          <p:nvPr/>
        </p:nvCxnSpPr>
        <p:spPr>
          <a:xfrm>
            <a:off x="7881765" y="3551796"/>
            <a:ext cx="0" cy="351544"/>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35" name="Straight Arrow Connector 34">
            <a:extLst>
              <a:ext uri="{FF2B5EF4-FFF2-40B4-BE49-F238E27FC236}">
                <a16:creationId xmlns:a16="http://schemas.microsoft.com/office/drawing/2014/main" id="{14068047-1303-42EF-A5B5-8A94AD7B2AAE}"/>
              </a:ext>
            </a:extLst>
          </p:cNvPr>
          <p:cNvCxnSpPr>
            <a:cxnSpLocks/>
            <a:endCxn id="13" idx="2"/>
          </p:cNvCxnSpPr>
          <p:nvPr/>
        </p:nvCxnSpPr>
        <p:spPr>
          <a:xfrm flipV="1">
            <a:off x="5210628" y="2946399"/>
            <a:ext cx="0" cy="956941"/>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38" name="Rectangle 37">
            <a:extLst>
              <a:ext uri="{FF2B5EF4-FFF2-40B4-BE49-F238E27FC236}">
                <a16:creationId xmlns:a16="http://schemas.microsoft.com/office/drawing/2014/main" id="{AB36D4A4-F241-4816-8C7A-288FF7DAFAD3}"/>
              </a:ext>
            </a:extLst>
          </p:cNvPr>
          <p:cNvSpPr/>
          <p:nvPr/>
        </p:nvSpPr>
        <p:spPr>
          <a:xfrm>
            <a:off x="1054000" y="4586753"/>
            <a:ext cx="1926971" cy="604348"/>
          </a:xfrm>
          <a:prstGeom prst="rect">
            <a:avLst/>
          </a:prstGeom>
          <a:solidFill>
            <a:srgbClr val="7ECEFD"/>
          </a:solidFill>
          <a:ln>
            <a:solidFill>
              <a:srgbClr val="2185C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Rilis</a:t>
            </a:r>
            <a:r>
              <a:rPr lang="en-US" dirty="0">
                <a:solidFill>
                  <a:schemeClr val="tx1"/>
                </a:solidFill>
              </a:rPr>
              <a:t> </a:t>
            </a:r>
            <a:r>
              <a:rPr lang="en-US" dirty="0" err="1">
                <a:solidFill>
                  <a:schemeClr val="tx1"/>
                </a:solidFill>
              </a:rPr>
              <a:t>Sistem</a:t>
            </a:r>
            <a:endParaRPr lang="id-ID" dirty="0">
              <a:solidFill>
                <a:schemeClr val="tx1"/>
              </a:solidFill>
            </a:endParaRPr>
          </a:p>
        </p:txBody>
      </p:sp>
      <p:cxnSp>
        <p:nvCxnSpPr>
          <p:cNvPr id="39" name="Straight Arrow Connector 38">
            <a:extLst>
              <a:ext uri="{FF2B5EF4-FFF2-40B4-BE49-F238E27FC236}">
                <a16:creationId xmlns:a16="http://schemas.microsoft.com/office/drawing/2014/main" id="{9BB2B1CC-6AC3-4533-873E-A75DF00BBC18}"/>
              </a:ext>
            </a:extLst>
          </p:cNvPr>
          <p:cNvCxnSpPr>
            <a:stCxn id="28" idx="1"/>
            <a:endCxn id="38" idx="3"/>
          </p:cNvCxnSpPr>
          <p:nvPr/>
        </p:nvCxnSpPr>
        <p:spPr>
          <a:xfrm flipH="1">
            <a:off x="2980971" y="4881860"/>
            <a:ext cx="807258" cy="7067"/>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445992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91"/>
        <p:cNvGrpSpPr/>
        <p:nvPr/>
      </p:nvGrpSpPr>
      <p:grpSpPr>
        <a:xfrm>
          <a:off x="0" y="0"/>
          <a:ext cx="0" cy="0"/>
          <a:chOff x="0" y="0"/>
          <a:chExt cx="0" cy="0"/>
        </a:xfrm>
      </p:grpSpPr>
      <p:sp>
        <p:nvSpPr>
          <p:cNvPr id="992" name="Shape 992"/>
          <p:cNvSpPr txBox="1">
            <a:spLocks noGrp="1"/>
          </p:cNvSpPr>
          <p:nvPr>
            <p:ph type="body" idx="4294967295"/>
          </p:nvPr>
        </p:nvSpPr>
        <p:spPr>
          <a:xfrm>
            <a:off x="0" y="955000"/>
            <a:ext cx="9144000" cy="400050"/>
          </a:xfrm>
          <a:prstGeom prst="rect">
            <a:avLst/>
          </a:prstGeom>
          <a:noFill/>
          <a:ln>
            <a:noFill/>
          </a:ln>
        </p:spPr>
        <p:txBody>
          <a:bodyPr spcFirstLastPara="1" wrap="square" lIns="0" tIns="0" rIns="0" bIns="91425" anchor="t" anchorCtr="0">
            <a:noAutofit/>
          </a:bodyPr>
          <a:lstStyle/>
          <a:p>
            <a:pPr marL="0" indent="0" algn="ctr">
              <a:buSzPct val="25000"/>
              <a:buNone/>
            </a:pPr>
            <a:r>
              <a:rPr lang="en-US" sz="3600" dirty="0">
                <a:solidFill>
                  <a:schemeClr val="tx1"/>
                </a:solidFill>
              </a:rPr>
              <a:t>Outline</a:t>
            </a:r>
          </a:p>
        </p:txBody>
      </p:sp>
      <p:sp>
        <p:nvSpPr>
          <p:cNvPr id="994" name="Shape 994"/>
          <p:cNvSpPr/>
          <p:nvPr/>
        </p:nvSpPr>
        <p:spPr>
          <a:xfrm>
            <a:off x="0" y="2400301"/>
            <a:ext cx="9144000" cy="2971799"/>
          </a:xfrm>
          <a:prstGeom prst="rect">
            <a:avLst/>
          </a:prstGeom>
          <a:solidFill>
            <a:srgbClr val="2185C5"/>
          </a:solidFill>
          <a:ln>
            <a:noFill/>
          </a:ln>
        </p:spPr>
        <p:txBody>
          <a:bodyPr lIns="91425" tIns="45700" rIns="91425" bIns="45700" anchor="ctr" anchorCtr="0">
            <a:noAutofit/>
          </a:bodyPr>
          <a:lstStyle/>
          <a:p>
            <a:pPr algn="ctr"/>
            <a:endParaRPr sz="1350">
              <a:solidFill>
                <a:schemeClr val="lt1"/>
              </a:solidFill>
              <a:latin typeface="Calibri"/>
              <a:ea typeface="Calibri"/>
              <a:cs typeface="Calibri"/>
              <a:sym typeface="Calibri"/>
            </a:endParaRPr>
          </a:p>
        </p:txBody>
      </p:sp>
      <p:sp>
        <p:nvSpPr>
          <p:cNvPr id="995" name="Shape 995"/>
          <p:cNvSpPr/>
          <p:nvPr/>
        </p:nvSpPr>
        <p:spPr>
          <a:xfrm>
            <a:off x="4795580" y="2608503"/>
            <a:ext cx="1538544" cy="1538544"/>
          </a:xfrm>
          <a:prstGeom prst="ellipse">
            <a:avLst/>
          </a:prstGeom>
          <a:solidFill>
            <a:schemeClr val="accent4"/>
          </a:solidFill>
          <a:ln>
            <a:noFill/>
          </a:ln>
        </p:spPr>
        <p:txBody>
          <a:bodyPr lIns="91425" tIns="45700" rIns="91425" bIns="45700" anchor="ctr" anchorCtr="0">
            <a:noAutofit/>
          </a:bodyPr>
          <a:lstStyle/>
          <a:p>
            <a:pPr algn="ctr"/>
            <a:endParaRPr sz="1350">
              <a:solidFill>
                <a:schemeClr val="lt1"/>
              </a:solidFill>
              <a:latin typeface="Calibri"/>
              <a:ea typeface="Calibri"/>
              <a:cs typeface="Calibri"/>
              <a:sym typeface="Calibri"/>
            </a:endParaRPr>
          </a:p>
        </p:txBody>
      </p:sp>
      <p:sp>
        <p:nvSpPr>
          <p:cNvPr id="996" name="Shape 996"/>
          <p:cNvSpPr/>
          <p:nvPr/>
        </p:nvSpPr>
        <p:spPr>
          <a:xfrm>
            <a:off x="6776781" y="2608503"/>
            <a:ext cx="1538544" cy="1538544"/>
          </a:xfrm>
          <a:prstGeom prst="ellipse">
            <a:avLst/>
          </a:prstGeom>
          <a:solidFill>
            <a:schemeClr val="accent5"/>
          </a:solidFill>
          <a:ln>
            <a:noFill/>
          </a:ln>
        </p:spPr>
        <p:txBody>
          <a:bodyPr lIns="91425" tIns="45700" rIns="91425" bIns="45700" anchor="ctr" anchorCtr="0">
            <a:noAutofit/>
          </a:bodyPr>
          <a:lstStyle/>
          <a:p>
            <a:pPr algn="ctr"/>
            <a:endParaRPr sz="1350">
              <a:solidFill>
                <a:schemeClr val="lt1"/>
              </a:solidFill>
              <a:latin typeface="Calibri"/>
              <a:ea typeface="Calibri"/>
              <a:cs typeface="Calibri"/>
              <a:sym typeface="Calibri"/>
            </a:endParaRPr>
          </a:p>
        </p:txBody>
      </p:sp>
      <p:sp>
        <p:nvSpPr>
          <p:cNvPr id="997" name="Shape 997"/>
          <p:cNvSpPr/>
          <p:nvPr/>
        </p:nvSpPr>
        <p:spPr>
          <a:xfrm>
            <a:off x="2814381" y="2608503"/>
            <a:ext cx="1538544" cy="1538544"/>
          </a:xfrm>
          <a:prstGeom prst="ellipse">
            <a:avLst/>
          </a:prstGeom>
          <a:solidFill>
            <a:schemeClr val="accent2"/>
          </a:solidFill>
          <a:ln>
            <a:noFill/>
          </a:ln>
        </p:spPr>
        <p:txBody>
          <a:bodyPr lIns="91425" tIns="45700" rIns="91425" bIns="45700" anchor="ctr" anchorCtr="0">
            <a:noAutofit/>
          </a:bodyPr>
          <a:lstStyle/>
          <a:p>
            <a:pPr algn="ctr"/>
            <a:endParaRPr sz="1350">
              <a:solidFill>
                <a:schemeClr val="lt1"/>
              </a:solidFill>
              <a:latin typeface="Calibri"/>
              <a:ea typeface="Calibri"/>
              <a:cs typeface="Calibri"/>
              <a:sym typeface="Calibri"/>
            </a:endParaRPr>
          </a:p>
        </p:txBody>
      </p:sp>
      <p:sp>
        <p:nvSpPr>
          <p:cNvPr id="998" name="Shape 998"/>
          <p:cNvSpPr/>
          <p:nvPr/>
        </p:nvSpPr>
        <p:spPr>
          <a:xfrm>
            <a:off x="833180" y="2608503"/>
            <a:ext cx="1538544" cy="1538544"/>
          </a:xfrm>
          <a:prstGeom prst="ellipse">
            <a:avLst/>
          </a:prstGeom>
          <a:solidFill>
            <a:srgbClr val="F20253"/>
          </a:solidFill>
          <a:ln>
            <a:solidFill>
              <a:srgbClr val="F20253"/>
            </a:solidFill>
          </a:ln>
        </p:spPr>
        <p:txBody>
          <a:bodyPr lIns="91425" tIns="45700" rIns="91425" bIns="45700" anchor="ctr" anchorCtr="0">
            <a:noAutofit/>
          </a:bodyPr>
          <a:lstStyle/>
          <a:p>
            <a:pPr algn="ctr"/>
            <a:endParaRPr sz="1350">
              <a:solidFill>
                <a:schemeClr val="lt1"/>
              </a:solidFill>
              <a:latin typeface="Calibri"/>
              <a:ea typeface="Calibri"/>
              <a:cs typeface="Calibri"/>
              <a:sym typeface="Calibri"/>
            </a:endParaRPr>
          </a:p>
        </p:txBody>
      </p:sp>
      <p:sp>
        <p:nvSpPr>
          <p:cNvPr id="999" name="Shape 999"/>
          <p:cNvSpPr txBox="1"/>
          <p:nvPr/>
        </p:nvSpPr>
        <p:spPr>
          <a:xfrm>
            <a:off x="833554" y="4373208"/>
            <a:ext cx="1536191" cy="153887"/>
          </a:xfrm>
          <a:prstGeom prst="rect">
            <a:avLst/>
          </a:prstGeom>
          <a:noFill/>
          <a:ln>
            <a:noFill/>
          </a:ln>
        </p:spPr>
        <p:txBody>
          <a:bodyPr lIns="0" tIns="0" rIns="0" bIns="0" anchor="t" anchorCtr="0">
            <a:noAutofit/>
          </a:bodyPr>
          <a:lstStyle/>
          <a:p>
            <a:pPr algn="ctr">
              <a:buSzPct val="25000"/>
            </a:pPr>
            <a:r>
              <a:rPr lang="en-US" sz="1800" b="1" dirty="0" err="1">
                <a:solidFill>
                  <a:schemeClr val="lt1"/>
                </a:solidFill>
                <a:latin typeface="Lato"/>
                <a:ea typeface="Lato"/>
                <a:cs typeface="Lato"/>
                <a:sym typeface="Lato"/>
              </a:rPr>
              <a:t>Pendahuluan</a:t>
            </a:r>
            <a:endParaRPr lang="en-US" sz="1000" b="1" dirty="0">
              <a:solidFill>
                <a:schemeClr val="lt1"/>
              </a:solidFill>
              <a:latin typeface="Lato"/>
              <a:ea typeface="Lato"/>
              <a:cs typeface="Lato"/>
              <a:sym typeface="Lato"/>
            </a:endParaRPr>
          </a:p>
        </p:txBody>
      </p:sp>
      <p:sp>
        <p:nvSpPr>
          <p:cNvPr id="1001" name="Shape 1001"/>
          <p:cNvSpPr txBox="1"/>
          <p:nvPr/>
        </p:nvSpPr>
        <p:spPr>
          <a:xfrm>
            <a:off x="2810026" y="4373208"/>
            <a:ext cx="1536191" cy="153887"/>
          </a:xfrm>
          <a:prstGeom prst="rect">
            <a:avLst/>
          </a:prstGeom>
          <a:noFill/>
          <a:ln>
            <a:noFill/>
          </a:ln>
        </p:spPr>
        <p:txBody>
          <a:bodyPr lIns="0" tIns="0" rIns="0" bIns="0" anchor="t" anchorCtr="0">
            <a:noAutofit/>
          </a:bodyPr>
          <a:lstStyle/>
          <a:p>
            <a:pPr algn="ctr">
              <a:buSzPct val="25000"/>
            </a:pPr>
            <a:r>
              <a:rPr lang="en-US" sz="1800" b="1" dirty="0" err="1">
                <a:solidFill>
                  <a:schemeClr val="lt1"/>
                </a:solidFill>
                <a:latin typeface="Lato"/>
                <a:ea typeface="Lato"/>
                <a:cs typeface="Lato"/>
                <a:sym typeface="Lato"/>
              </a:rPr>
              <a:t>Tinjauan</a:t>
            </a:r>
            <a:r>
              <a:rPr lang="en-US" sz="1800" b="1" dirty="0">
                <a:solidFill>
                  <a:schemeClr val="lt1"/>
                </a:solidFill>
                <a:latin typeface="Lato"/>
                <a:ea typeface="Lato"/>
                <a:cs typeface="Lato"/>
                <a:sym typeface="Lato"/>
              </a:rPr>
              <a:t> </a:t>
            </a:r>
            <a:r>
              <a:rPr lang="en-US" sz="1800" b="1" dirty="0" err="1">
                <a:solidFill>
                  <a:schemeClr val="lt1"/>
                </a:solidFill>
                <a:latin typeface="Lato"/>
                <a:ea typeface="Lato"/>
                <a:cs typeface="Lato"/>
                <a:sym typeface="Lato"/>
              </a:rPr>
              <a:t>Pustaka</a:t>
            </a:r>
            <a:endParaRPr lang="en-US" sz="1000" b="1" dirty="0">
              <a:solidFill>
                <a:schemeClr val="lt1"/>
              </a:solidFill>
              <a:latin typeface="Lato"/>
              <a:ea typeface="Lato"/>
              <a:cs typeface="Lato"/>
              <a:sym typeface="Lato"/>
            </a:endParaRPr>
          </a:p>
        </p:txBody>
      </p:sp>
      <p:sp>
        <p:nvSpPr>
          <p:cNvPr id="1003" name="Shape 1003"/>
          <p:cNvSpPr txBox="1"/>
          <p:nvPr/>
        </p:nvSpPr>
        <p:spPr>
          <a:xfrm>
            <a:off x="4797561" y="4373208"/>
            <a:ext cx="1536191" cy="153887"/>
          </a:xfrm>
          <a:prstGeom prst="rect">
            <a:avLst/>
          </a:prstGeom>
          <a:noFill/>
          <a:ln>
            <a:noFill/>
          </a:ln>
        </p:spPr>
        <p:txBody>
          <a:bodyPr lIns="0" tIns="0" rIns="0" bIns="0" anchor="t" anchorCtr="0">
            <a:noAutofit/>
          </a:bodyPr>
          <a:lstStyle/>
          <a:p>
            <a:pPr algn="ctr">
              <a:buSzPct val="25000"/>
            </a:pPr>
            <a:r>
              <a:rPr lang="en-US" sz="1800" b="1" dirty="0" err="1">
                <a:solidFill>
                  <a:schemeClr val="lt1"/>
                </a:solidFill>
                <a:latin typeface="Lato"/>
                <a:ea typeface="Lato"/>
                <a:cs typeface="Lato"/>
                <a:sym typeface="Lato"/>
              </a:rPr>
              <a:t>Metode</a:t>
            </a:r>
            <a:endParaRPr lang="en-US" sz="1800" b="1" dirty="0">
              <a:solidFill>
                <a:schemeClr val="lt1"/>
              </a:solidFill>
              <a:latin typeface="Lato"/>
              <a:ea typeface="Lato"/>
              <a:cs typeface="Lato"/>
              <a:sym typeface="Lato"/>
            </a:endParaRPr>
          </a:p>
        </p:txBody>
      </p:sp>
      <p:sp>
        <p:nvSpPr>
          <p:cNvPr id="1005" name="Shape 1005"/>
          <p:cNvSpPr txBox="1"/>
          <p:nvPr/>
        </p:nvSpPr>
        <p:spPr>
          <a:xfrm>
            <a:off x="6777154" y="4373208"/>
            <a:ext cx="1735910" cy="161190"/>
          </a:xfrm>
          <a:prstGeom prst="rect">
            <a:avLst/>
          </a:prstGeom>
          <a:noFill/>
          <a:ln>
            <a:noFill/>
          </a:ln>
        </p:spPr>
        <p:txBody>
          <a:bodyPr lIns="0" tIns="0" rIns="0" bIns="0" anchor="t" anchorCtr="0">
            <a:noAutofit/>
          </a:bodyPr>
          <a:lstStyle/>
          <a:p>
            <a:pPr algn="ctr">
              <a:buSzPct val="25000"/>
            </a:pPr>
            <a:r>
              <a:rPr lang="en-US" sz="2000" b="1" dirty="0" err="1">
                <a:solidFill>
                  <a:schemeClr val="lt1"/>
                </a:solidFill>
                <a:latin typeface="Lato"/>
                <a:ea typeface="Lato"/>
                <a:cs typeface="Lato"/>
                <a:sym typeface="Lato"/>
              </a:rPr>
              <a:t>Jadwal</a:t>
            </a:r>
            <a:r>
              <a:rPr lang="en-US" sz="2000" b="1" dirty="0">
                <a:solidFill>
                  <a:schemeClr val="lt1"/>
                </a:solidFill>
                <a:latin typeface="Lato"/>
                <a:ea typeface="Lato"/>
                <a:cs typeface="Lato"/>
                <a:sym typeface="Lato"/>
              </a:rPr>
              <a:t> </a:t>
            </a:r>
            <a:r>
              <a:rPr lang="en-US" sz="2000" b="1" dirty="0" err="1">
                <a:solidFill>
                  <a:schemeClr val="lt1"/>
                </a:solidFill>
                <a:latin typeface="Lato"/>
                <a:ea typeface="Lato"/>
                <a:cs typeface="Lato"/>
                <a:sym typeface="Lato"/>
              </a:rPr>
              <a:t>Penelitian</a:t>
            </a:r>
            <a:endParaRPr lang="en-US" sz="1000" b="1" dirty="0">
              <a:solidFill>
                <a:schemeClr val="lt1"/>
              </a:solidFill>
              <a:latin typeface="Lato"/>
              <a:ea typeface="Lato"/>
              <a:cs typeface="Lato"/>
              <a:sym typeface="Lato"/>
            </a:endParaRPr>
          </a:p>
        </p:txBody>
      </p:sp>
      <p:sp>
        <p:nvSpPr>
          <p:cNvPr id="2" name="Oval 1">
            <a:extLst>
              <a:ext uri="{FF2B5EF4-FFF2-40B4-BE49-F238E27FC236}">
                <a16:creationId xmlns:a16="http://schemas.microsoft.com/office/drawing/2014/main" id="{3FBB5E9C-C3FB-4BD9-B1BA-D1835939A803}"/>
              </a:ext>
            </a:extLst>
          </p:cNvPr>
          <p:cNvSpPr/>
          <p:nvPr/>
        </p:nvSpPr>
        <p:spPr>
          <a:xfrm>
            <a:off x="879273" y="2655399"/>
            <a:ext cx="1463040" cy="1463040"/>
          </a:xfrm>
          <a:prstGeom prst="ellipse">
            <a:avLst/>
          </a:prstGeom>
          <a:solidFill>
            <a:srgbClr val="2185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nvGrpSpPr>
          <p:cNvPr id="26" name="Google Shape;496;p38">
            <a:extLst>
              <a:ext uri="{FF2B5EF4-FFF2-40B4-BE49-F238E27FC236}">
                <a16:creationId xmlns:a16="http://schemas.microsoft.com/office/drawing/2014/main" id="{6B17E8CC-F7AC-4DEF-AE9F-4A7B34241A47}"/>
              </a:ext>
            </a:extLst>
          </p:cNvPr>
          <p:cNvGrpSpPr/>
          <p:nvPr/>
        </p:nvGrpSpPr>
        <p:grpSpPr>
          <a:xfrm>
            <a:off x="1276774" y="2879465"/>
            <a:ext cx="658828" cy="1074017"/>
            <a:chOff x="6730350" y="2315900"/>
            <a:chExt cx="257700" cy="420100"/>
          </a:xfrm>
        </p:grpSpPr>
        <p:sp>
          <p:nvSpPr>
            <p:cNvPr id="27" name="Google Shape;497;p38">
              <a:extLst>
                <a:ext uri="{FF2B5EF4-FFF2-40B4-BE49-F238E27FC236}">
                  <a16:creationId xmlns:a16="http://schemas.microsoft.com/office/drawing/2014/main" id="{51E66DE3-172F-4119-BDC2-F3C751A28014}"/>
                </a:ext>
              </a:extLst>
            </p:cNvPr>
            <p:cNvSpPr/>
            <p:nvPr/>
          </p:nvSpPr>
          <p:spPr>
            <a:xfrm>
              <a:off x="6807900" y="2671250"/>
              <a:ext cx="102600" cy="22625"/>
            </a:xfrm>
            <a:custGeom>
              <a:avLst/>
              <a:gdLst/>
              <a:ahLst/>
              <a:cxnLst/>
              <a:rect l="l" t="t" r="r" b="b"/>
              <a:pathLst>
                <a:path w="4104" h="905" extrusionOk="0">
                  <a:moveTo>
                    <a:pt x="1" y="1"/>
                  </a:moveTo>
                  <a:lnTo>
                    <a:pt x="1" y="905"/>
                  </a:lnTo>
                  <a:lnTo>
                    <a:pt x="4104" y="905"/>
                  </a:lnTo>
                  <a:lnTo>
                    <a:pt x="410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498;p38">
              <a:extLst>
                <a:ext uri="{FF2B5EF4-FFF2-40B4-BE49-F238E27FC236}">
                  <a16:creationId xmlns:a16="http://schemas.microsoft.com/office/drawing/2014/main" id="{AEF0C2D0-C2CA-4591-8E47-71250BA954BB}"/>
                </a:ext>
              </a:extLst>
            </p:cNvPr>
            <p:cNvSpPr/>
            <p:nvPr/>
          </p:nvSpPr>
          <p:spPr>
            <a:xfrm>
              <a:off x="6807900" y="2636450"/>
              <a:ext cx="102600" cy="22625"/>
            </a:xfrm>
            <a:custGeom>
              <a:avLst/>
              <a:gdLst/>
              <a:ahLst/>
              <a:cxnLst/>
              <a:rect l="l" t="t" r="r" b="b"/>
              <a:pathLst>
                <a:path w="4104" h="905" extrusionOk="0">
                  <a:moveTo>
                    <a:pt x="1" y="1"/>
                  </a:moveTo>
                  <a:lnTo>
                    <a:pt x="1" y="905"/>
                  </a:lnTo>
                  <a:lnTo>
                    <a:pt x="4104" y="905"/>
                  </a:lnTo>
                  <a:lnTo>
                    <a:pt x="410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499;p38">
              <a:extLst>
                <a:ext uri="{FF2B5EF4-FFF2-40B4-BE49-F238E27FC236}">
                  <a16:creationId xmlns:a16="http://schemas.microsoft.com/office/drawing/2014/main" id="{333F9468-CBE8-42AD-AFCB-199DE2E9F881}"/>
                </a:ext>
              </a:extLst>
            </p:cNvPr>
            <p:cNvSpPr/>
            <p:nvPr/>
          </p:nvSpPr>
          <p:spPr>
            <a:xfrm>
              <a:off x="6807900" y="2706075"/>
              <a:ext cx="102600" cy="29925"/>
            </a:xfrm>
            <a:custGeom>
              <a:avLst/>
              <a:gdLst/>
              <a:ahLst/>
              <a:cxnLst/>
              <a:rect l="l" t="t" r="r" b="b"/>
              <a:pathLst>
                <a:path w="4104" h="1197" extrusionOk="0">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500;p38">
              <a:extLst>
                <a:ext uri="{FF2B5EF4-FFF2-40B4-BE49-F238E27FC236}">
                  <a16:creationId xmlns:a16="http://schemas.microsoft.com/office/drawing/2014/main" id="{C0E63A53-4DDE-486B-938C-9E0A67721A20}"/>
                </a:ext>
              </a:extLst>
            </p:cNvPr>
            <p:cNvSpPr/>
            <p:nvPr/>
          </p:nvSpPr>
          <p:spPr>
            <a:xfrm>
              <a:off x="6811575" y="2463675"/>
              <a:ext cx="95275" cy="160600"/>
            </a:xfrm>
            <a:custGeom>
              <a:avLst/>
              <a:gdLst/>
              <a:ahLst/>
              <a:cxnLst/>
              <a:rect l="l" t="t" r="r" b="b"/>
              <a:pathLst>
                <a:path w="3811" h="6424" extrusionOk="0">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501;p38">
              <a:extLst>
                <a:ext uri="{FF2B5EF4-FFF2-40B4-BE49-F238E27FC236}">
                  <a16:creationId xmlns:a16="http://schemas.microsoft.com/office/drawing/2014/main" id="{5B5F1445-D3B6-46BC-B406-EEB1051C7E4F}"/>
                </a:ext>
              </a:extLst>
            </p:cNvPr>
            <p:cNvSpPr/>
            <p:nvPr/>
          </p:nvSpPr>
          <p:spPr>
            <a:xfrm>
              <a:off x="6730350" y="2315900"/>
              <a:ext cx="257700" cy="308375"/>
            </a:xfrm>
            <a:custGeom>
              <a:avLst/>
              <a:gdLst/>
              <a:ahLst/>
              <a:cxnLst/>
              <a:rect l="l" t="t" r="r" b="b"/>
              <a:pathLst>
                <a:path w="10308" h="12335" extrusionOk="0">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 name="Oval 31">
            <a:extLst>
              <a:ext uri="{FF2B5EF4-FFF2-40B4-BE49-F238E27FC236}">
                <a16:creationId xmlns:a16="http://schemas.microsoft.com/office/drawing/2014/main" id="{7C518EEE-4F40-4DE3-80E6-D0DB81DACFFF}"/>
              </a:ext>
            </a:extLst>
          </p:cNvPr>
          <p:cNvSpPr/>
          <p:nvPr/>
        </p:nvSpPr>
        <p:spPr>
          <a:xfrm>
            <a:off x="2858125" y="2646255"/>
            <a:ext cx="1463040" cy="1463040"/>
          </a:xfrm>
          <a:prstGeom prst="ellipse">
            <a:avLst/>
          </a:prstGeom>
          <a:solidFill>
            <a:srgbClr val="2185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5" name="Oval 54">
            <a:extLst>
              <a:ext uri="{FF2B5EF4-FFF2-40B4-BE49-F238E27FC236}">
                <a16:creationId xmlns:a16="http://schemas.microsoft.com/office/drawing/2014/main" id="{9EA4BE44-A9C0-4552-B3E0-835A4E1F791A}"/>
              </a:ext>
            </a:extLst>
          </p:cNvPr>
          <p:cNvSpPr/>
          <p:nvPr/>
        </p:nvSpPr>
        <p:spPr>
          <a:xfrm>
            <a:off x="6814533" y="2647848"/>
            <a:ext cx="1463040" cy="1463040"/>
          </a:xfrm>
          <a:prstGeom prst="ellipse">
            <a:avLst/>
          </a:prstGeom>
          <a:solidFill>
            <a:srgbClr val="2185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nvGrpSpPr>
          <p:cNvPr id="40" name="Google Shape;417;p38">
            <a:extLst>
              <a:ext uri="{FF2B5EF4-FFF2-40B4-BE49-F238E27FC236}">
                <a16:creationId xmlns:a16="http://schemas.microsoft.com/office/drawing/2014/main" id="{7779F02C-F561-428C-B08C-397D9A07B12E}"/>
              </a:ext>
            </a:extLst>
          </p:cNvPr>
          <p:cNvGrpSpPr/>
          <p:nvPr/>
        </p:nvGrpSpPr>
        <p:grpSpPr>
          <a:xfrm>
            <a:off x="3084229" y="2891993"/>
            <a:ext cx="1048095" cy="871927"/>
            <a:chOff x="1926350" y="995225"/>
            <a:chExt cx="428650" cy="356600"/>
          </a:xfrm>
        </p:grpSpPr>
        <p:sp>
          <p:nvSpPr>
            <p:cNvPr id="41" name="Google Shape;418;p38">
              <a:extLst>
                <a:ext uri="{FF2B5EF4-FFF2-40B4-BE49-F238E27FC236}">
                  <a16:creationId xmlns:a16="http://schemas.microsoft.com/office/drawing/2014/main" id="{5B0A964E-B85B-4F90-BA85-EBB341BBC112}"/>
                </a:ext>
              </a:extLst>
            </p:cNvPr>
            <p:cNvSpPr/>
            <p:nvPr/>
          </p:nvSpPr>
          <p:spPr>
            <a:xfrm>
              <a:off x="1926350" y="1298075"/>
              <a:ext cx="208225" cy="53750"/>
            </a:xfrm>
            <a:custGeom>
              <a:avLst/>
              <a:gdLst/>
              <a:ahLst/>
              <a:cxnLst/>
              <a:rect l="l" t="t" r="r" b="b"/>
              <a:pathLst>
                <a:path w="8329" h="2150" extrusionOk="0">
                  <a:moveTo>
                    <a:pt x="0" y="0"/>
                  </a:moveTo>
                  <a:lnTo>
                    <a:pt x="0" y="489"/>
                  </a:lnTo>
                  <a:lnTo>
                    <a:pt x="25" y="635"/>
                  </a:lnTo>
                  <a:lnTo>
                    <a:pt x="74" y="758"/>
                  </a:lnTo>
                  <a:lnTo>
                    <a:pt x="147" y="855"/>
                  </a:lnTo>
                  <a:lnTo>
                    <a:pt x="245" y="953"/>
                  </a:lnTo>
                  <a:lnTo>
                    <a:pt x="391" y="1026"/>
                  </a:lnTo>
                  <a:lnTo>
                    <a:pt x="562" y="1051"/>
                  </a:lnTo>
                  <a:lnTo>
                    <a:pt x="733" y="1026"/>
                  </a:lnTo>
                  <a:lnTo>
                    <a:pt x="1295" y="855"/>
                  </a:lnTo>
                  <a:lnTo>
                    <a:pt x="1661" y="782"/>
                  </a:lnTo>
                  <a:lnTo>
                    <a:pt x="2076" y="684"/>
                  </a:lnTo>
                  <a:lnTo>
                    <a:pt x="2540" y="611"/>
                  </a:lnTo>
                  <a:lnTo>
                    <a:pt x="3029" y="562"/>
                  </a:lnTo>
                  <a:lnTo>
                    <a:pt x="3591" y="513"/>
                  </a:lnTo>
                  <a:lnTo>
                    <a:pt x="4177" y="489"/>
                  </a:lnTo>
                  <a:lnTo>
                    <a:pt x="4616" y="513"/>
                  </a:lnTo>
                  <a:lnTo>
                    <a:pt x="5032" y="538"/>
                  </a:lnTo>
                  <a:lnTo>
                    <a:pt x="5422" y="611"/>
                  </a:lnTo>
                  <a:lnTo>
                    <a:pt x="5789" y="684"/>
                  </a:lnTo>
                  <a:lnTo>
                    <a:pt x="6131" y="782"/>
                  </a:lnTo>
                  <a:lnTo>
                    <a:pt x="6448" y="880"/>
                  </a:lnTo>
                  <a:lnTo>
                    <a:pt x="6717" y="1002"/>
                  </a:lnTo>
                  <a:lnTo>
                    <a:pt x="6985" y="1124"/>
                  </a:lnTo>
                  <a:lnTo>
                    <a:pt x="7205" y="1246"/>
                  </a:lnTo>
                  <a:lnTo>
                    <a:pt x="7425" y="1393"/>
                  </a:lnTo>
                  <a:lnTo>
                    <a:pt x="7791" y="1661"/>
                  </a:lnTo>
                  <a:lnTo>
                    <a:pt x="8084" y="1930"/>
                  </a:lnTo>
                  <a:lnTo>
                    <a:pt x="8329" y="2150"/>
                  </a:lnTo>
                  <a:lnTo>
                    <a:pt x="8329" y="1661"/>
                  </a:lnTo>
                  <a:lnTo>
                    <a:pt x="8084" y="1441"/>
                  </a:lnTo>
                  <a:lnTo>
                    <a:pt x="7791" y="1173"/>
                  </a:lnTo>
                  <a:lnTo>
                    <a:pt x="7425" y="904"/>
                  </a:lnTo>
                  <a:lnTo>
                    <a:pt x="7205" y="758"/>
                  </a:lnTo>
                  <a:lnTo>
                    <a:pt x="6985" y="635"/>
                  </a:lnTo>
                  <a:lnTo>
                    <a:pt x="6717" y="513"/>
                  </a:lnTo>
                  <a:lnTo>
                    <a:pt x="6448" y="391"/>
                  </a:lnTo>
                  <a:lnTo>
                    <a:pt x="6131" y="294"/>
                  </a:lnTo>
                  <a:lnTo>
                    <a:pt x="5789" y="196"/>
                  </a:lnTo>
                  <a:lnTo>
                    <a:pt x="5422" y="123"/>
                  </a:lnTo>
                  <a:lnTo>
                    <a:pt x="5032" y="49"/>
                  </a:lnTo>
                  <a:lnTo>
                    <a:pt x="4616" y="25"/>
                  </a:lnTo>
                  <a:lnTo>
                    <a:pt x="4177" y="0"/>
                  </a:lnTo>
                  <a:lnTo>
                    <a:pt x="3591" y="25"/>
                  </a:lnTo>
                  <a:lnTo>
                    <a:pt x="3029" y="74"/>
                  </a:lnTo>
                  <a:lnTo>
                    <a:pt x="2540" y="123"/>
                  </a:lnTo>
                  <a:lnTo>
                    <a:pt x="2076" y="196"/>
                  </a:lnTo>
                  <a:lnTo>
                    <a:pt x="1661" y="294"/>
                  </a:lnTo>
                  <a:lnTo>
                    <a:pt x="1295" y="367"/>
                  </a:lnTo>
                  <a:lnTo>
                    <a:pt x="733" y="538"/>
                  </a:lnTo>
                  <a:lnTo>
                    <a:pt x="562" y="562"/>
                  </a:lnTo>
                  <a:lnTo>
                    <a:pt x="391" y="538"/>
                  </a:lnTo>
                  <a:lnTo>
                    <a:pt x="245" y="465"/>
                  </a:lnTo>
                  <a:lnTo>
                    <a:pt x="147" y="367"/>
                  </a:lnTo>
                  <a:lnTo>
                    <a:pt x="74" y="269"/>
                  </a:lnTo>
                  <a:lnTo>
                    <a:pt x="25" y="147"/>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19;p38">
              <a:extLst>
                <a:ext uri="{FF2B5EF4-FFF2-40B4-BE49-F238E27FC236}">
                  <a16:creationId xmlns:a16="http://schemas.microsoft.com/office/drawing/2014/main" id="{2EBD05BF-8170-4A57-BB59-6B888799F4CF}"/>
                </a:ext>
              </a:extLst>
            </p:cNvPr>
            <p:cNvSpPr/>
            <p:nvPr/>
          </p:nvSpPr>
          <p:spPr>
            <a:xfrm>
              <a:off x="2146775" y="1298075"/>
              <a:ext cx="208225" cy="53750"/>
            </a:xfrm>
            <a:custGeom>
              <a:avLst/>
              <a:gdLst/>
              <a:ahLst/>
              <a:cxnLst/>
              <a:rect l="l" t="t" r="r" b="b"/>
              <a:pathLst>
                <a:path w="8329" h="2150" extrusionOk="0">
                  <a:moveTo>
                    <a:pt x="4152" y="0"/>
                  </a:moveTo>
                  <a:lnTo>
                    <a:pt x="3712" y="25"/>
                  </a:lnTo>
                  <a:lnTo>
                    <a:pt x="3297" y="49"/>
                  </a:lnTo>
                  <a:lnTo>
                    <a:pt x="2907" y="123"/>
                  </a:lnTo>
                  <a:lnTo>
                    <a:pt x="2540" y="196"/>
                  </a:lnTo>
                  <a:lnTo>
                    <a:pt x="2198" y="294"/>
                  </a:lnTo>
                  <a:lnTo>
                    <a:pt x="1881" y="391"/>
                  </a:lnTo>
                  <a:lnTo>
                    <a:pt x="1612" y="513"/>
                  </a:lnTo>
                  <a:lnTo>
                    <a:pt x="1343" y="635"/>
                  </a:lnTo>
                  <a:lnTo>
                    <a:pt x="1124" y="758"/>
                  </a:lnTo>
                  <a:lnTo>
                    <a:pt x="904" y="904"/>
                  </a:lnTo>
                  <a:lnTo>
                    <a:pt x="537" y="1173"/>
                  </a:lnTo>
                  <a:lnTo>
                    <a:pt x="244" y="1441"/>
                  </a:lnTo>
                  <a:lnTo>
                    <a:pt x="0" y="1661"/>
                  </a:lnTo>
                  <a:lnTo>
                    <a:pt x="0" y="2150"/>
                  </a:lnTo>
                  <a:lnTo>
                    <a:pt x="244" y="1930"/>
                  </a:lnTo>
                  <a:lnTo>
                    <a:pt x="537" y="1661"/>
                  </a:lnTo>
                  <a:lnTo>
                    <a:pt x="904" y="1393"/>
                  </a:lnTo>
                  <a:lnTo>
                    <a:pt x="1124" y="1246"/>
                  </a:lnTo>
                  <a:lnTo>
                    <a:pt x="1343" y="1124"/>
                  </a:lnTo>
                  <a:lnTo>
                    <a:pt x="1612" y="1002"/>
                  </a:lnTo>
                  <a:lnTo>
                    <a:pt x="1881" y="880"/>
                  </a:lnTo>
                  <a:lnTo>
                    <a:pt x="2198" y="782"/>
                  </a:lnTo>
                  <a:lnTo>
                    <a:pt x="2540" y="684"/>
                  </a:lnTo>
                  <a:lnTo>
                    <a:pt x="2907" y="611"/>
                  </a:lnTo>
                  <a:lnTo>
                    <a:pt x="3297" y="538"/>
                  </a:lnTo>
                  <a:lnTo>
                    <a:pt x="3712" y="513"/>
                  </a:lnTo>
                  <a:lnTo>
                    <a:pt x="4152" y="489"/>
                  </a:lnTo>
                  <a:lnTo>
                    <a:pt x="4738" y="513"/>
                  </a:lnTo>
                  <a:lnTo>
                    <a:pt x="5300" y="562"/>
                  </a:lnTo>
                  <a:lnTo>
                    <a:pt x="5788" y="611"/>
                  </a:lnTo>
                  <a:lnTo>
                    <a:pt x="6252" y="684"/>
                  </a:lnTo>
                  <a:lnTo>
                    <a:pt x="6668" y="782"/>
                  </a:lnTo>
                  <a:lnTo>
                    <a:pt x="7034" y="855"/>
                  </a:lnTo>
                  <a:lnTo>
                    <a:pt x="7596" y="1026"/>
                  </a:lnTo>
                  <a:lnTo>
                    <a:pt x="7767" y="1051"/>
                  </a:lnTo>
                  <a:lnTo>
                    <a:pt x="7938" y="1026"/>
                  </a:lnTo>
                  <a:lnTo>
                    <a:pt x="8084" y="953"/>
                  </a:lnTo>
                  <a:lnTo>
                    <a:pt x="8182" y="855"/>
                  </a:lnTo>
                  <a:lnTo>
                    <a:pt x="8255" y="758"/>
                  </a:lnTo>
                  <a:lnTo>
                    <a:pt x="8304" y="635"/>
                  </a:lnTo>
                  <a:lnTo>
                    <a:pt x="8328" y="489"/>
                  </a:lnTo>
                  <a:lnTo>
                    <a:pt x="8328" y="0"/>
                  </a:lnTo>
                  <a:lnTo>
                    <a:pt x="8304" y="147"/>
                  </a:lnTo>
                  <a:lnTo>
                    <a:pt x="8255" y="269"/>
                  </a:lnTo>
                  <a:lnTo>
                    <a:pt x="8182" y="367"/>
                  </a:lnTo>
                  <a:lnTo>
                    <a:pt x="8084" y="465"/>
                  </a:lnTo>
                  <a:lnTo>
                    <a:pt x="7938" y="538"/>
                  </a:lnTo>
                  <a:lnTo>
                    <a:pt x="7767" y="562"/>
                  </a:lnTo>
                  <a:lnTo>
                    <a:pt x="7596" y="538"/>
                  </a:lnTo>
                  <a:lnTo>
                    <a:pt x="7034" y="367"/>
                  </a:lnTo>
                  <a:lnTo>
                    <a:pt x="6668" y="294"/>
                  </a:lnTo>
                  <a:lnTo>
                    <a:pt x="6252" y="196"/>
                  </a:lnTo>
                  <a:lnTo>
                    <a:pt x="5788" y="123"/>
                  </a:lnTo>
                  <a:lnTo>
                    <a:pt x="5300" y="74"/>
                  </a:lnTo>
                  <a:lnTo>
                    <a:pt x="4738" y="25"/>
                  </a:lnTo>
                  <a:lnTo>
                    <a:pt x="415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20;p38">
              <a:extLst>
                <a:ext uri="{FF2B5EF4-FFF2-40B4-BE49-F238E27FC236}">
                  <a16:creationId xmlns:a16="http://schemas.microsoft.com/office/drawing/2014/main" id="{604ECD1F-EF1B-4B86-90B1-2917DC446961}"/>
                </a:ext>
              </a:extLst>
            </p:cNvPr>
            <p:cNvSpPr/>
            <p:nvPr/>
          </p:nvSpPr>
          <p:spPr>
            <a:xfrm>
              <a:off x="1926350" y="995225"/>
              <a:ext cx="208225" cy="332175"/>
            </a:xfrm>
            <a:custGeom>
              <a:avLst/>
              <a:gdLst/>
              <a:ahLst/>
              <a:cxnLst/>
              <a:rect l="l" t="t" r="r" b="b"/>
              <a:pathLst>
                <a:path w="8329" h="13287" extrusionOk="0">
                  <a:moveTo>
                    <a:pt x="4177" y="1"/>
                  </a:moveTo>
                  <a:lnTo>
                    <a:pt x="3591" y="25"/>
                  </a:lnTo>
                  <a:lnTo>
                    <a:pt x="3029" y="74"/>
                  </a:lnTo>
                  <a:lnTo>
                    <a:pt x="2467" y="196"/>
                  </a:lnTo>
                  <a:lnTo>
                    <a:pt x="1905" y="343"/>
                  </a:lnTo>
                  <a:lnTo>
                    <a:pt x="1393" y="538"/>
                  </a:lnTo>
                  <a:lnTo>
                    <a:pt x="929" y="758"/>
                  </a:lnTo>
                  <a:lnTo>
                    <a:pt x="513" y="978"/>
                  </a:lnTo>
                  <a:lnTo>
                    <a:pt x="342" y="1124"/>
                  </a:lnTo>
                  <a:lnTo>
                    <a:pt x="196" y="1246"/>
                  </a:lnTo>
                  <a:lnTo>
                    <a:pt x="123" y="1319"/>
                  </a:lnTo>
                  <a:lnTo>
                    <a:pt x="49" y="1442"/>
                  </a:lnTo>
                  <a:lnTo>
                    <a:pt x="25" y="1539"/>
                  </a:lnTo>
                  <a:lnTo>
                    <a:pt x="0" y="1661"/>
                  </a:lnTo>
                  <a:lnTo>
                    <a:pt x="0" y="11626"/>
                  </a:lnTo>
                  <a:lnTo>
                    <a:pt x="25" y="11773"/>
                  </a:lnTo>
                  <a:lnTo>
                    <a:pt x="74" y="11895"/>
                  </a:lnTo>
                  <a:lnTo>
                    <a:pt x="147" y="11992"/>
                  </a:lnTo>
                  <a:lnTo>
                    <a:pt x="245" y="12090"/>
                  </a:lnTo>
                  <a:lnTo>
                    <a:pt x="391" y="12163"/>
                  </a:lnTo>
                  <a:lnTo>
                    <a:pt x="562" y="12188"/>
                  </a:lnTo>
                  <a:lnTo>
                    <a:pt x="733" y="12163"/>
                  </a:lnTo>
                  <a:lnTo>
                    <a:pt x="1295" y="11992"/>
                  </a:lnTo>
                  <a:lnTo>
                    <a:pt x="1661" y="11919"/>
                  </a:lnTo>
                  <a:lnTo>
                    <a:pt x="2076" y="11821"/>
                  </a:lnTo>
                  <a:lnTo>
                    <a:pt x="2540" y="11748"/>
                  </a:lnTo>
                  <a:lnTo>
                    <a:pt x="3029" y="11699"/>
                  </a:lnTo>
                  <a:lnTo>
                    <a:pt x="3591" y="11650"/>
                  </a:lnTo>
                  <a:lnTo>
                    <a:pt x="4177" y="11626"/>
                  </a:lnTo>
                  <a:lnTo>
                    <a:pt x="4616" y="11650"/>
                  </a:lnTo>
                  <a:lnTo>
                    <a:pt x="5032" y="11675"/>
                  </a:lnTo>
                  <a:lnTo>
                    <a:pt x="5422" y="11748"/>
                  </a:lnTo>
                  <a:lnTo>
                    <a:pt x="5789" y="11821"/>
                  </a:lnTo>
                  <a:lnTo>
                    <a:pt x="6131" y="11919"/>
                  </a:lnTo>
                  <a:lnTo>
                    <a:pt x="6448" y="12017"/>
                  </a:lnTo>
                  <a:lnTo>
                    <a:pt x="6717" y="12139"/>
                  </a:lnTo>
                  <a:lnTo>
                    <a:pt x="6985" y="12261"/>
                  </a:lnTo>
                  <a:lnTo>
                    <a:pt x="7205" y="12383"/>
                  </a:lnTo>
                  <a:lnTo>
                    <a:pt x="7425" y="12530"/>
                  </a:lnTo>
                  <a:lnTo>
                    <a:pt x="7791" y="12798"/>
                  </a:lnTo>
                  <a:lnTo>
                    <a:pt x="8084" y="13067"/>
                  </a:lnTo>
                  <a:lnTo>
                    <a:pt x="8329" y="13287"/>
                  </a:lnTo>
                  <a:lnTo>
                    <a:pt x="8329" y="2199"/>
                  </a:lnTo>
                  <a:lnTo>
                    <a:pt x="8329" y="2101"/>
                  </a:lnTo>
                  <a:lnTo>
                    <a:pt x="8280" y="1979"/>
                  </a:lnTo>
                  <a:lnTo>
                    <a:pt x="8231" y="1881"/>
                  </a:lnTo>
                  <a:lnTo>
                    <a:pt x="8158" y="1808"/>
                  </a:lnTo>
                  <a:lnTo>
                    <a:pt x="8036" y="1686"/>
                  </a:lnTo>
                  <a:lnTo>
                    <a:pt x="7767" y="1442"/>
                  </a:lnTo>
                  <a:lnTo>
                    <a:pt x="7449" y="1173"/>
                  </a:lnTo>
                  <a:lnTo>
                    <a:pt x="7083" y="904"/>
                  </a:lnTo>
                  <a:lnTo>
                    <a:pt x="6644" y="611"/>
                  </a:lnTo>
                  <a:lnTo>
                    <a:pt x="6375" y="489"/>
                  </a:lnTo>
                  <a:lnTo>
                    <a:pt x="6131" y="367"/>
                  </a:lnTo>
                  <a:lnTo>
                    <a:pt x="5838" y="269"/>
                  </a:lnTo>
                  <a:lnTo>
                    <a:pt x="5544" y="172"/>
                  </a:lnTo>
                  <a:lnTo>
                    <a:pt x="5227" y="98"/>
                  </a:lnTo>
                  <a:lnTo>
                    <a:pt x="4885" y="49"/>
                  </a:lnTo>
                  <a:lnTo>
                    <a:pt x="454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21;p38">
              <a:extLst>
                <a:ext uri="{FF2B5EF4-FFF2-40B4-BE49-F238E27FC236}">
                  <a16:creationId xmlns:a16="http://schemas.microsoft.com/office/drawing/2014/main" id="{A5DA34B0-27DC-4DB6-B436-1150E109C95D}"/>
                </a:ext>
              </a:extLst>
            </p:cNvPr>
            <p:cNvSpPr/>
            <p:nvPr/>
          </p:nvSpPr>
          <p:spPr>
            <a:xfrm>
              <a:off x="2146775" y="995225"/>
              <a:ext cx="208225" cy="332175"/>
            </a:xfrm>
            <a:custGeom>
              <a:avLst/>
              <a:gdLst/>
              <a:ahLst/>
              <a:cxnLst/>
              <a:rect l="l" t="t" r="r" b="b"/>
              <a:pathLst>
                <a:path w="8329" h="13287" extrusionOk="0">
                  <a:moveTo>
                    <a:pt x="3786" y="1"/>
                  </a:moveTo>
                  <a:lnTo>
                    <a:pt x="3444" y="49"/>
                  </a:lnTo>
                  <a:lnTo>
                    <a:pt x="3102" y="98"/>
                  </a:lnTo>
                  <a:lnTo>
                    <a:pt x="2784" y="172"/>
                  </a:lnTo>
                  <a:lnTo>
                    <a:pt x="2491" y="269"/>
                  </a:lnTo>
                  <a:lnTo>
                    <a:pt x="2198" y="367"/>
                  </a:lnTo>
                  <a:lnTo>
                    <a:pt x="1954" y="489"/>
                  </a:lnTo>
                  <a:lnTo>
                    <a:pt x="1685" y="611"/>
                  </a:lnTo>
                  <a:lnTo>
                    <a:pt x="1246" y="904"/>
                  </a:lnTo>
                  <a:lnTo>
                    <a:pt x="879" y="1173"/>
                  </a:lnTo>
                  <a:lnTo>
                    <a:pt x="562" y="1442"/>
                  </a:lnTo>
                  <a:lnTo>
                    <a:pt x="293" y="1686"/>
                  </a:lnTo>
                  <a:lnTo>
                    <a:pt x="171" y="1808"/>
                  </a:lnTo>
                  <a:lnTo>
                    <a:pt x="98" y="1881"/>
                  </a:lnTo>
                  <a:lnTo>
                    <a:pt x="49" y="1979"/>
                  </a:lnTo>
                  <a:lnTo>
                    <a:pt x="0" y="2101"/>
                  </a:lnTo>
                  <a:lnTo>
                    <a:pt x="0" y="2199"/>
                  </a:lnTo>
                  <a:lnTo>
                    <a:pt x="0" y="13287"/>
                  </a:lnTo>
                  <a:lnTo>
                    <a:pt x="244" y="13067"/>
                  </a:lnTo>
                  <a:lnTo>
                    <a:pt x="537" y="12798"/>
                  </a:lnTo>
                  <a:lnTo>
                    <a:pt x="904" y="12530"/>
                  </a:lnTo>
                  <a:lnTo>
                    <a:pt x="1124" y="12383"/>
                  </a:lnTo>
                  <a:lnTo>
                    <a:pt x="1343" y="12261"/>
                  </a:lnTo>
                  <a:lnTo>
                    <a:pt x="1612" y="12139"/>
                  </a:lnTo>
                  <a:lnTo>
                    <a:pt x="1881" y="12017"/>
                  </a:lnTo>
                  <a:lnTo>
                    <a:pt x="2198" y="11919"/>
                  </a:lnTo>
                  <a:lnTo>
                    <a:pt x="2540" y="11821"/>
                  </a:lnTo>
                  <a:lnTo>
                    <a:pt x="2907" y="11748"/>
                  </a:lnTo>
                  <a:lnTo>
                    <a:pt x="3297" y="11675"/>
                  </a:lnTo>
                  <a:lnTo>
                    <a:pt x="3712" y="11650"/>
                  </a:lnTo>
                  <a:lnTo>
                    <a:pt x="4152" y="11626"/>
                  </a:lnTo>
                  <a:lnTo>
                    <a:pt x="4738" y="11650"/>
                  </a:lnTo>
                  <a:lnTo>
                    <a:pt x="5300" y="11699"/>
                  </a:lnTo>
                  <a:lnTo>
                    <a:pt x="5788" y="11748"/>
                  </a:lnTo>
                  <a:lnTo>
                    <a:pt x="6252" y="11821"/>
                  </a:lnTo>
                  <a:lnTo>
                    <a:pt x="6668" y="11919"/>
                  </a:lnTo>
                  <a:lnTo>
                    <a:pt x="7034" y="11992"/>
                  </a:lnTo>
                  <a:lnTo>
                    <a:pt x="7596" y="12163"/>
                  </a:lnTo>
                  <a:lnTo>
                    <a:pt x="7767" y="12188"/>
                  </a:lnTo>
                  <a:lnTo>
                    <a:pt x="7938" y="12163"/>
                  </a:lnTo>
                  <a:lnTo>
                    <a:pt x="8084" y="12090"/>
                  </a:lnTo>
                  <a:lnTo>
                    <a:pt x="8182" y="11992"/>
                  </a:lnTo>
                  <a:lnTo>
                    <a:pt x="8255" y="11895"/>
                  </a:lnTo>
                  <a:lnTo>
                    <a:pt x="8304" y="11773"/>
                  </a:lnTo>
                  <a:lnTo>
                    <a:pt x="8328" y="11626"/>
                  </a:lnTo>
                  <a:lnTo>
                    <a:pt x="8328" y="1661"/>
                  </a:lnTo>
                  <a:lnTo>
                    <a:pt x="8304" y="1539"/>
                  </a:lnTo>
                  <a:lnTo>
                    <a:pt x="8280" y="1442"/>
                  </a:lnTo>
                  <a:lnTo>
                    <a:pt x="8206" y="1319"/>
                  </a:lnTo>
                  <a:lnTo>
                    <a:pt x="8133" y="1246"/>
                  </a:lnTo>
                  <a:lnTo>
                    <a:pt x="7987" y="1124"/>
                  </a:lnTo>
                  <a:lnTo>
                    <a:pt x="7816" y="978"/>
                  </a:lnTo>
                  <a:lnTo>
                    <a:pt x="7400" y="758"/>
                  </a:lnTo>
                  <a:lnTo>
                    <a:pt x="6936" y="538"/>
                  </a:lnTo>
                  <a:lnTo>
                    <a:pt x="6423" y="343"/>
                  </a:lnTo>
                  <a:lnTo>
                    <a:pt x="5862" y="196"/>
                  </a:lnTo>
                  <a:lnTo>
                    <a:pt x="5300" y="74"/>
                  </a:lnTo>
                  <a:lnTo>
                    <a:pt x="4738" y="25"/>
                  </a:lnTo>
                  <a:lnTo>
                    <a:pt x="415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 name="Oval 55">
            <a:extLst>
              <a:ext uri="{FF2B5EF4-FFF2-40B4-BE49-F238E27FC236}">
                <a16:creationId xmlns:a16="http://schemas.microsoft.com/office/drawing/2014/main" id="{3A704D7D-F08B-4891-B09E-FEFC3091355E}"/>
              </a:ext>
            </a:extLst>
          </p:cNvPr>
          <p:cNvSpPr/>
          <p:nvPr/>
        </p:nvSpPr>
        <p:spPr>
          <a:xfrm>
            <a:off x="4837582" y="2646751"/>
            <a:ext cx="1463040" cy="1463040"/>
          </a:xfrm>
          <a:prstGeom prst="ellipse">
            <a:avLst/>
          </a:prstGeom>
          <a:solidFill>
            <a:srgbClr val="2185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grpSp>
        <p:nvGrpSpPr>
          <p:cNvPr id="57" name="Google Shape;385;p38">
            <a:extLst>
              <a:ext uri="{FF2B5EF4-FFF2-40B4-BE49-F238E27FC236}">
                <a16:creationId xmlns:a16="http://schemas.microsoft.com/office/drawing/2014/main" id="{3C377650-275C-4EEB-B649-A9288AB9E654}"/>
              </a:ext>
            </a:extLst>
          </p:cNvPr>
          <p:cNvGrpSpPr/>
          <p:nvPr/>
        </p:nvGrpSpPr>
        <p:grpSpPr>
          <a:xfrm>
            <a:off x="7106246" y="2925682"/>
            <a:ext cx="879613" cy="862262"/>
            <a:chOff x="5983625" y="301625"/>
            <a:chExt cx="403000" cy="395050"/>
          </a:xfrm>
        </p:grpSpPr>
        <p:sp>
          <p:nvSpPr>
            <p:cNvPr id="58" name="Google Shape;386;p38">
              <a:extLst>
                <a:ext uri="{FF2B5EF4-FFF2-40B4-BE49-F238E27FC236}">
                  <a16:creationId xmlns:a16="http://schemas.microsoft.com/office/drawing/2014/main" id="{C04B20EE-6DFB-4740-8C90-55AC30AE04AD}"/>
                </a:ext>
              </a:extLst>
            </p:cNvPr>
            <p:cNvSpPr/>
            <p:nvPr/>
          </p:nvSpPr>
          <p:spPr>
            <a:xfrm>
              <a:off x="5983625" y="319925"/>
              <a:ext cx="403000" cy="67200"/>
            </a:xfrm>
            <a:custGeom>
              <a:avLst/>
              <a:gdLst/>
              <a:ahLst/>
              <a:cxnLst/>
              <a:rect l="l" t="t" r="r" b="b"/>
              <a:pathLst>
                <a:path w="16120" h="2688" extrusionOk="0">
                  <a:moveTo>
                    <a:pt x="3102" y="416"/>
                  </a:moveTo>
                  <a:lnTo>
                    <a:pt x="3273" y="465"/>
                  </a:lnTo>
                  <a:lnTo>
                    <a:pt x="3444" y="562"/>
                  </a:lnTo>
                  <a:lnTo>
                    <a:pt x="3566" y="660"/>
                  </a:lnTo>
                  <a:lnTo>
                    <a:pt x="3688" y="807"/>
                  </a:lnTo>
                  <a:lnTo>
                    <a:pt x="3762" y="953"/>
                  </a:lnTo>
                  <a:lnTo>
                    <a:pt x="3810" y="1124"/>
                  </a:lnTo>
                  <a:lnTo>
                    <a:pt x="3835" y="1320"/>
                  </a:lnTo>
                  <a:lnTo>
                    <a:pt x="3810" y="1491"/>
                  </a:lnTo>
                  <a:lnTo>
                    <a:pt x="3762" y="1661"/>
                  </a:lnTo>
                  <a:lnTo>
                    <a:pt x="3688" y="1808"/>
                  </a:lnTo>
                  <a:lnTo>
                    <a:pt x="3566" y="1955"/>
                  </a:lnTo>
                  <a:lnTo>
                    <a:pt x="3444" y="2052"/>
                  </a:lnTo>
                  <a:lnTo>
                    <a:pt x="3273" y="2150"/>
                  </a:lnTo>
                  <a:lnTo>
                    <a:pt x="3102" y="2199"/>
                  </a:lnTo>
                  <a:lnTo>
                    <a:pt x="2931" y="2223"/>
                  </a:lnTo>
                  <a:lnTo>
                    <a:pt x="2760" y="2199"/>
                  </a:lnTo>
                  <a:lnTo>
                    <a:pt x="2589" y="2150"/>
                  </a:lnTo>
                  <a:lnTo>
                    <a:pt x="2418" y="2052"/>
                  </a:lnTo>
                  <a:lnTo>
                    <a:pt x="2296" y="1955"/>
                  </a:lnTo>
                  <a:lnTo>
                    <a:pt x="2174" y="1808"/>
                  </a:lnTo>
                  <a:lnTo>
                    <a:pt x="2101" y="1661"/>
                  </a:lnTo>
                  <a:lnTo>
                    <a:pt x="2052" y="1491"/>
                  </a:lnTo>
                  <a:lnTo>
                    <a:pt x="2028" y="1320"/>
                  </a:lnTo>
                  <a:lnTo>
                    <a:pt x="2052" y="1124"/>
                  </a:lnTo>
                  <a:lnTo>
                    <a:pt x="2101" y="953"/>
                  </a:lnTo>
                  <a:lnTo>
                    <a:pt x="2174" y="807"/>
                  </a:lnTo>
                  <a:lnTo>
                    <a:pt x="2296" y="660"/>
                  </a:lnTo>
                  <a:lnTo>
                    <a:pt x="2418" y="562"/>
                  </a:lnTo>
                  <a:lnTo>
                    <a:pt x="2589" y="465"/>
                  </a:lnTo>
                  <a:lnTo>
                    <a:pt x="2760" y="416"/>
                  </a:lnTo>
                  <a:close/>
                  <a:moveTo>
                    <a:pt x="13360" y="416"/>
                  </a:moveTo>
                  <a:lnTo>
                    <a:pt x="13531" y="465"/>
                  </a:lnTo>
                  <a:lnTo>
                    <a:pt x="13702" y="562"/>
                  </a:lnTo>
                  <a:lnTo>
                    <a:pt x="13824" y="660"/>
                  </a:lnTo>
                  <a:lnTo>
                    <a:pt x="13946" y="807"/>
                  </a:lnTo>
                  <a:lnTo>
                    <a:pt x="14019" y="953"/>
                  </a:lnTo>
                  <a:lnTo>
                    <a:pt x="14068" y="1124"/>
                  </a:lnTo>
                  <a:lnTo>
                    <a:pt x="14093" y="1320"/>
                  </a:lnTo>
                  <a:lnTo>
                    <a:pt x="14068" y="1491"/>
                  </a:lnTo>
                  <a:lnTo>
                    <a:pt x="14019" y="1661"/>
                  </a:lnTo>
                  <a:lnTo>
                    <a:pt x="13946" y="1808"/>
                  </a:lnTo>
                  <a:lnTo>
                    <a:pt x="13824" y="1955"/>
                  </a:lnTo>
                  <a:lnTo>
                    <a:pt x="13702" y="2052"/>
                  </a:lnTo>
                  <a:lnTo>
                    <a:pt x="13531" y="2150"/>
                  </a:lnTo>
                  <a:lnTo>
                    <a:pt x="13360" y="2199"/>
                  </a:lnTo>
                  <a:lnTo>
                    <a:pt x="13189" y="2223"/>
                  </a:lnTo>
                  <a:lnTo>
                    <a:pt x="13018" y="2199"/>
                  </a:lnTo>
                  <a:lnTo>
                    <a:pt x="12847" y="2150"/>
                  </a:lnTo>
                  <a:lnTo>
                    <a:pt x="12676" y="2052"/>
                  </a:lnTo>
                  <a:lnTo>
                    <a:pt x="12554" y="1955"/>
                  </a:lnTo>
                  <a:lnTo>
                    <a:pt x="12432" y="1808"/>
                  </a:lnTo>
                  <a:lnTo>
                    <a:pt x="12359" y="1661"/>
                  </a:lnTo>
                  <a:lnTo>
                    <a:pt x="12310" y="1491"/>
                  </a:lnTo>
                  <a:lnTo>
                    <a:pt x="12285" y="1320"/>
                  </a:lnTo>
                  <a:lnTo>
                    <a:pt x="12310" y="1124"/>
                  </a:lnTo>
                  <a:lnTo>
                    <a:pt x="12359" y="953"/>
                  </a:lnTo>
                  <a:lnTo>
                    <a:pt x="12432" y="807"/>
                  </a:lnTo>
                  <a:lnTo>
                    <a:pt x="12554" y="660"/>
                  </a:lnTo>
                  <a:lnTo>
                    <a:pt x="12676" y="562"/>
                  </a:lnTo>
                  <a:lnTo>
                    <a:pt x="12847" y="465"/>
                  </a:lnTo>
                  <a:lnTo>
                    <a:pt x="13018" y="416"/>
                  </a:lnTo>
                  <a:close/>
                  <a:moveTo>
                    <a:pt x="0" y="1"/>
                  </a:moveTo>
                  <a:lnTo>
                    <a:pt x="0" y="2687"/>
                  </a:lnTo>
                  <a:lnTo>
                    <a:pt x="16120" y="2687"/>
                  </a:lnTo>
                  <a:lnTo>
                    <a:pt x="1612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387;p38">
              <a:extLst>
                <a:ext uri="{FF2B5EF4-FFF2-40B4-BE49-F238E27FC236}">
                  <a16:creationId xmlns:a16="http://schemas.microsoft.com/office/drawing/2014/main" id="{046CFFB5-853A-425D-BC05-873A56C12928}"/>
                </a:ext>
              </a:extLst>
            </p:cNvPr>
            <p:cNvSpPr/>
            <p:nvPr/>
          </p:nvSpPr>
          <p:spPr>
            <a:xfrm>
              <a:off x="5983625" y="664900"/>
              <a:ext cx="403000" cy="31775"/>
            </a:xfrm>
            <a:custGeom>
              <a:avLst/>
              <a:gdLst/>
              <a:ahLst/>
              <a:cxnLst/>
              <a:rect l="l" t="t" r="r" b="b"/>
              <a:pathLst>
                <a:path w="16120" h="1271" extrusionOk="0">
                  <a:moveTo>
                    <a:pt x="0" y="1"/>
                  </a:moveTo>
                  <a:lnTo>
                    <a:pt x="0" y="489"/>
                  </a:lnTo>
                  <a:lnTo>
                    <a:pt x="25" y="660"/>
                  </a:lnTo>
                  <a:lnTo>
                    <a:pt x="74" y="807"/>
                  </a:lnTo>
                  <a:lnTo>
                    <a:pt x="147" y="929"/>
                  </a:lnTo>
                  <a:lnTo>
                    <a:pt x="220" y="1051"/>
                  </a:lnTo>
                  <a:lnTo>
                    <a:pt x="342" y="1149"/>
                  </a:lnTo>
                  <a:lnTo>
                    <a:pt x="489" y="1222"/>
                  </a:lnTo>
                  <a:lnTo>
                    <a:pt x="635" y="1271"/>
                  </a:lnTo>
                  <a:lnTo>
                    <a:pt x="15485" y="1271"/>
                  </a:lnTo>
                  <a:lnTo>
                    <a:pt x="15631" y="1222"/>
                  </a:lnTo>
                  <a:lnTo>
                    <a:pt x="15778" y="1149"/>
                  </a:lnTo>
                  <a:lnTo>
                    <a:pt x="15900" y="1051"/>
                  </a:lnTo>
                  <a:lnTo>
                    <a:pt x="15973" y="929"/>
                  </a:lnTo>
                  <a:lnTo>
                    <a:pt x="16046" y="807"/>
                  </a:lnTo>
                  <a:lnTo>
                    <a:pt x="16095" y="660"/>
                  </a:lnTo>
                  <a:lnTo>
                    <a:pt x="16120" y="489"/>
                  </a:lnTo>
                  <a:lnTo>
                    <a:pt x="16120" y="1"/>
                  </a:lnTo>
                  <a:lnTo>
                    <a:pt x="16095" y="172"/>
                  </a:lnTo>
                  <a:lnTo>
                    <a:pt x="16046" y="318"/>
                  </a:lnTo>
                  <a:lnTo>
                    <a:pt x="15973" y="440"/>
                  </a:lnTo>
                  <a:lnTo>
                    <a:pt x="15900" y="562"/>
                  </a:lnTo>
                  <a:lnTo>
                    <a:pt x="15778" y="660"/>
                  </a:lnTo>
                  <a:lnTo>
                    <a:pt x="15631" y="733"/>
                  </a:lnTo>
                  <a:lnTo>
                    <a:pt x="15485" y="782"/>
                  </a:lnTo>
                  <a:lnTo>
                    <a:pt x="635" y="782"/>
                  </a:lnTo>
                  <a:lnTo>
                    <a:pt x="489" y="733"/>
                  </a:lnTo>
                  <a:lnTo>
                    <a:pt x="342" y="660"/>
                  </a:lnTo>
                  <a:lnTo>
                    <a:pt x="220" y="562"/>
                  </a:lnTo>
                  <a:lnTo>
                    <a:pt x="147" y="440"/>
                  </a:lnTo>
                  <a:lnTo>
                    <a:pt x="74" y="318"/>
                  </a:lnTo>
                  <a:lnTo>
                    <a:pt x="25" y="172"/>
                  </a:ln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388;p38">
              <a:extLst>
                <a:ext uri="{FF2B5EF4-FFF2-40B4-BE49-F238E27FC236}">
                  <a16:creationId xmlns:a16="http://schemas.microsoft.com/office/drawing/2014/main" id="{9B42B928-D878-48E6-A3A5-63A0EA2C112C}"/>
                </a:ext>
              </a:extLst>
            </p:cNvPr>
            <p:cNvSpPr/>
            <p:nvPr/>
          </p:nvSpPr>
          <p:spPr>
            <a:xfrm>
              <a:off x="6041025" y="301625"/>
              <a:ext cx="29325" cy="63500"/>
            </a:xfrm>
            <a:custGeom>
              <a:avLst/>
              <a:gdLst/>
              <a:ahLst/>
              <a:cxnLst/>
              <a:rect l="l" t="t" r="r" b="b"/>
              <a:pathLst>
                <a:path w="1173" h="2540" extrusionOk="0">
                  <a:moveTo>
                    <a:pt x="391" y="0"/>
                  </a:moveTo>
                  <a:lnTo>
                    <a:pt x="293" y="49"/>
                  </a:lnTo>
                  <a:lnTo>
                    <a:pt x="220" y="73"/>
                  </a:lnTo>
                  <a:lnTo>
                    <a:pt x="147" y="147"/>
                  </a:lnTo>
                  <a:lnTo>
                    <a:pt x="74" y="220"/>
                  </a:lnTo>
                  <a:lnTo>
                    <a:pt x="49" y="293"/>
                  </a:lnTo>
                  <a:lnTo>
                    <a:pt x="0" y="391"/>
                  </a:lnTo>
                  <a:lnTo>
                    <a:pt x="0" y="488"/>
                  </a:lnTo>
                  <a:lnTo>
                    <a:pt x="0" y="2052"/>
                  </a:lnTo>
                  <a:lnTo>
                    <a:pt x="0" y="2149"/>
                  </a:lnTo>
                  <a:lnTo>
                    <a:pt x="49" y="2247"/>
                  </a:lnTo>
                  <a:lnTo>
                    <a:pt x="74" y="2320"/>
                  </a:lnTo>
                  <a:lnTo>
                    <a:pt x="147" y="2393"/>
                  </a:lnTo>
                  <a:lnTo>
                    <a:pt x="220" y="2467"/>
                  </a:lnTo>
                  <a:lnTo>
                    <a:pt x="293" y="2491"/>
                  </a:lnTo>
                  <a:lnTo>
                    <a:pt x="391" y="2540"/>
                  </a:lnTo>
                  <a:lnTo>
                    <a:pt x="782" y="2540"/>
                  </a:lnTo>
                  <a:lnTo>
                    <a:pt x="879" y="2491"/>
                  </a:lnTo>
                  <a:lnTo>
                    <a:pt x="953" y="2467"/>
                  </a:lnTo>
                  <a:lnTo>
                    <a:pt x="1026" y="2393"/>
                  </a:lnTo>
                  <a:lnTo>
                    <a:pt x="1099" y="2320"/>
                  </a:lnTo>
                  <a:lnTo>
                    <a:pt x="1124" y="2247"/>
                  </a:lnTo>
                  <a:lnTo>
                    <a:pt x="1173" y="2149"/>
                  </a:lnTo>
                  <a:lnTo>
                    <a:pt x="1173" y="2052"/>
                  </a:lnTo>
                  <a:lnTo>
                    <a:pt x="1173" y="488"/>
                  </a:lnTo>
                  <a:lnTo>
                    <a:pt x="1173" y="391"/>
                  </a:lnTo>
                  <a:lnTo>
                    <a:pt x="1124" y="293"/>
                  </a:lnTo>
                  <a:lnTo>
                    <a:pt x="1099" y="220"/>
                  </a:lnTo>
                  <a:lnTo>
                    <a:pt x="1026" y="147"/>
                  </a:lnTo>
                  <a:lnTo>
                    <a:pt x="953" y="73"/>
                  </a:lnTo>
                  <a:lnTo>
                    <a:pt x="879" y="49"/>
                  </a:lnTo>
                  <a:lnTo>
                    <a:pt x="78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389;p38">
              <a:extLst>
                <a:ext uri="{FF2B5EF4-FFF2-40B4-BE49-F238E27FC236}">
                  <a16:creationId xmlns:a16="http://schemas.microsoft.com/office/drawing/2014/main" id="{8F274B90-DE5B-474E-989C-F0D9137202D5}"/>
                </a:ext>
              </a:extLst>
            </p:cNvPr>
            <p:cNvSpPr/>
            <p:nvPr/>
          </p:nvSpPr>
          <p:spPr>
            <a:xfrm>
              <a:off x="6297450" y="301625"/>
              <a:ext cx="29350" cy="63500"/>
            </a:xfrm>
            <a:custGeom>
              <a:avLst/>
              <a:gdLst/>
              <a:ahLst/>
              <a:cxnLst/>
              <a:rect l="l" t="t" r="r" b="b"/>
              <a:pathLst>
                <a:path w="1174" h="2540" extrusionOk="0">
                  <a:moveTo>
                    <a:pt x="392" y="0"/>
                  </a:moveTo>
                  <a:lnTo>
                    <a:pt x="294" y="49"/>
                  </a:lnTo>
                  <a:lnTo>
                    <a:pt x="221" y="73"/>
                  </a:lnTo>
                  <a:lnTo>
                    <a:pt x="147" y="147"/>
                  </a:lnTo>
                  <a:lnTo>
                    <a:pt x="74" y="220"/>
                  </a:lnTo>
                  <a:lnTo>
                    <a:pt x="50" y="293"/>
                  </a:lnTo>
                  <a:lnTo>
                    <a:pt x="1" y="391"/>
                  </a:lnTo>
                  <a:lnTo>
                    <a:pt x="1" y="488"/>
                  </a:lnTo>
                  <a:lnTo>
                    <a:pt x="1" y="2052"/>
                  </a:lnTo>
                  <a:lnTo>
                    <a:pt x="1" y="2149"/>
                  </a:lnTo>
                  <a:lnTo>
                    <a:pt x="50" y="2247"/>
                  </a:lnTo>
                  <a:lnTo>
                    <a:pt x="74" y="2320"/>
                  </a:lnTo>
                  <a:lnTo>
                    <a:pt x="147" y="2393"/>
                  </a:lnTo>
                  <a:lnTo>
                    <a:pt x="221" y="2467"/>
                  </a:lnTo>
                  <a:lnTo>
                    <a:pt x="294" y="2491"/>
                  </a:lnTo>
                  <a:lnTo>
                    <a:pt x="392" y="2540"/>
                  </a:lnTo>
                  <a:lnTo>
                    <a:pt x="782" y="2540"/>
                  </a:lnTo>
                  <a:lnTo>
                    <a:pt x="880" y="2491"/>
                  </a:lnTo>
                  <a:lnTo>
                    <a:pt x="953" y="2467"/>
                  </a:lnTo>
                  <a:lnTo>
                    <a:pt x="1027" y="2393"/>
                  </a:lnTo>
                  <a:lnTo>
                    <a:pt x="1100" y="2320"/>
                  </a:lnTo>
                  <a:lnTo>
                    <a:pt x="1124" y="2247"/>
                  </a:lnTo>
                  <a:lnTo>
                    <a:pt x="1173" y="2149"/>
                  </a:lnTo>
                  <a:lnTo>
                    <a:pt x="1173" y="2052"/>
                  </a:lnTo>
                  <a:lnTo>
                    <a:pt x="1173" y="488"/>
                  </a:lnTo>
                  <a:lnTo>
                    <a:pt x="1173" y="391"/>
                  </a:lnTo>
                  <a:lnTo>
                    <a:pt x="1124" y="293"/>
                  </a:lnTo>
                  <a:lnTo>
                    <a:pt x="1100" y="220"/>
                  </a:lnTo>
                  <a:lnTo>
                    <a:pt x="1027" y="147"/>
                  </a:lnTo>
                  <a:lnTo>
                    <a:pt x="953" y="73"/>
                  </a:lnTo>
                  <a:lnTo>
                    <a:pt x="880" y="49"/>
                  </a:lnTo>
                  <a:lnTo>
                    <a:pt x="78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390;p38">
              <a:extLst>
                <a:ext uri="{FF2B5EF4-FFF2-40B4-BE49-F238E27FC236}">
                  <a16:creationId xmlns:a16="http://schemas.microsoft.com/office/drawing/2014/main" id="{404D65E1-8C26-43E3-A18A-E6B0EE9D5732}"/>
                </a:ext>
              </a:extLst>
            </p:cNvPr>
            <p:cNvSpPr/>
            <p:nvPr/>
          </p:nvSpPr>
          <p:spPr>
            <a:xfrm>
              <a:off x="6097200" y="509200"/>
              <a:ext cx="50700" cy="53775"/>
            </a:xfrm>
            <a:custGeom>
              <a:avLst/>
              <a:gdLst/>
              <a:ahLst/>
              <a:cxnLst/>
              <a:rect l="l" t="t" r="r" b="b"/>
              <a:pathLst>
                <a:path w="2028" h="2151" extrusionOk="0">
                  <a:moveTo>
                    <a:pt x="0" y="1"/>
                  </a:moveTo>
                  <a:lnTo>
                    <a:pt x="0" y="2150"/>
                  </a:lnTo>
                  <a:lnTo>
                    <a:pt x="2027" y="2150"/>
                  </a:lnTo>
                  <a:lnTo>
                    <a:pt x="202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391;p38">
              <a:extLst>
                <a:ext uri="{FF2B5EF4-FFF2-40B4-BE49-F238E27FC236}">
                  <a16:creationId xmlns:a16="http://schemas.microsoft.com/office/drawing/2014/main" id="{07D2758A-B31F-41CB-86A4-BF8CC73707C0}"/>
                </a:ext>
              </a:extLst>
            </p:cNvPr>
            <p:cNvSpPr/>
            <p:nvPr/>
          </p:nvSpPr>
          <p:spPr>
            <a:xfrm>
              <a:off x="6097200" y="448150"/>
              <a:ext cx="50700" cy="48875"/>
            </a:xfrm>
            <a:custGeom>
              <a:avLst/>
              <a:gdLst/>
              <a:ahLst/>
              <a:cxnLst/>
              <a:rect l="l" t="t" r="r" b="b"/>
              <a:pathLst>
                <a:path w="2028" h="1955" extrusionOk="0">
                  <a:moveTo>
                    <a:pt x="0" y="1"/>
                  </a:moveTo>
                  <a:lnTo>
                    <a:pt x="0" y="1954"/>
                  </a:lnTo>
                  <a:lnTo>
                    <a:pt x="2027" y="1954"/>
                  </a:lnTo>
                  <a:lnTo>
                    <a:pt x="202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392;p38">
              <a:extLst>
                <a:ext uri="{FF2B5EF4-FFF2-40B4-BE49-F238E27FC236}">
                  <a16:creationId xmlns:a16="http://schemas.microsoft.com/office/drawing/2014/main" id="{FB1F6553-4DC8-4C03-BEB6-A94A41044213}"/>
                </a:ext>
              </a:extLst>
            </p:cNvPr>
            <p:cNvSpPr/>
            <p:nvPr/>
          </p:nvSpPr>
          <p:spPr>
            <a:xfrm>
              <a:off x="6097200" y="575150"/>
              <a:ext cx="50700" cy="48875"/>
            </a:xfrm>
            <a:custGeom>
              <a:avLst/>
              <a:gdLst/>
              <a:ahLst/>
              <a:cxnLst/>
              <a:rect l="l" t="t" r="r" b="b"/>
              <a:pathLst>
                <a:path w="2028" h="1955" extrusionOk="0">
                  <a:moveTo>
                    <a:pt x="0" y="1"/>
                  </a:moveTo>
                  <a:lnTo>
                    <a:pt x="0" y="1954"/>
                  </a:lnTo>
                  <a:lnTo>
                    <a:pt x="2027" y="1954"/>
                  </a:lnTo>
                  <a:lnTo>
                    <a:pt x="202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393;p38">
              <a:extLst>
                <a:ext uri="{FF2B5EF4-FFF2-40B4-BE49-F238E27FC236}">
                  <a16:creationId xmlns:a16="http://schemas.microsoft.com/office/drawing/2014/main" id="{C3D9C95E-5447-488C-A96E-AE0995CED7A7}"/>
                </a:ext>
              </a:extLst>
            </p:cNvPr>
            <p:cNvSpPr/>
            <p:nvPr/>
          </p:nvSpPr>
          <p:spPr>
            <a:xfrm>
              <a:off x="6160075" y="575150"/>
              <a:ext cx="50100" cy="48875"/>
            </a:xfrm>
            <a:custGeom>
              <a:avLst/>
              <a:gdLst/>
              <a:ahLst/>
              <a:cxnLst/>
              <a:rect l="l" t="t" r="r" b="b"/>
              <a:pathLst>
                <a:path w="2004" h="1955" extrusionOk="0">
                  <a:moveTo>
                    <a:pt x="1" y="1"/>
                  </a:moveTo>
                  <a:lnTo>
                    <a:pt x="1" y="1954"/>
                  </a:lnTo>
                  <a:lnTo>
                    <a:pt x="2003" y="1954"/>
                  </a:lnTo>
                  <a:lnTo>
                    <a:pt x="200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394;p38">
              <a:extLst>
                <a:ext uri="{FF2B5EF4-FFF2-40B4-BE49-F238E27FC236}">
                  <a16:creationId xmlns:a16="http://schemas.microsoft.com/office/drawing/2014/main" id="{7B45220C-85F8-45C8-8A9E-E6538F4DFD36}"/>
                </a:ext>
              </a:extLst>
            </p:cNvPr>
            <p:cNvSpPr/>
            <p:nvPr/>
          </p:nvSpPr>
          <p:spPr>
            <a:xfrm>
              <a:off x="6034300" y="509200"/>
              <a:ext cx="50700" cy="53775"/>
            </a:xfrm>
            <a:custGeom>
              <a:avLst/>
              <a:gdLst/>
              <a:ahLst/>
              <a:cxnLst/>
              <a:rect l="l" t="t" r="r" b="b"/>
              <a:pathLst>
                <a:path w="2028" h="2151" extrusionOk="0">
                  <a:moveTo>
                    <a:pt x="1" y="1"/>
                  </a:moveTo>
                  <a:lnTo>
                    <a:pt x="1" y="2150"/>
                  </a:lnTo>
                  <a:lnTo>
                    <a:pt x="2028" y="2150"/>
                  </a:lnTo>
                  <a:lnTo>
                    <a:pt x="202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395;p38">
              <a:extLst>
                <a:ext uri="{FF2B5EF4-FFF2-40B4-BE49-F238E27FC236}">
                  <a16:creationId xmlns:a16="http://schemas.microsoft.com/office/drawing/2014/main" id="{871F073F-5C06-4BEF-B3E0-A2469A8FD560}"/>
                </a:ext>
              </a:extLst>
            </p:cNvPr>
            <p:cNvSpPr/>
            <p:nvPr/>
          </p:nvSpPr>
          <p:spPr>
            <a:xfrm>
              <a:off x="6034300" y="575150"/>
              <a:ext cx="50700" cy="48875"/>
            </a:xfrm>
            <a:custGeom>
              <a:avLst/>
              <a:gdLst/>
              <a:ahLst/>
              <a:cxnLst/>
              <a:rect l="l" t="t" r="r" b="b"/>
              <a:pathLst>
                <a:path w="2028" h="1955" extrusionOk="0">
                  <a:moveTo>
                    <a:pt x="1" y="1"/>
                  </a:moveTo>
                  <a:lnTo>
                    <a:pt x="1" y="1954"/>
                  </a:lnTo>
                  <a:lnTo>
                    <a:pt x="2028" y="1954"/>
                  </a:lnTo>
                  <a:lnTo>
                    <a:pt x="202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396;p38">
              <a:extLst>
                <a:ext uri="{FF2B5EF4-FFF2-40B4-BE49-F238E27FC236}">
                  <a16:creationId xmlns:a16="http://schemas.microsoft.com/office/drawing/2014/main" id="{A13E62C2-AD9B-401B-B5AD-64EB74A845A5}"/>
                </a:ext>
              </a:extLst>
            </p:cNvPr>
            <p:cNvSpPr/>
            <p:nvPr/>
          </p:nvSpPr>
          <p:spPr>
            <a:xfrm>
              <a:off x="6034300" y="448150"/>
              <a:ext cx="50700" cy="48875"/>
            </a:xfrm>
            <a:custGeom>
              <a:avLst/>
              <a:gdLst/>
              <a:ahLst/>
              <a:cxnLst/>
              <a:rect l="l" t="t" r="r" b="b"/>
              <a:pathLst>
                <a:path w="2028" h="1955" extrusionOk="0">
                  <a:moveTo>
                    <a:pt x="1" y="1"/>
                  </a:moveTo>
                  <a:lnTo>
                    <a:pt x="1" y="1954"/>
                  </a:lnTo>
                  <a:lnTo>
                    <a:pt x="2028" y="1954"/>
                  </a:lnTo>
                  <a:lnTo>
                    <a:pt x="202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397;p38">
              <a:extLst>
                <a:ext uri="{FF2B5EF4-FFF2-40B4-BE49-F238E27FC236}">
                  <a16:creationId xmlns:a16="http://schemas.microsoft.com/office/drawing/2014/main" id="{35393546-2481-4C6C-8129-0E5AAFCC32C4}"/>
                </a:ext>
              </a:extLst>
            </p:cNvPr>
            <p:cNvSpPr/>
            <p:nvPr/>
          </p:nvSpPr>
          <p:spPr>
            <a:xfrm>
              <a:off x="6160075" y="509200"/>
              <a:ext cx="50100" cy="53775"/>
            </a:xfrm>
            <a:custGeom>
              <a:avLst/>
              <a:gdLst/>
              <a:ahLst/>
              <a:cxnLst/>
              <a:rect l="l" t="t" r="r" b="b"/>
              <a:pathLst>
                <a:path w="2004" h="2151" extrusionOk="0">
                  <a:moveTo>
                    <a:pt x="1" y="1"/>
                  </a:moveTo>
                  <a:lnTo>
                    <a:pt x="1" y="2150"/>
                  </a:lnTo>
                  <a:lnTo>
                    <a:pt x="2003" y="2150"/>
                  </a:lnTo>
                  <a:lnTo>
                    <a:pt x="200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398;p38">
              <a:extLst>
                <a:ext uri="{FF2B5EF4-FFF2-40B4-BE49-F238E27FC236}">
                  <a16:creationId xmlns:a16="http://schemas.microsoft.com/office/drawing/2014/main" id="{122D8D37-8127-42AF-9AF3-F54C59F9E41B}"/>
                </a:ext>
              </a:extLst>
            </p:cNvPr>
            <p:cNvSpPr/>
            <p:nvPr/>
          </p:nvSpPr>
          <p:spPr>
            <a:xfrm>
              <a:off x="5983625" y="399300"/>
              <a:ext cx="403000" cy="272950"/>
            </a:xfrm>
            <a:custGeom>
              <a:avLst/>
              <a:gdLst/>
              <a:ahLst/>
              <a:cxnLst/>
              <a:rect l="l" t="t" r="r" b="b"/>
              <a:pathLst>
                <a:path w="16120" h="10918" extrusionOk="0">
                  <a:moveTo>
                    <a:pt x="14434" y="1466"/>
                  </a:moveTo>
                  <a:lnTo>
                    <a:pt x="14508" y="1515"/>
                  </a:lnTo>
                  <a:lnTo>
                    <a:pt x="14557" y="1613"/>
                  </a:lnTo>
                  <a:lnTo>
                    <a:pt x="14581" y="1710"/>
                  </a:lnTo>
                  <a:lnTo>
                    <a:pt x="14581" y="9233"/>
                  </a:lnTo>
                  <a:lnTo>
                    <a:pt x="14557" y="9330"/>
                  </a:lnTo>
                  <a:lnTo>
                    <a:pt x="14508" y="9404"/>
                  </a:lnTo>
                  <a:lnTo>
                    <a:pt x="14434" y="9452"/>
                  </a:lnTo>
                  <a:lnTo>
                    <a:pt x="14337" y="9477"/>
                  </a:lnTo>
                  <a:lnTo>
                    <a:pt x="1783" y="9477"/>
                  </a:lnTo>
                  <a:lnTo>
                    <a:pt x="1686" y="9452"/>
                  </a:lnTo>
                  <a:lnTo>
                    <a:pt x="1612" y="9404"/>
                  </a:lnTo>
                  <a:lnTo>
                    <a:pt x="1564" y="9330"/>
                  </a:lnTo>
                  <a:lnTo>
                    <a:pt x="1539" y="9233"/>
                  </a:lnTo>
                  <a:lnTo>
                    <a:pt x="1539" y="1710"/>
                  </a:lnTo>
                  <a:lnTo>
                    <a:pt x="1564" y="1613"/>
                  </a:lnTo>
                  <a:lnTo>
                    <a:pt x="1612" y="1515"/>
                  </a:lnTo>
                  <a:lnTo>
                    <a:pt x="1686" y="1466"/>
                  </a:lnTo>
                  <a:close/>
                  <a:moveTo>
                    <a:pt x="0" y="1"/>
                  </a:moveTo>
                  <a:lnTo>
                    <a:pt x="0" y="10332"/>
                  </a:lnTo>
                  <a:lnTo>
                    <a:pt x="25" y="10429"/>
                  </a:lnTo>
                  <a:lnTo>
                    <a:pt x="74" y="10527"/>
                  </a:lnTo>
                  <a:lnTo>
                    <a:pt x="147" y="10625"/>
                  </a:lnTo>
                  <a:lnTo>
                    <a:pt x="220" y="10722"/>
                  </a:lnTo>
                  <a:lnTo>
                    <a:pt x="342" y="10796"/>
                  </a:lnTo>
                  <a:lnTo>
                    <a:pt x="489" y="10869"/>
                  </a:lnTo>
                  <a:lnTo>
                    <a:pt x="635" y="10918"/>
                  </a:lnTo>
                  <a:lnTo>
                    <a:pt x="15485" y="10918"/>
                  </a:lnTo>
                  <a:lnTo>
                    <a:pt x="15631" y="10869"/>
                  </a:lnTo>
                  <a:lnTo>
                    <a:pt x="15778" y="10796"/>
                  </a:lnTo>
                  <a:lnTo>
                    <a:pt x="15900" y="10698"/>
                  </a:lnTo>
                  <a:lnTo>
                    <a:pt x="15973" y="10576"/>
                  </a:lnTo>
                  <a:lnTo>
                    <a:pt x="16046" y="10454"/>
                  </a:lnTo>
                  <a:lnTo>
                    <a:pt x="16095" y="10307"/>
                  </a:lnTo>
                  <a:lnTo>
                    <a:pt x="16120" y="10136"/>
                  </a:lnTo>
                  <a:lnTo>
                    <a:pt x="1612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399;p38">
              <a:extLst>
                <a:ext uri="{FF2B5EF4-FFF2-40B4-BE49-F238E27FC236}">
                  <a16:creationId xmlns:a16="http://schemas.microsoft.com/office/drawing/2014/main" id="{2D4C6529-8E71-4340-A0EC-98A36023F85F}"/>
                </a:ext>
              </a:extLst>
            </p:cNvPr>
            <p:cNvSpPr/>
            <p:nvPr/>
          </p:nvSpPr>
          <p:spPr>
            <a:xfrm>
              <a:off x="6285250" y="575150"/>
              <a:ext cx="50700" cy="48875"/>
            </a:xfrm>
            <a:custGeom>
              <a:avLst/>
              <a:gdLst/>
              <a:ahLst/>
              <a:cxnLst/>
              <a:rect l="l" t="t" r="r" b="b"/>
              <a:pathLst>
                <a:path w="2028" h="1955" extrusionOk="0">
                  <a:moveTo>
                    <a:pt x="0" y="1"/>
                  </a:moveTo>
                  <a:lnTo>
                    <a:pt x="0" y="1954"/>
                  </a:lnTo>
                  <a:lnTo>
                    <a:pt x="2028" y="1954"/>
                  </a:lnTo>
                  <a:lnTo>
                    <a:pt x="202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400;p38">
              <a:extLst>
                <a:ext uri="{FF2B5EF4-FFF2-40B4-BE49-F238E27FC236}">
                  <a16:creationId xmlns:a16="http://schemas.microsoft.com/office/drawing/2014/main" id="{78318262-F4A5-4D37-8ACE-07BF2EF028EC}"/>
                </a:ext>
              </a:extLst>
            </p:cNvPr>
            <p:cNvSpPr/>
            <p:nvPr/>
          </p:nvSpPr>
          <p:spPr>
            <a:xfrm>
              <a:off x="6285250" y="509200"/>
              <a:ext cx="50700" cy="53775"/>
            </a:xfrm>
            <a:custGeom>
              <a:avLst/>
              <a:gdLst/>
              <a:ahLst/>
              <a:cxnLst/>
              <a:rect l="l" t="t" r="r" b="b"/>
              <a:pathLst>
                <a:path w="2028" h="2151" extrusionOk="0">
                  <a:moveTo>
                    <a:pt x="0" y="1"/>
                  </a:moveTo>
                  <a:lnTo>
                    <a:pt x="0" y="2150"/>
                  </a:lnTo>
                  <a:lnTo>
                    <a:pt x="2028" y="2150"/>
                  </a:lnTo>
                  <a:lnTo>
                    <a:pt x="202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401;p38">
              <a:extLst>
                <a:ext uri="{FF2B5EF4-FFF2-40B4-BE49-F238E27FC236}">
                  <a16:creationId xmlns:a16="http://schemas.microsoft.com/office/drawing/2014/main" id="{A2F05F62-3D5C-496E-96FA-08CEC08ED598}"/>
                </a:ext>
              </a:extLst>
            </p:cNvPr>
            <p:cNvSpPr/>
            <p:nvPr/>
          </p:nvSpPr>
          <p:spPr>
            <a:xfrm>
              <a:off x="6285250" y="448150"/>
              <a:ext cx="50700" cy="48875"/>
            </a:xfrm>
            <a:custGeom>
              <a:avLst/>
              <a:gdLst/>
              <a:ahLst/>
              <a:cxnLst/>
              <a:rect l="l" t="t" r="r" b="b"/>
              <a:pathLst>
                <a:path w="2028" h="1955" extrusionOk="0">
                  <a:moveTo>
                    <a:pt x="0" y="1"/>
                  </a:moveTo>
                  <a:lnTo>
                    <a:pt x="0" y="1954"/>
                  </a:lnTo>
                  <a:lnTo>
                    <a:pt x="2028" y="1954"/>
                  </a:lnTo>
                  <a:lnTo>
                    <a:pt x="202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402;p38">
              <a:extLst>
                <a:ext uri="{FF2B5EF4-FFF2-40B4-BE49-F238E27FC236}">
                  <a16:creationId xmlns:a16="http://schemas.microsoft.com/office/drawing/2014/main" id="{AB2A0241-67F1-477E-99CD-6E6907B5439E}"/>
                </a:ext>
              </a:extLst>
            </p:cNvPr>
            <p:cNvSpPr/>
            <p:nvPr/>
          </p:nvSpPr>
          <p:spPr>
            <a:xfrm>
              <a:off x="6222350" y="575150"/>
              <a:ext cx="50700" cy="48875"/>
            </a:xfrm>
            <a:custGeom>
              <a:avLst/>
              <a:gdLst/>
              <a:ahLst/>
              <a:cxnLst/>
              <a:rect l="l" t="t" r="r" b="b"/>
              <a:pathLst>
                <a:path w="2028" h="1955" extrusionOk="0">
                  <a:moveTo>
                    <a:pt x="1" y="1"/>
                  </a:moveTo>
                  <a:lnTo>
                    <a:pt x="1" y="1954"/>
                  </a:lnTo>
                  <a:lnTo>
                    <a:pt x="2028" y="1954"/>
                  </a:lnTo>
                  <a:lnTo>
                    <a:pt x="202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403;p38">
              <a:extLst>
                <a:ext uri="{FF2B5EF4-FFF2-40B4-BE49-F238E27FC236}">
                  <a16:creationId xmlns:a16="http://schemas.microsoft.com/office/drawing/2014/main" id="{39A4E571-3D1A-425C-A091-701D464B94CA}"/>
                </a:ext>
              </a:extLst>
            </p:cNvPr>
            <p:cNvSpPr/>
            <p:nvPr/>
          </p:nvSpPr>
          <p:spPr>
            <a:xfrm>
              <a:off x="6160075" y="448150"/>
              <a:ext cx="50100" cy="48875"/>
            </a:xfrm>
            <a:custGeom>
              <a:avLst/>
              <a:gdLst/>
              <a:ahLst/>
              <a:cxnLst/>
              <a:rect l="l" t="t" r="r" b="b"/>
              <a:pathLst>
                <a:path w="2004" h="1955" extrusionOk="0">
                  <a:moveTo>
                    <a:pt x="1" y="1"/>
                  </a:moveTo>
                  <a:lnTo>
                    <a:pt x="1" y="1954"/>
                  </a:lnTo>
                  <a:lnTo>
                    <a:pt x="2003" y="1954"/>
                  </a:lnTo>
                  <a:lnTo>
                    <a:pt x="200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404;p38">
              <a:extLst>
                <a:ext uri="{FF2B5EF4-FFF2-40B4-BE49-F238E27FC236}">
                  <a16:creationId xmlns:a16="http://schemas.microsoft.com/office/drawing/2014/main" id="{62946CB5-1E93-4DAA-A607-6A0E7EBBFB8A}"/>
                </a:ext>
              </a:extLst>
            </p:cNvPr>
            <p:cNvSpPr/>
            <p:nvPr/>
          </p:nvSpPr>
          <p:spPr>
            <a:xfrm>
              <a:off x="6222350" y="509200"/>
              <a:ext cx="50700" cy="53775"/>
            </a:xfrm>
            <a:custGeom>
              <a:avLst/>
              <a:gdLst/>
              <a:ahLst/>
              <a:cxnLst/>
              <a:rect l="l" t="t" r="r" b="b"/>
              <a:pathLst>
                <a:path w="2028" h="2151" extrusionOk="0">
                  <a:moveTo>
                    <a:pt x="1" y="1"/>
                  </a:moveTo>
                  <a:lnTo>
                    <a:pt x="1" y="2150"/>
                  </a:lnTo>
                  <a:lnTo>
                    <a:pt x="2028" y="2150"/>
                  </a:lnTo>
                  <a:lnTo>
                    <a:pt x="202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405;p38">
              <a:extLst>
                <a:ext uri="{FF2B5EF4-FFF2-40B4-BE49-F238E27FC236}">
                  <a16:creationId xmlns:a16="http://schemas.microsoft.com/office/drawing/2014/main" id="{6C7878FF-DAB3-46BB-B4AB-0BCF0D17A0BD}"/>
                </a:ext>
              </a:extLst>
            </p:cNvPr>
            <p:cNvSpPr/>
            <p:nvPr/>
          </p:nvSpPr>
          <p:spPr>
            <a:xfrm>
              <a:off x="6222350" y="448150"/>
              <a:ext cx="50700" cy="48875"/>
            </a:xfrm>
            <a:custGeom>
              <a:avLst/>
              <a:gdLst/>
              <a:ahLst/>
              <a:cxnLst/>
              <a:rect l="l" t="t" r="r" b="b"/>
              <a:pathLst>
                <a:path w="2028" h="1955" extrusionOk="0">
                  <a:moveTo>
                    <a:pt x="1" y="1"/>
                  </a:moveTo>
                  <a:lnTo>
                    <a:pt x="1" y="1954"/>
                  </a:lnTo>
                  <a:lnTo>
                    <a:pt x="2028" y="1954"/>
                  </a:lnTo>
                  <a:lnTo>
                    <a:pt x="202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78" name="Picture 77">
            <a:extLst>
              <a:ext uri="{FF2B5EF4-FFF2-40B4-BE49-F238E27FC236}">
                <a16:creationId xmlns:a16="http://schemas.microsoft.com/office/drawing/2014/main" id="{BD13371B-DC82-454B-9A30-369D63CD969B}"/>
              </a:ext>
            </a:extLst>
          </p:cNvPr>
          <p:cNvPicPr>
            <a:picLocks/>
          </p:cNvPicPr>
          <p:nvPr/>
        </p:nvPicPr>
        <p:blipFill rotWithShape="1">
          <a:blip r:embed="rId3"/>
          <a:srcRect l="1023" t="28574" r="1252" b="35647"/>
          <a:stretch/>
        </p:blipFill>
        <p:spPr>
          <a:xfrm>
            <a:off x="3868152" y="1553848"/>
            <a:ext cx="1407696" cy="91440"/>
          </a:xfrm>
          <a:prstGeom prst="rect">
            <a:avLst/>
          </a:prstGeom>
        </p:spPr>
      </p:pic>
      <p:grpSp>
        <p:nvGrpSpPr>
          <p:cNvPr id="33" name="Google Shape;617;p38">
            <a:extLst>
              <a:ext uri="{FF2B5EF4-FFF2-40B4-BE49-F238E27FC236}">
                <a16:creationId xmlns:a16="http://schemas.microsoft.com/office/drawing/2014/main" id="{75E4D94C-8882-4495-8801-5A1960E764F6}"/>
              </a:ext>
            </a:extLst>
          </p:cNvPr>
          <p:cNvGrpSpPr/>
          <p:nvPr/>
        </p:nvGrpSpPr>
        <p:grpSpPr>
          <a:xfrm>
            <a:off x="5087357" y="2996858"/>
            <a:ext cx="840036" cy="805798"/>
            <a:chOff x="5241175" y="4959100"/>
            <a:chExt cx="539775" cy="517775"/>
          </a:xfrm>
        </p:grpSpPr>
        <p:sp>
          <p:nvSpPr>
            <p:cNvPr id="34" name="Google Shape;618;p38">
              <a:extLst>
                <a:ext uri="{FF2B5EF4-FFF2-40B4-BE49-F238E27FC236}">
                  <a16:creationId xmlns:a16="http://schemas.microsoft.com/office/drawing/2014/main" id="{A1653522-D53D-4ABB-9D31-35D740B9A687}"/>
                </a:ext>
              </a:extLst>
            </p:cNvPr>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619;p38">
              <a:extLst>
                <a:ext uri="{FF2B5EF4-FFF2-40B4-BE49-F238E27FC236}">
                  <a16:creationId xmlns:a16="http://schemas.microsoft.com/office/drawing/2014/main" id="{4324DBE2-B354-4EB2-BDB3-C0E9347862AE}"/>
                </a:ext>
              </a:extLst>
            </p:cNvPr>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620;p38">
              <a:extLst>
                <a:ext uri="{FF2B5EF4-FFF2-40B4-BE49-F238E27FC236}">
                  <a16:creationId xmlns:a16="http://schemas.microsoft.com/office/drawing/2014/main" id="{2CE228DE-E6AE-438D-BF74-F0222F4AF0BA}"/>
                </a:ext>
              </a:extLst>
            </p:cNvPr>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621;p38">
              <a:extLst>
                <a:ext uri="{FF2B5EF4-FFF2-40B4-BE49-F238E27FC236}">
                  <a16:creationId xmlns:a16="http://schemas.microsoft.com/office/drawing/2014/main" id="{17B8B9A6-C5EB-495C-B382-A9F578BBC60F}"/>
                </a:ext>
              </a:extLst>
            </p:cNvPr>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622;p38">
              <a:extLst>
                <a:ext uri="{FF2B5EF4-FFF2-40B4-BE49-F238E27FC236}">
                  <a16:creationId xmlns:a16="http://schemas.microsoft.com/office/drawing/2014/main" id="{2F03779E-7EB7-41C5-B41F-9A5C05374585}"/>
                </a:ext>
              </a:extLst>
            </p:cNvPr>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623;p38">
              <a:extLst>
                <a:ext uri="{FF2B5EF4-FFF2-40B4-BE49-F238E27FC236}">
                  <a16:creationId xmlns:a16="http://schemas.microsoft.com/office/drawing/2014/main" id="{CC4D86F2-FDCE-483A-AD07-36C55B9B67CE}"/>
                </a:ext>
              </a:extLst>
            </p:cNvPr>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889"/>
        <p:cNvGrpSpPr/>
        <p:nvPr/>
      </p:nvGrpSpPr>
      <p:grpSpPr>
        <a:xfrm>
          <a:off x="0" y="0"/>
          <a:ext cx="0" cy="0"/>
          <a:chOff x="0" y="0"/>
          <a:chExt cx="0" cy="0"/>
        </a:xfrm>
      </p:grpSpPr>
      <p:sp>
        <p:nvSpPr>
          <p:cNvPr id="892" name="Shape 892"/>
          <p:cNvSpPr/>
          <p:nvPr/>
        </p:nvSpPr>
        <p:spPr>
          <a:xfrm>
            <a:off x="0" y="1571998"/>
            <a:ext cx="9144000" cy="4017753"/>
          </a:xfrm>
          <a:prstGeom prst="rect">
            <a:avLst/>
          </a:prstGeom>
          <a:solidFill>
            <a:srgbClr val="2185C5"/>
          </a:solidFill>
          <a:ln>
            <a:noFill/>
          </a:ln>
        </p:spPr>
        <p:txBody>
          <a:bodyPr lIns="91425" tIns="45700" rIns="91425" bIns="45700" anchor="ctr" anchorCtr="0">
            <a:noAutofit/>
          </a:bodyPr>
          <a:lstStyle/>
          <a:p>
            <a:pPr algn="ctr"/>
            <a:endParaRPr sz="1350">
              <a:solidFill>
                <a:schemeClr val="lt1"/>
              </a:solidFill>
              <a:latin typeface="Calibri"/>
              <a:ea typeface="Calibri"/>
              <a:cs typeface="Calibri"/>
              <a:sym typeface="Calibri"/>
            </a:endParaRPr>
          </a:p>
        </p:txBody>
      </p:sp>
      <p:sp>
        <p:nvSpPr>
          <p:cNvPr id="894" name="Shape 894"/>
          <p:cNvSpPr/>
          <p:nvPr/>
        </p:nvSpPr>
        <p:spPr>
          <a:xfrm>
            <a:off x="3891047" y="3291123"/>
            <a:ext cx="1920240" cy="1920240"/>
          </a:xfrm>
          <a:custGeom>
            <a:avLst/>
            <a:gdLst/>
            <a:ahLst/>
            <a:cxnLst/>
            <a:rect l="0" t="0" r="0" b="0"/>
            <a:pathLst>
              <a:path w="120000" h="120000" extrusionOk="0">
                <a:moveTo>
                  <a:pt x="110441" y="72420"/>
                </a:moveTo>
                <a:cubicBezTo>
                  <a:pt x="110665" y="71369"/>
                  <a:pt x="110889" y="70318"/>
                  <a:pt x="111039" y="69343"/>
                </a:cubicBezTo>
                <a:cubicBezTo>
                  <a:pt x="111263" y="68292"/>
                  <a:pt x="111412" y="67242"/>
                  <a:pt x="111561" y="66191"/>
                </a:cubicBezTo>
                <a:cubicBezTo>
                  <a:pt x="114623" y="66116"/>
                  <a:pt x="117461" y="65666"/>
                  <a:pt x="119775" y="64915"/>
                </a:cubicBezTo>
                <a:cubicBezTo>
                  <a:pt x="119999" y="61838"/>
                  <a:pt x="119999" y="58686"/>
                  <a:pt x="119775" y="55684"/>
                </a:cubicBezTo>
                <a:cubicBezTo>
                  <a:pt x="117535" y="54859"/>
                  <a:pt x="114698" y="54409"/>
                  <a:pt x="111636" y="54333"/>
                </a:cubicBezTo>
                <a:cubicBezTo>
                  <a:pt x="111412" y="52232"/>
                  <a:pt x="111039" y="50131"/>
                  <a:pt x="110591" y="48105"/>
                </a:cubicBezTo>
                <a:cubicBezTo>
                  <a:pt x="113428" y="46979"/>
                  <a:pt x="115967" y="45553"/>
                  <a:pt x="117834" y="44052"/>
                </a:cubicBezTo>
                <a:cubicBezTo>
                  <a:pt x="117013" y="41050"/>
                  <a:pt x="115967" y="38198"/>
                  <a:pt x="114698" y="35422"/>
                </a:cubicBezTo>
                <a:cubicBezTo>
                  <a:pt x="112308" y="35422"/>
                  <a:pt x="109471" y="35947"/>
                  <a:pt x="106558" y="36923"/>
                </a:cubicBezTo>
                <a:cubicBezTo>
                  <a:pt x="105662" y="35046"/>
                  <a:pt x="104617" y="33170"/>
                  <a:pt x="103422" y="31444"/>
                </a:cubicBezTo>
                <a:cubicBezTo>
                  <a:pt x="105812" y="29418"/>
                  <a:pt x="107678" y="27166"/>
                  <a:pt x="108948" y="25140"/>
                </a:cubicBezTo>
                <a:cubicBezTo>
                  <a:pt x="107156" y="22664"/>
                  <a:pt x="105214" y="20262"/>
                  <a:pt x="103049" y="18086"/>
                </a:cubicBezTo>
                <a:cubicBezTo>
                  <a:pt x="100808" y="18911"/>
                  <a:pt x="98344" y="20337"/>
                  <a:pt x="95880" y="22288"/>
                </a:cubicBezTo>
                <a:cubicBezTo>
                  <a:pt x="94387" y="20863"/>
                  <a:pt x="92818" y="19512"/>
                  <a:pt x="91101" y="18236"/>
                </a:cubicBezTo>
                <a:cubicBezTo>
                  <a:pt x="92594" y="15459"/>
                  <a:pt x="93640" y="12757"/>
                  <a:pt x="94088" y="10431"/>
                </a:cubicBezTo>
                <a:cubicBezTo>
                  <a:pt x="91624" y="8705"/>
                  <a:pt x="89010" y="7129"/>
                  <a:pt x="86172" y="5778"/>
                </a:cubicBezTo>
                <a:cubicBezTo>
                  <a:pt x="84380" y="7354"/>
                  <a:pt x="82514" y="9530"/>
                  <a:pt x="80945" y="12232"/>
                </a:cubicBezTo>
                <a:cubicBezTo>
                  <a:pt x="79004" y="11407"/>
                  <a:pt x="77062" y="10656"/>
                  <a:pt x="75046" y="10056"/>
                </a:cubicBezTo>
                <a:cubicBezTo>
                  <a:pt x="75494" y="6979"/>
                  <a:pt x="75569" y="4052"/>
                  <a:pt x="75196" y="1726"/>
                </a:cubicBezTo>
                <a:cubicBezTo>
                  <a:pt x="73702" y="1275"/>
                  <a:pt x="72209" y="975"/>
                  <a:pt x="70715" y="675"/>
                </a:cubicBezTo>
                <a:cubicBezTo>
                  <a:pt x="69222" y="450"/>
                  <a:pt x="67654" y="225"/>
                  <a:pt x="66160" y="75"/>
                </a:cubicBezTo>
                <a:cubicBezTo>
                  <a:pt x="64965" y="2176"/>
                  <a:pt x="63995" y="4878"/>
                  <a:pt x="63397" y="7954"/>
                </a:cubicBezTo>
                <a:cubicBezTo>
                  <a:pt x="61306" y="7804"/>
                  <a:pt x="59215" y="7729"/>
                  <a:pt x="57125" y="7879"/>
                </a:cubicBezTo>
                <a:cubicBezTo>
                  <a:pt x="56527" y="4803"/>
                  <a:pt x="55556" y="2101"/>
                  <a:pt x="54436" y="0"/>
                </a:cubicBezTo>
                <a:cubicBezTo>
                  <a:pt x="51375" y="225"/>
                  <a:pt x="48313" y="750"/>
                  <a:pt x="45401" y="1500"/>
                </a:cubicBezTo>
                <a:cubicBezTo>
                  <a:pt x="45028" y="3902"/>
                  <a:pt x="45028" y="6829"/>
                  <a:pt x="45476" y="9906"/>
                </a:cubicBezTo>
                <a:cubicBezTo>
                  <a:pt x="43459" y="10506"/>
                  <a:pt x="41518" y="11181"/>
                  <a:pt x="39576" y="12007"/>
                </a:cubicBezTo>
                <a:cubicBezTo>
                  <a:pt x="38008" y="9305"/>
                  <a:pt x="36141" y="7129"/>
                  <a:pt x="34349" y="5478"/>
                </a:cubicBezTo>
                <a:cubicBezTo>
                  <a:pt x="31586" y="6829"/>
                  <a:pt x="28898" y="8330"/>
                  <a:pt x="26359" y="10056"/>
                </a:cubicBezTo>
                <a:cubicBezTo>
                  <a:pt x="26807" y="12457"/>
                  <a:pt x="27853" y="15159"/>
                  <a:pt x="29271" y="17936"/>
                </a:cubicBezTo>
                <a:cubicBezTo>
                  <a:pt x="27629" y="19136"/>
                  <a:pt x="25986" y="20487"/>
                  <a:pt x="24492" y="21913"/>
                </a:cubicBezTo>
                <a:cubicBezTo>
                  <a:pt x="22028" y="19962"/>
                  <a:pt x="19564" y="18461"/>
                  <a:pt x="17398" y="17636"/>
                </a:cubicBezTo>
                <a:cubicBezTo>
                  <a:pt x="15233" y="19812"/>
                  <a:pt x="13217" y="22138"/>
                  <a:pt x="11425" y="24615"/>
                </a:cubicBezTo>
                <a:cubicBezTo>
                  <a:pt x="12619" y="26716"/>
                  <a:pt x="14486" y="28893"/>
                  <a:pt x="16801" y="30994"/>
                </a:cubicBezTo>
                <a:cubicBezTo>
                  <a:pt x="15681" y="32720"/>
                  <a:pt x="14635" y="34521"/>
                  <a:pt x="13665" y="36472"/>
                </a:cubicBezTo>
                <a:cubicBezTo>
                  <a:pt x="10752" y="35422"/>
                  <a:pt x="7915" y="34896"/>
                  <a:pt x="5525" y="34821"/>
                </a:cubicBezTo>
                <a:cubicBezTo>
                  <a:pt x="4256" y="37598"/>
                  <a:pt x="3210" y="40450"/>
                  <a:pt x="2314" y="43452"/>
                </a:cubicBezTo>
                <a:cubicBezTo>
                  <a:pt x="4181" y="44953"/>
                  <a:pt x="6645" y="46454"/>
                  <a:pt x="9558" y="47579"/>
                </a:cubicBezTo>
                <a:cubicBezTo>
                  <a:pt x="9334" y="48555"/>
                  <a:pt x="9110" y="49606"/>
                  <a:pt x="8886" y="50656"/>
                </a:cubicBezTo>
                <a:cubicBezTo>
                  <a:pt x="8736" y="51707"/>
                  <a:pt x="8587" y="52757"/>
                  <a:pt x="8438" y="53808"/>
                </a:cubicBezTo>
                <a:cubicBezTo>
                  <a:pt x="5376" y="53808"/>
                  <a:pt x="2464" y="54333"/>
                  <a:pt x="224" y="55084"/>
                </a:cubicBezTo>
                <a:cubicBezTo>
                  <a:pt x="0" y="58161"/>
                  <a:pt x="0" y="61238"/>
                  <a:pt x="149" y="64315"/>
                </a:cubicBezTo>
                <a:cubicBezTo>
                  <a:pt x="2464" y="65065"/>
                  <a:pt x="5301" y="65590"/>
                  <a:pt x="8363" y="65666"/>
                </a:cubicBezTo>
                <a:cubicBezTo>
                  <a:pt x="8587" y="67767"/>
                  <a:pt x="8960" y="69868"/>
                  <a:pt x="9408" y="71894"/>
                </a:cubicBezTo>
                <a:cubicBezTo>
                  <a:pt x="6496" y="73020"/>
                  <a:pt x="4032" y="74446"/>
                  <a:pt x="2165" y="75872"/>
                </a:cubicBezTo>
                <a:cubicBezTo>
                  <a:pt x="2986" y="78874"/>
                  <a:pt x="4032" y="81801"/>
                  <a:pt x="5227" y="84577"/>
                </a:cubicBezTo>
                <a:cubicBezTo>
                  <a:pt x="7616" y="84577"/>
                  <a:pt x="10454" y="84052"/>
                  <a:pt x="13441" y="83076"/>
                </a:cubicBezTo>
                <a:cubicBezTo>
                  <a:pt x="14337" y="84953"/>
                  <a:pt x="15382" y="86754"/>
                  <a:pt x="16502" y="88555"/>
                </a:cubicBezTo>
                <a:cubicBezTo>
                  <a:pt x="14187" y="90581"/>
                  <a:pt x="12321" y="92757"/>
                  <a:pt x="11051" y="94784"/>
                </a:cubicBezTo>
                <a:cubicBezTo>
                  <a:pt x="12843" y="97335"/>
                  <a:pt x="14785" y="99737"/>
                  <a:pt x="16950" y="101913"/>
                </a:cubicBezTo>
                <a:cubicBezTo>
                  <a:pt x="19191" y="101088"/>
                  <a:pt x="21655" y="99587"/>
                  <a:pt x="24044" y="97636"/>
                </a:cubicBezTo>
                <a:cubicBezTo>
                  <a:pt x="25612" y="99136"/>
                  <a:pt x="27181" y="100487"/>
                  <a:pt x="28898" y="101763"/>
                </a:cubicBezTo>
                <a:cubicBezTo>
                  <a:pt x="27330" y="104465"/>
                  <a:pt x="26359" y="107166"/>
                  <a:pt x="25836" y="109568"/>
                </a:cubicBezTo>
                <a:cubicBezTo>
                  <a:pt x="28375" y="111294"/>
                  <a:pt x="30989" y="112870"/>
                  <a:pt x="33752" y="114221"/>
                </a:cubicBezTo>
                <a:cubicBezTo>
                  <a:pt x="35619" y="112645"/>
                  <a:pt x="37485" y="110393"/>
                  <a:pt x="39054" y="107767"/>
                </a:cubicBezTo>
                <a:cubicBezTo>
                  <a:pt x="40995" y="108592"/>
                  <a:pt x="42937" y="109343"/>
                  <a:pt x="44953" y="109943"/>
                </a:cubicBezTo>
                <a:cubicBezTo>
                  <a:pt x="44505" y="113020"/>
                  <a:pt x="44430" y="115872"/>
                  <a:pt x="44803" y="118273"/>
                </a:cubicBezTo>
                <a:cubicBezTo>
                  <a:pt x="46297" y="118649"/>
                  <a:pt x="47790" y="119024"/>
                  <a:pt x="49284" y="119249"/>
                </a:cubicBezTo>
                <a:cubicBezTo>
                  <a:pt x="50777" y="119549"/>
                  <a:pt x="52345" y="119774"/>
                  <a:pt x="53839" y="119924"/>
                </a:cubicBezTo>
                <a:cubicBezTo>
                  <a:pt x="54959" y="117823"/>
                  <a:pt x="56004" y="115121"/>
                  <a:pt x="56602" y="112045"/>
                </a:cubicBezTo>
                <a:cubicBezTo>
                  <a:pt x="58693" y="112195"/>
                  <a:pt x="60784" y="112195"/>
                  <a:pt x="62874" y="112120"/>
                </a:cubicBezTo>
                <a:cubicBezTo>
                  <a:pt x="63472" y="115121"/>
                  <a:pt x="64443" y="117898"/>
                  <a:pt x="65563" y="120000"/>
                </a:cubicBezTo>
                <a:cubicBezTo>
                  <a:pt x="68624" y="119699"/>
                  <a:pt x="71611" y="119174"/>
                  <a:pt x="74598" y="118424"/>
                </a:cubicBezTo>
                <a:cubicBezTo>
                  <a:pt x="74971" y="116097"/>
                  <a:pt x="74971" y="113170"/>
                  <a:pt x="74523" y="110093"/>
                </a:cubicBezTo>
                <a:cubicBezTo>
                  <a:pt x="76540" y="109493"/>
                  <a:pt x="78481" y="108818"/>
                  <a:pt x="80423" y="107992"/>
                </a:cubicBezTo>
                <a:cubicBezTo>
                  <a:pt x="81991" y="110619"/>
                  <a:pt x="83858" y="112870"/>
                  <a:pt x="85650" y="114446"/>
                </a:cubicBezTo>
                <a:cubicBezTo>
                  <a:pt x="88413" y="113170"/>
                  <a:pt x="91101" y="111594"/>
                  <a:pt x="93565" y="109868"/>
                </a:cubicBezTo>
                <a:cubicBezTo>
                  <a:pt x="93192" y="107542"/>
                  <a:pt x="92146" y="104840"/>
                  <a:pt x="90653" y="102063"/>
                </a:cubicBezTo>
                <a:cubicBezTo>
                  <a:pt x="92370" y="100863"/>
                  <a:pt x="94013" y="99512"/>
                  <a:pt x="95507" y="98011"/>
                </a:cubicBezTo>
                <a:cubicBezTo>
                  <a:pt x="97896" y="100037"/>
                  <a:pt x="100435" y="101463"/>
                  <a:pt x="102601" y="102363"/>
                </a:cubicBezTo>
                <a:cubicBezTo>
                  <a:pt x="104766" y="100187"/>
                  <a:pt x="106782" y="97861"/>
                  <a:pt x="108574" y="95309"/>
                </a:cubicBezTo>
                <a:cubicBezTo>
                  <a:pt x="107380" y="93283"/>
                  <a:pt x="105513" y="91031"/>
                  <a:pt x="103198" y="89005"/>
                </a:cubicBezTo>
                <a:cubicBezTo>
                  <a:pt x="104318" y="87279"/>
                  <a:pt x="105364" y="85403"/>
                  <a:pt x="106334" y="83527"/>
                </a:cubicBezTo>
                <a:cubicBezTo>
                  <a:pt x="109247" y="84577"/>
                  <a:pt x="112084" y="85103"/>
                  <a:pt x="114474" y="85178"/>
                </a:cubicBezTo>
                <a:cubicBezTo>
                  <a:pt x="115743" y="82401"/>
                  <a:pt x="116789" y="79474"/>
                  <a:pt x="117685" y="76472"/>
                </a:cubicBezTo>
                <a:cubicBezTo>
                  <a:pt x="115818" y="74971"/>
                  <a:pt x="113279" y="73545"/>
                  <a:pt x="110441" y="72420"/>
                </a:cubicBezTo>
                <a:close/>
                <a:moveTo>
                  <a:pt x="52271" y="102814"/>
                </a:moveTo>
                <a:cubicBezTo>
                  <a:pt x="28674" y="98536"/>
                  <a:pt x="13067" y="75872"/>
                  <a:pt x="17324" y="52232"/>
                </a:cubicBezTo>
                <a:cubicBezTo>
                  <a:pt x="21655" y="28517"/>
                  <a:pt x="44206" y="12833"/>
                  <a:pt x="67728" y="17110"/>
                </a:cubicBezTo>
                <a:cubicBezTo>
                  <a:pt x="91325" y="21463"/>
                  <a:pt x="106932" y="44127"/>
                  <a:pt x="102601" y="67767"/>
                </a:cubicBezTo>
                <a:cubicBezTo>
                  <a:pt x="98344" y="91407"/>
                  <a:pt x="75793" y="107166"/>
                  <a:pt x="52271" y="102814"/>
                </a:cubicBezTo>
                <a:close/>
              </a:path>
            </a:pathLst>
          </a:custGeom>
          <a:solidFill>
            <a:srgbClr val="CBCBCB"/>
          </a:solidFill>
          <a:ln>
            <a:noFill/>
          </a:ln>
        </p:spPr>
        <p:txBody>
          <a:bodyPr lIns="91425" tIns="45700" rIns="91425" bIns="45700" anchor="t" anchorCtr="0">
            <a:noAutofit/>
          </a:bodyPr>
          <a:lstStyle/>
          <a:p>
            <a:endParaRPr sz="1350" dirty="0">
              <a:solidFill>
                <a:schemeClr val="dk1"/>
              </a:solidFill>
              <a:latin typeface="Calibri"/>
              <a:ea typeface="Calibri"/>
              <a:cs typeface="Calibri"/>
              <a:sym typeface="Calibri"/>
            </a:endParaRPr>
          </a:p>
        </p:txBody>
      </p:sp>
      <p:sp>
        <p:nvSpPr>
          <p:cNvPr id="895" name="Shape 895"/>
          <p:cNvSpPr/>
          <p:nvPr/>
        </p:nvSpPr>
        <p:spPr>
          <a:xfrm>
            <a:off x="2899534" y="2300711"/>
            <a:ext cx="1463041" cy="1463040"/>
          </a:xfrm>
          <a:custGeom>
            <a:avLst/>
            <a:gdLst/>
            <a:ahLst/>
            <a:cxnLst/>
            <a:rect l="0" t="0" r="0" b="0"/>
            <a:pathLst>
              <a:path w="120000" h="120000" extrusionOk="0">
                <a:moveTo>
                  <a:pt x="110441" y="72420"/>
                </a:moveTo>
                <a:cubicBezTo>
                  <a:pt x="110665" y="71369"/>
                  <a:pt x="110889" y="70318"/>
                  <a:pt x="111039" y="69343"/>
                </a:cubicBezTo>
                <a:cubicBezTo>
                  <a:pt x="111263" y="68292"/>
                  <a:pt x="111412" y="67242"/>
                  <a:pt x="111561" y="66191"/>
                </a:cubicBezTo>
                <a:cubicBezTo>
                  <a:pt x="114623" y="66116"/>
                  <a:pt x="117461" y="65666"/>
                  <a:pt x="119775" y="64915"/>
                </a:cubicBezTo>
                <a:cubicBezTo>
                  <a:pt x="119999" y="61838"/>
                  <a:pt x="119999" y="58686"/>
                  <a:pt x="119775" y="55684"/>
                </a:cubicBezTo>
                <a:cubicBezTo>
                  <a:pt x="117535" y="54859"/>
                  <a:pt x="114698" y="54409"/>
                  <a:pt x="111636" y="54333"/>
                </a:cubicBezTo>
                <a:cubicBezTo>
                  <a:pt x="111412" y="52232"/>
                  <a:pt x="111039" y="50131"/>
                  <a:pt x="110591" y="48105"/>
                </a:cubicBezTo>
                <a:cubicBezTo>
                  <a:pt x="113428" y="46979"/>
                  <a:pt x="115967" y="45553"/>
                  <a:pt x="117834" y="44052"/>
                </a:cubicBezTo>
                <a:cubicBezTo>
                  <a:pt x="117013" y="41050"/>
                  <a:pt x="115967" y="38198"/>
                  <a:pt x="114698" y="35422"/>
                </a:cubicBezTo>
                <a:cubicBezTo>
                  <a:pt x="112308" y="35422"/>
                  <a:pt x="109471" y="35947"/>
                  <a:pt x="106558" y="36923"/>
                </a:cubicBezTo>
                <a:cubicBezTo>
                  <a:pt x="105662" y="35046"/>
                  <a:pt x="104617" y="33170"/>
                  <a:pt x="103422" y="31444"/>
                </a:cubicBezTo>
                <a:cubicBezTo>
                  <a:pt x="105812" y="29418"/>
                  <a:pt x="107678" y="27166"/>
                  <a:pt x="108948" y="25140"/>
                </a:cubicBezTo>
                <a:cubicBezTo>
                  <a:pt x="107156" y="22664"/>
                  <a:pt x="105214" y="20262"/>
                  <a:pt x="103049" y="18086"/>
                </a:cubicBezTo>
                <a:cubicBezTo>
                  <a:pt x="100808" y="18911"/>
                  <a:pt x="98344" y="20337"/>
                  <a:pt x="95880" y="22288"/>
                </a:cubicBezTo>
                <a:cubicBezTo>
                  <a:pt x="94387" y="20863"/>
                  <a:pt x="92818" y="19512"/>
                  <a:pt x="91101" y="18236"/>
                </a:cubicBezTo>
                <a:cubicBezTo>
                  <a:pt x="92594" y="15459"/>
                  <a:pt x="93640" y="12757"/>
                  <a:pt x="94088" y="10431"/>
                </a:cubicBezTo>
                <a:cubicBezTo>
                  <a:pt x="91624" y="8705"/>
                  <a:pt x="89010" y="7129"/>
                  <a:pt x="86172" y="5778"/>
                </a:cubicBezTo>
                <a:cubicBezTo>
                  <a:pt x="84380" y="7354"/>
                  <a:pt x="82514" y="9530"/>
                  <a:pt x="80945" y="12232"/>
                </a:cubicBezTo>
                <a:cubicBezTo>
                  <a:pt x="79004" y="11407"/>
                  <a:pt x="77062" y="10656"/>
                  <a:pt x="75046" y="10056"/>
                </a:cubicBezTo>
                <a:cubicBezTo>
                  <a:pt x="75494" y="6979"/>
                  <a:pt x="75569" y="4052"/>
                  <a:pt x="75196" y="1726"/>
                </a:cubicBezTo>
                <a:cubicBezTo>
                  <a:pt x="73702" y="1275"/>
                  <a:pt x="72209" y="975"/>
                  <a:pt x="70715" y="675"/>
                </a:cubicBezTo>
                <a:cubicBezTo>
                  <a:pt x="69222" y="450"/>
                  <a:pt x="67654" y="225"/>
                  <a:pt x="66160" y="75"/>
                </a:cubicBezTo>
                <a:cubicBezTo>
                  <a:pt x="64965" y="2176"/>
                  <a:pt x="63995" y="4878"/>
                  <a:pt x="63397" y="7954"/>
                </a:cubicBezTo>
                <a:cubicBezTo>
                  <a:pt x="61306" y="7804"/>
                  <a:pt x="59215" y="7729"/>
                  <a:pt x="57125" y="7879"/>
                </a:cubicBezTo>
                <a:cubicBezTo>
                  <a:pt x="56527" y="4803"/>
                  <a:pt x="55556" y="2101"/>
                  <a:pt x="54436" y="0"/>
                </a:cubicBezTo>
                <a:cubicBezTo>
                  <a:pt x="51375" y="225"/>
                  <a:pt x="48313" y="750"/>
                  <a:pt x="45401" y="1500"/>
                </a:cubicBezTo>
                <a:cubicBezTo>
                  <a:pt x="45028" y="3902"/>
                  <a:pt x="45028" y="6829"/>
                  <a:pt x="45476" y="9906"/>
                </a:cubicBezTo>
                <a:cubicBezTo>
                  <a:pt x="43459" y="10506"/>
                  <a:pt x="41518" y="11181"/>
                  <a:pt x="39576" y="12007"/>
                </a:cubicBezTo>
                <a:cubicBezTo>
                  <a:pt x="38008" y="9305"/>
                  <a:pt x="36141" y="7129"/>
                  <a:pt x="34349" y="5478"/>
                </a:cubicBezTo>
                <a:cubicBezTo>
                  <a:pt x="31586" y="6829"/>
                  <a:pt x="28898" y="8330"/>
                  <a:pt x="26359" y="10056"/>
                </a:cubicBezTo>
                <a:cubicBezTo>
                  <a:pt x="26807" y="12457"/>
                  <a:pt x="27853" y="15159"/>
                  <a:pt x="29271" y="17936"/>
                </a:cubicBezTo>
                <a:cubicBezTo>
                  <a:pt x="27629" y="19136"/>
                  <a:pt x="25986" y="20487"/>
                  <a:pt x="24492" y="21913"/>
                </a:cubicBezTo>
                <a:cubicBezTo>
                  <a:pt x="22028" y="19962"/>
                  <a:pt x="19564" y="18461"/>
                  <a:pt x="17398" y="17636"/>
                </a:cubicBezTo>
                <a:cubicBezTo>
                  <a:pt x="15233" y="19812"/>
                  <a:pt x="13217" y="22138"/>
                  <a:pt x="11425" y="24615"/>
                </a:cubicBezTo>
                <a:cubicBezTo>
                  <a:pt x="12619" y="26716"/>
                  <a:pt x="14486" y="28893"/>
                  <a:pt x="16801" y="30994"/>
                </a:cubicBezTo>
                <a:cubicBezTo>
                  <a:pt x="15681" y="32720"/>
                  <a:pt x="14635" y="34521"/>
                  <a:pt x="13665" y="36472"/>
                </a:cubicBezTo>
                <a:cubicBezTo>
                  <a:pt x="10752" y="35422"/>
                  <a:pt x="7915" y="34896"/>
                  <a:pt x="5525" y="34821"/>
                </a:cubicBezTo>
                <a:cubicBezTo>
                  <a:pt x="4256" y="37598"/>
                  <a:pt x="3210" y="40450"/>
                  <a:pt x="2314" y="43452"/>
                </a:cubicBezTo>
                <a:cubicBezTo>
                  <a:pt x="4181" y="44953"/>
                  <a:pt x="6645" y="46454"/>
                  <a:pt x="9558" y="47579"/>
                </a:cubicBezTo>
                <a:cubicBezTo>
                  <a:pt x="9334" y="48555"/>
                  <a:pt x="9110" y="49606"/>
                  <a:pt x="8886" y="50656"/>
                </a:cubicBezTo>
                <a:cubicBezTo>
                  <a:pt x="8736" y="51707"/>
                  <a:pt x="8587" y="52757"/>
                  <a:pt x="8438" y="53808"/>
                </a:cubicBezTo>
                <a:cubicBezTo>
                  <a:pt x="5376" y="53808"/>
                  <a:pt x="2464" y="54333"/>
                  <a:pt x="224" y="55084"/>
                </a:cubicBezTo>
                <a:cubicBezTo>
                  <a:pt x="0" y="58161"/>
                  <a:pt x="0" y="61238"/>
                  <a:pt x="149" y="64315"/>
                </a:cubicBezTo>
                <a:cubicBezTo>
                  <a:pt x="2464" y="65065"/>
                  <a:pt x="5301" y="65590"/>
                  <a:pt x="8363" y="65666"/>
                </a:cubicBezTo>
                <a:cubicBezTo>
                  <a:pt x="8587" y="67767"/>
                  <a:pt x="8960" y="69868"/>
                  <a:pt x="9408" y="71894"/>
                </a:cubicBezTo>
                <a:cubicBezTo>
                  <a:pt x="6496" y="73020"/>
                  <a:pt x="4032" y="74446"/>
                  <a:pt x="2165" y="75872"/>
                </a:cubicBezTo>
                <a:cubicBezTo>
                  <a:pt x="2986" y="78874"/>
                  <a:pt x="4032" y="81801"/>
                  <a:pt x="5227" y="84577"/>
                </a:cubicBezTo>
                <a:cubicBezTo>
                  <a:pt x="7616" y="84577"/>
                  <a:pt x="10454" y="84052"/>
                  <a:pt x="13441" y="83076"/>
                </a:cubicBezTo>
                <a:cubicBezTo>
                  <a:pt x="14337" y="84953"/>
                  <a:pt x="15382" y="86754"/>
                  <a:pt x="16502" y="88555"/>
                </a:cubicBezTo>
                <a:cubicBezTo>
                  <a:pt x="14187" y="90581"/>
                  <a:pt x="12321" y="92757"/>
                  <a:pt x="11051" y="94784"/>
                </a:cubicBezTo>
                <a:cubicBezTo>
                  <a:pt x="12843" y="97335"/>
                  <a:pt x="14785" y="99737"/>
                  <a:pt x="16950" y="101913"/>
                </a:cubicBezTo>
                <a:cubicBezTo>
                  <a:pt x="19191" y="101088"/>
                  <a:pt x="21655" y="99587"/>
                  <a:pt x="24044" y="97636"/>
                </a:cubicBezTo>
                <a:cubicBezTo>
                  <a:pt x="25612" y="99136"/>
                  <a:pt x="27181" y="100487"/>
                  <a:pt x="28898" y="101763"/>
                </a:cubicBezTo>
                <a:cubicBezTo>
                  <a:pt x="27330" y="104465"/>
                  <a:pt x="26359" y="107166"/>
                  <a:pt x="25836" y="109568"/>
                </a:cubicBezTo>
                <a:cubicBezTo>
                  <a:pt x="28375" y="111294"/>
                  <a:pt x="30989" y="112870"/>
                  <a:pt x="33752" y="114221"/>
                </a:cubicBezTo>
                <a:cubicBezTo>
                  <a:pt x="35619" y="112645"/>
                  <a:pt x="37485" y="110393"/>
                  <a:pt x="39054" y="107767"/>
                </a:cubicBezTo>
                <a:cubicBezTo>
                  <a:pt x="40995" y="108592"/>
                  <a:pt x="42937" y="109343"/>
                  <a:pt x="44953" y="109943"/>
                </a:cubicBezTo>
                <a:cubicBezTo>
                  <a:pt x="44505" y="113020"/>
                  <a:pt x="44430" y="115872"/>
                  <a:pt x="44803" y="118273"/>
                </a:cubicBezTo>
                <a:cubicBezTo>
                  <a:pt x="46297" y="118649"/>
                  <a:pt x="47790" y="119024"/>
                  <a:pt x="49284" y="119249"/>
                </a:cubicBezTo>
                <a:cubicBezTo>
                  <a:pt x="50777" y="119549"/>
                  <a:pt x="52345" y="119774"/>
                  <a:pt x="53839" y="119924"/>
                </a:cubicBezTo>
                <a:cubicBezTo>
                  <a:pt x="54959" y="117823"/>
                  <a:pt x="56004" y="115121"/>
                  <a:pt x="56602" y="112045"/>
                </a:cubicBezTo>
                <a:cubicBezTo>
                  <a:pt x="58693" y="112195"/>
                  <a:pt x="60784" y="112195"/>
                  <a:pt x="62874" y="112120"/>
                </a:cubicBezTo>
                <a:cubicBezTo>
                  <a:pt x="63472" y="115121"/>
                  <a:pt x="64443" y="117898"/>
                  <a:pt x="65563" y="120000"/>
                </a:cubicBezTo>
                <a:cubicBezTo>
                  <a:pt x="68624" y="119699"/>
                  <a:pt x="71611" y="119174"/>
                  <a:pt x="74598" y="118424"/>
                </a:cubicBezTo>
                <a:cubicBezTo>
                  <a:pt x="74971" y="116097"/>
                  <a:pt x="74971" y="113170"/>
                  <a:pt x="74523" y="110093"/>
                </a:cubicBezTo>
                <a:cubicBezTo>
                  <a:pt x="76540" y="109493"/>
                  <a:pt x="78481" y="108818"/>
                  <a:pt x="80423" y="107992"/>
                </a:cubicBezTo>
                <a:cubicBezTo>
                  <a:pt x="81991" y="110619"/>
                  <a:pt x="83858" y="112870"/>
                  <a:pt x="85650" y="114446"/>
                </a:cubicBezTo>
                <a:cubicBezTo>
                  <a:pt x="88413" y="113170"/>
                  <a:pt x="91101" y="111594"/>
                  <a:pt x="93565" y="109868"/>
                </a:cubicBezTo>
                <a:cubicBezTo>
                  <a:pt x="93192" y="107542"/>
                  <a:pt x="92146" y="104840"/>
                  <a:pt x="90653" y="102063"/>
                </a:cubicBezTo>
                <a:cubicBezTo>
                  <a:pt x="92370" y="100863"/>
                  <a:pt x="94013" y="99512"/>
                  <a:pt x="95507" y="98011"/>
                </a:cubicBezTo>
                <a:cubicBezTo>
                  <a:pt x="97896" y="100037"/>
                  <a:pt x="100435" y="101463"/>
                  <a:pt x="102601" y="102363"/>
                </a:cubicBezTo>
                <a:cubicBezTo>
                  <a:pt x="104766" y="100187"/>
                  <a:pt x="106782" y="97861"/>
                  <a:pt x="108574" y="95309"/>
                </a:cubicBezTo>
                <a:cubicBezTo>
                  <a:pt x="107380" y="93283"/>
                  <a:pt x="105513" y="91031"/>
                  <a:pt x="103198" y="89005"/>
                </a:cubicBezTo>
                <a:cubicBezTo>
                  <a:pt x="104318" y="87279"/>
                  <a:pt x="105364" y="85403"/>
                  <a:pt x="106334" y="83527"/>
                </a:cubicBezTo>
                <a:cubicBezTo>
                  <a:pt x="109247" y="84577"/>
                  <a:pt x="112084" y="85103"/>
                  <a:pt x="114474" y="85178"/>
                </a:cubicBezTo>
                <a:cubicBezTo>
                  <a:pt x="115743" y="82401"/>
                  <a:pt x="116789" y="79474"/>
                  <a:pt x="117685" y="76472"/>
                </a:cubicBezTo>
                <a:cubicBezTo>
                  <a:pt x="115818" y="74971"/>
                  <a:pt x="113279" y="73545"/>
                  <a:pt x="110441" y="72420"/>
                </a:cubicBezTo>
                <a:close/>
                <a:moveTo>
                  <a:pt x="52271" y="102814"/>
                </a:moveTo>
                <a:cubicBezTo>
                  <a:pt x="28674" y="98536"/>
                  <a:pt x="13067" y="75872"/>
                  <a:pt x="17324" y="52232"/>
                </a:cubicBezTo>
                <a:cubicBezTo>
                  <a:pt x="21655" y="28517"/>
                  <a:pt x="44206" y="12833"/>
                  <a:pt x="67728" y="17110"/>
                </a:cubicBezTo>
                <a:cubicBezTo>
                  <a:pt x="91325" y="21463"/>
                  <a:pt x="106932" y="44127"/>
                  <a:pt x="102601" y="67767"/>
                </a:cubicBezTo>
                <a:cubicBezTo>
                  <a:pt x="98344" y="91407"/>
                  <a:pt x="75793" y="107166"/>
                  <a:pt x="52271" y="102814"/>
                </a:cubicBezTo>
                <a:close/>
              </a:path>
            </a:pathLst>
          </a:custGeom>
          <a:solidFill>
            <a:srgbClr val="CBCBCB"/>
          </a:solidFill>
          <a:ln>
            <a:noFill/>
          </a:ln>
        </p:spPr>
        <p:txBody>
          <a:bodyPr lIns="91425" tIns="45700" rIns="91425" bIns="45700" anchor="t" anchorCtr="0">
            <a:noAutofit/>
          </a:bodyPr>
          <a:lstStyle/>
          <a:p>
            <a:endParaRPr sz="1350" dirty="0">
              <a:solidFill>
                <a:schemeClr val="dk1"/>
              </a:solidFill>
              <a:latin typeface="Calibri"/>
              <a:ea typeface="Calibri"/>
              <a:cs typeface="Calibri"/>
              <a:sym typeface="Calibri"/>
            </a:endParaRPr>
          </a:p>
        </p:txBody>
      </p:sp>
      <p:sp>
        <p:nvSpPr>
          <p:cNvPr id="896" name="Shape 896"/>
          <p:cNvSpPr/>
          <p:nvPr/>
        </p:nvSpPr>
        <p:spPr>
          <a:xfrm>
            <a:off x="4422563" y="1829382"/>
            <a:ext cx="1463040" cy="1463040"/>
          </a:xfrm>
          <a:custGeom>
            <a:avLst/>
            <a:gdLst/>
            <a:ahLst/>
            <a:cxnLst/>
            <a:rect l="0" t="0" r="0" b="0"/>
            <a:pathLst>
              <a:path w="120000" h="120000" extrusionOk="0">
                <a:moveTo>
                  <a:pt x="112050" y="62689"/>
                </a:moveTo>
                <a:cubicBezTo>
                  <a:pt x="112125" y="61643"/>
                  <a:pt x="112200" y="60597"/>
                  <a:pt x="112125" y="59551"/>
                </a:cubicBezTo>
                <a:cubicBezTo>
                  <a:pt x="112125" y="58430"/>
                  <a:pt x="112125" y="57384"/>
                  <a:pt x="112050" y="56413"/>
                </a:cubicBezTo>
                <a:cubicBezTo>
                  <a:pt x="115050" y="55740"/>
                  <a:pt x="117825" y="54769"/>
                  <a:pt x="119925" y="53574"/>
                </a:cubicBezTo>
                <a:cubicBezTo>
                  <a:pt x="119550" y="50510"/>
                  <a:pt x="119025" y="47521"/>
                  <a:pt x="118200" y="44533"/>
                </a:cubicBezTo>
                <a:cubicBezTo>
                  <a:pt x="115875" y="44234"/>
                  <a:pt x="112950" y="44234"/>
                  <a:pt x="109875" y="44757"/>
                </a:cubicBezTo>
                <a:cubicBezTo>
                  <a:pt x="109275" y="42739"/>
                  <a:pt x="108525" y="40797"/>
                  <a:pt x="107700" y="38854"/>
                </a:cubicBezTo>
                <a:cubicBezTo>
                  <a:pt x="110325" y="37210"/>
                  <a:pt x="112575" y="35342"/>
                  <a:pt x="114075" y="33549"/>
                </a:cubicBezTo>
                <a:cubicBezTo>
                  <a:pt x="112725" y="30784"/>
                  <a:pt x="111150" y="28169"/>
                  <a:pt x="109425" y="25628"/>
                </a:cubicBezTo>
                <a:cubicBezTo>
                  <a:pt x="107100" y="26151"/>
                  <a:pt x="104400" y="27198"/>
                  <a:pt x="101625" y="28692"/>
                </a:cubicBezTo>
                <a:cubicBezTo>
                  <a:pt x="100350" y="27048"/>
                  <a:pt x="99000" y="25404"/>
                  <a:pt x="97575" y="23910"/>
                </a:cubicBezTo>
                <a:cubicBezTo>
                  <a:pt x="99450" y="21444"/>
                  <a:pt x="100950" y="18978"/>
                  <a:pt x="101775" y="16737"/>
                </a:cubicBezTo>
                <a:cubicBezTo>
                  <a:pt x="99525" y="14645"/>
                  <a:pt x="97200" y="12627"/>
                  <a:pt x="94650" y="10909"/>
                </a:cubicBezTo>
                <a:cubicBezTo>
                  <a:pt x="92625" y="12179"/>
                  <a:pt x="90450" y="14047"/>
                  <a:pt x="88425" y="16363"/>
                </a:cubicBezTo>
                <a:cubicBezTo>
                  <a:pt x="86625" y="15242"/>
                  <a:pt x="84825" y="14196"/>
                  <a:pt x="82875" y="13300"/>
                </a:cubicBezTo>
                <a:cubicBezTo>
                  <a:pt x="83925" y="10311"/>
                  <a:pt x="84375" y="7471"/>
                  <a:pt x="84375" y="5080"/>
                </a:cubicBezTo>
                <a:cubicBezTo>
                  <a:pt x="81600" y="3885"/>
                  <a:pt x="78750" y="2839"/>
                  <a:pt x="75750" y="2017"/>
                </a:cubicBezTo>
                <a:cubicBezTo>
                  <a:pt x="74250" y="3885"/>
                  <a:pt x="72825" y="6425"/>
                  <a:pt x="71700" y="9339"/>
                </a:cubicBezTo>
                <a:cubicBezTo>
                  <a:pt x="69675" y="8891"/>
                  <a:pt x="67650" y="8518"/>
                  <a:pt x="65475" y="8293"/>
                </a:cubicBezTo>
                <a:cubicBezTo>
                  <a:pt x="65400" y="5230"/>
                  <a:pt x="64875" y="2391"/>
                  <a:pt x="64125" y="74"/>
                </a:cubicBezTo>
                <a:cubicBezTo>
                  <a:pt x="62550" y="0"/>
                  <a:pt x="61050" y="0"/>
                  <a:pt x="59475" y="0"/>
                </a:cubicBezTo>
                <a:cubicBezTo>
                  <a:pt x="57975" y="0"/>
                  <a:pt x="56400" y="74"/>
                  <a:pt x="54900" y="224"/>
                </a:cubicBezTo>
                <a:cubicBezTo>
                  <a:pt x="54150" y="2465"/>
                  <a:pt x="53700" y="5305"/>
                  <a:pt x="53625" y="8368"/>
                </a:cubicBezTo>
                <a:cubicBezTo>
                  <a:pt x="51525" y="8667"/>
                  <a:pt x="49425" y="9041"/>
                  <a:pt x="47400" y="9564"/>
                </a:cubicBezTo>
                <a:cubicBezTo>
                  <a:pt x="46275" y="6650"/>
                  <a:pt x="44850" y="4184"/>
                  <a:pt x="43275" y="2316"/>
                </a:cubicBezTo>
                <a:cubicBezTo>
                  <a:pt x="40350" y="3138"/>
                  <a:pt x="37425" y="4259"/>
                  <a:pt x="34650" y="5529"/>
                </a:cubicBezTo>
                <a:cubicBezTo>
                  <a:pt x="34725" y="7920"/>
                  <a:pt x="35250" y="10759"/>
                  <a:pt x="36300" y="13673"/>
                </a:cubicBezTo>
                <a:cubicBezTo>
                  <a:pt x="34425" y="14645"/>
                  <a:pt x="32625" y="15691"/>
                  <a:pt x="30900" y="16886"/>
                </a:cubicBezTo>
                <a:cubicBezTo>
                  <a:pt x="28800" y="14570"/>
                  <a:pt x="26625" y="12702"/>
                  <a:pt x="24525" y="11506"/>
                </a:cubicBezTo>
                <a:cubicBezTo>
                  <a:pt x="22050" y="13300"/>
                  <a:pt x="19725" y="15317"/>
                  <a:pt x="17550" y="17484"/>
                </a:cubicBezTo>
                <a:cubicBezTo>
                  <a:pt x="18375" y="19651"/>
                  <a:pt x="19875" y="22191"/>
                  <a:pt x="21900" y="24582"/>
                </a:cubicBezTo>
                <a:cubicBezTo>
                  <a:pt x="20400" y="26077"/>
                  <a:pt x="19125" y="27721"/>
                  <a:pt x="17850" y="29439"/>
                </a:cubicBezTo>
                <a:cubicBezTo>
                  <a:pt x="15075" y="27945"/>
                  <a:pt x="12375" y="26973"/>
                  <a:pt x="10050" y="26525"/>
                </a:cubicBezTo>
                <a:cubicBezTo>
                  <a:pt x="8325" y="29066"/>
                  <a:pt x="6825" y="31681"/>
                  <a:pt x="5475" y="34520"/>
                </a:cubicBezTo>
                <a:cubicBezTo>
                  <a:pt x="7050" y="36313"/>
                  <a:pt x="9300" y="38107"/>
                  <a:pt x="12000" y="39676"/>
                </a:cubicBezTo>
                <a:cubicBezTo>
                  <a:pt x="11175" y="41618"/>
                  <a:pt x="10500" y="43561"/>
                  <a:pt x="9900" y="45579"/>
                </a:cubicBezTo>
                <a:cubicBezTo>
                  <a:pt x="6825" y="45130"/>
                  <a:pt x="3900" y="45130"/>
                  <a:pt x="1575" y="45579"/>
                </a:cubicBezTo>
                <a:cubicBezTo>
                  <a:pt x="825" y="48493"/>
                  <a:pt x="300" y="51556"/>
                  <a:pt x="0" y="54620"/>
                </a:cubicBezTo>
                <a:cubicBezTo>
                  <a:pt x="2175" y="55740"/>
                  <a:pt x="4875" y="56712"/>
                  <a:pt x="7950" y="57235"/>
                </a:cubicBezTo>
                <a:cubicBezTo>
                  <a:pt x="7875" y="58281"/>
                  <a:pt x="7875" y="59327"/>
                  <a:pt x="7875" y="60448"/>
                </a:cubicBezTo>
                <a:cubicBezTo>
                  <a:pt x="7875" y="61494"/>
                  <a:pt x="7950" y="62540"/>
                  <a:pt x="8025" y="63586"/>
                </a:cubicBezTo>
                <a:cubicBezTo>
                  <a:pt x="4950" y="64184"/>
                  <a:pt x="2250" y="65155"/>
                  <a:pt x="150" y="66351"/>
                </a:cubicBezTo>
                <a:cubicBezTo>
                  <a:pt x="450" y="69414"/>
                  <a:pt x="1050" y="72478"/>
                  <a:pt x="1800" y="75392"/>
                </a:cubicBezTo>
                <a:cubicBezTo>
                  <a:pt x="4200" y="75691"/>
                  <a:pt x="7050" y="75691"/>
                  <a:pt x="10125" y="75168"/>
                </a:cubicBezTo>
                <a:cubicBezTo>
                  <a:pt x="10725" y="77185"/>
                  <a:pt x="11475" y="79128"/>
                  <a:pt x="12375" y="81070"/>
                </a:cubicBezTo>
                <a:cubicBezTo>
                  <a:pt x="9675" y="82714"/>
                  <a:pt x="7500" y="84582"/>
                  <a:pt x="5925" y="86376"/>
                </a:cubicBezTo>
                <a:cubicBezTo>
                  <a:pt x="7275" y="89140"/>
                  <a:pt x="8850" y="91755"/>
                  <a:pt x="10575" y="94296"/>
                </a:cubicBezTo>
                <a:cubicBezTo>
                  <a:pt x="12975" y="93773"/>
                  <a:pt x="15675" y="92801"/>
                  <a:pt x="18375" y="91232"/>
                </a:cubicBezTo>
                <a:cubicBezTo>
                  <a:pt x="19650" y="92951"/>
                  <a:pt x="21000" y="94520"/>
                  <a:pt x="22500" y="96014"/>
                </a:cubicBezTo>
                <a:cubicBezTo>
                  <a:pt x="20550" y="98480"/>
                  <a:pt x="19125" y="100946"/>
                  <a:pt x="18225" y="103188"/>
                </a:cubicBezTo>
                <a:cubicBezTo>
                  <a:pt x="20475" y="105354"/>
                  <a:pt x="22875" y="107297"/>
                  <a:pt x="25350" y="109016"/>
                </a:cubicBezTo>
                <a:cubicBezTo>
                  <a:pt x="27375" y="107820"/>
                  <a:pt x="29625" y="105877"/>
                  <a:pt x="31650" y="103561"/>
                </a:cubicBezTo>
                <a:cubicBezTo>
                  <a:pt x="33375" y="104682"/>
                  <a:pt x="35250" y="105728"/>
                  <a:pt x="37125" y="106625"/>
                </a:cubicBezTo>
                <a:cubicBezTo>
                  <a:pt x="36150" y="109613"/>
                  <a:pt x="35625" y="112453"/>
                  <a:pt x="35625" y="114844"/>
                </a:cubicBezTo>
                <a:cubicBezTo>
                  <a:pt x="38400" y="116039"/>
                  <a:pt x="41325" y="117085"/>
                  <a:pt x="44325" y="117907"/>
                </a:cubicBezTo>
                <a:cubicBezTo>
                  <a:pt x="45825" y="116039"/>
                  <a:pt x="47175" y="113499"/>
                  <a:pt x="48300" y="110585"/>
                </a:cubicBezTo>
                <a:cubicBezTo>
                  <a:pt x="50325" y="111033"/>
                  <a:pt x="52425" y="111407"/>
                  <a:pt x="54525" y="111631"/>
                </a:cubicBezTo>
                <a:cubicBezTo>
                  <a:pt x="54600" y="114769"/>
                  <a:pt x="55125" y="117608"/>
                  <a:pt x="55950" y="119850"/>
                </a:cubicBezTo>
                <a:cubicBezTo>
                  <a:pt x="57450" y="119925"/>
                  <a:pt x="58950" y="120000"/>
                  <a:pt x="60525" y="119925"/>
                </a:cubicBezTo>
                <a:cubicBezTo>
                  <a:pt x="62100" y="119925"/>
                  <a:pt x="63600" y="119850"/>
                  <a:pt x="65100" y="119775"/>
                </a:cubicBezTo>
                <a:cubicBezTo>
                  <a:pt x="65925" y="117459"/>
                  <a:pt x="66375" y="114620"/>
                  <a:pt x="66375" y="111556"/>
                </a:cubicBezTo>
                <a:cubicBezTo>
                  <a:pt x="68475" y="111257"/>
                  <a:pt x="70575" y="110884"/>
                  <a:pt x="72600" y="110361"/>
                </a:cubicBezTo>
                <a:cubicBezTo>
                  <a:pt x="73725" y="113275"/>
                  <a:pt x="75225" y="115740"/>
                  <a:pt x="76725" y="117608"/>
                </a:cubicBezTo>
                <a:cubicBezTo>
                  <a:pt x="79725" y="116787"/>
                  <a:pt x="82575" y="115666"/>
                  <a:pt x="85350" y="114396"/>
                </a:cubicBezTo>
                <a:cubicBezTo>
                  <a:pt x="85275" y="112004"/>
                  <a:pt x="84750" y="109165"/>
                  <a:pt x="83700" y="106251"/>
                </a:cubicBezTo>
                <a:cubicBezTo>
                  <a:pt x="85575" y="105280"/>
                  <a:pt x="87375" y="104234"/>
                  <a:pt x="89175" y="103038"/>
                </a:cubicBezTo>
                <a:cubicBezTo>
                  <a:pt x="91200" y="105354"/>
                  <a:pt x="93450" y="107222"/>
                  <a:pt x="95475" y="108418"/>
                </a:cubicBezTo>
                <a:cubicBezTo>
                  <a:pt x="97950" y="106625"/>
                  <a:pt x="100350" y="104607"/>
                  <a:pt x="102525" y="102440"/>
                </a:cubicBezTo>
                <a:cubicBezTo>
                  <a:pt x="101625" y="100273"/>
                  <a:pt x="100125" y="97808"/>
                  <a:pt x="98175" y="95417"/>
                </a:cubicBezTo>
                <a:cubicBezTo>
                  <a:pt x="99600" y="93848"/>
                  <a:pt x="100950" y="92204"/>
                  <a:pt x="102150" y="90560"/>
                </a:cubicBezTo>
                <a:cubicBezTo>
                  <a:pt x="104925" y="91980"/>
                  <a:pt x="107625" y="93026"/>
                  <a:pt x="110025" y="93399"/>
                </a:cubicBezTo>
                <a:cubicBezTo>
                  <a:pt x="111675" y="90933"/>
                  <a:pt x="113250" y="88244"/>
                  <a:pt x="114525" y="85479"/>
                </a:cubicBezTo>
                <a:cubicBezTo>
                  <a:pt x="112950" y="83686"/>
                  <a:pt x="110700" y="81818"/>
                  <a:pt x="108000" y="80249"/>
                </a:cubicBezTo>
                <a:cubicBezTo>
                  <a:pt x="108825" y="78306"/>
                  <a:pt x="109575" y="76363"/>
                  <a:pt x="110175" y="74346"/>
                </a:cubicBezTo>
                <a:cubicBezTo>
                  <a:pt x="113250" y="74794"/>
                  <a:pt x="116100" y="74794"/>
                  <a:pt x="118500" y="74346"/>
                </a:cubicBezTo>
                <a:cubicBezTo>
                  <a:pt x="119175" y="71432"/>
                  <a:pt x="119700" y="68443"/>
                  <a:pt x="120000" y="65305"/>
                </a:cubicBezTo>
                <a:cubicBezTo>
                  <a:pt x="117900" y="64184"/>
                  <a:pt x="115125" y="63212"/>
                  <a:pt x="112050" y="62689"/>
                </a:cubicBezTo>
                <a:close/>
                <a:moveTo>
                  <a:pt x="60375" y="103337"/>
                </a:moveTo>
                <a:cubicBezTo>
                  <a:pt x="36375" y="103561"/>
                  <a:pt x="16725" y="84283"/>
                  <a:pt x="16500" y="60373"/>
                </a:cubicBezTo>
                <a:cubicBezTo>
                  <a:pt x="16275" y="36388"/>
                  <a:pt x="35625" y="16811"/>
                  <a:pt x="59625" y="16587"/>
                </a:cubicBezTo>
                <a:cubicBezTo>
                  <a:pt x="83700" y="16363"/>
                  <a:pt x="103350" y="35641"/>
                  <a:pt x="103575" y="59626"/>
                </a:cubicBezTo>
                <a:cubicBezTo>
                  <a:pt x="103725" y="83536"/>
                  <a:pt x="84450" y="103113"/>
                  <a:pt x="60375" y="103337"/>
                </a:cubicBezTo>
                <a:close/>
              </a:path>
            </a:pathLst>
          </a:custGeom>
          <a:solidFill>
            <a:srgbClr val="CBCBCB"/>
          </a:solidFill>
          <a:ln>
            <a:noFill/>
          </a:ln>
        </p:spPr>
        <p:txBody>
          <a:bodyPr lIns="91425" tIns="45700" rIns="91425" bIns="45700" anchor="t" anchorCtr="0">
            <a:noAutofit/>
          </a:bodyPr>
          <a:lstStyle/>
          <a:p>
            <a:endParaRPr sz="1350">
              <a:solidFill>
                <a:schemeClr val="dk1"/>
              </a:solidFill>
              <a:latin typeface="Calibri"/>
              <a:ea typeface="Calibri"/>
              <a:cs typeface="Calibri"/>
              <a:sym typeface="Calibri"/>
            </a:endParaRPr>
          </a:p>
        </p:txBody>
      </p:sp>
      <p:sp>
        <p:nvSpPr>
          <p:cNvPr id="898" name="Shape 898"/>
          <p:cNvSpPr/>
          <p:nvPr/>
        </p:nvSpPr>
        <p:spPr>
          <a:xfrm>
            <a:off x="2561905" y="3811246"/>
            <a:ext cx="1280870" cy="1280160"/>
          </a:xfrm>
          <a:custGeom>
            <a:avLst/>
            <a:gdLst/>
            <a:ahLst/>
            <a:cxnLst/>
            <a:rect l="0" t="0" r="0" b="0"/>
            <a:pathLst>
              <a:path w="120000" h="120000" extrusionOk="0">
                <a:moveTo>
                  <a:pt x="110441" y="72420"/>
                </a:moveTo>
                <a:cubicBezTo>
                  <a:pt x="110665" y="71369"/>
                  <a:pt x="110889" y="70318"/>
                  <a:pt x="111039" y="69343"/>
                </a:cubicBezTo>
                <a:cubicBezTo>
                  <a:pt x="111263" y="68292"/>
                  <a:pt x="111412" y="67242"/>
                  <a:pt x="111561" y="66191"/>
                </a:cubicBezTo>
                <a:cubicBezTo>
                  <a:pt x="114623" y="66116"/>
                  <a:pt x="117461" y="65666"/>
                  <a:pt x="119775" y="64915"/>
                </a:cubicBezTo>
                <a:cubicBezTo>
                  <a:pt x="119999" y="61838"/>
                  <a:pt x="119999" y="58686"/>
                  <a:pt x="119775" y="55684"/>
                </a:cubicBezTo>
                <a:cubicBezTo>
                  <a:pt x="117535" y="54859"/>
                  <a:pt x="114698" y="54409"/>
                  <a:pt x="111636" y="54333"/>
                </a:cubicBezTo>
                <a:cubicBezTo>
                  <a:pt x="111412" y="52232"/>
                  <a:pt x="111039" y="50131"/>
                  <a:pt x="110591" y="48105"/>
                </a:cubicBezTo>
                <a:cubicBezTo>
                  <a:pt x="113428" y="46979"/>
                  <a:pt x="115967" y="45553"/>
                  <a:pt x="117834" y="44052"/>
                </a:cubicBezTo>
                <a:cubicBezTo>
                  <a:pt x="117013" y="41050"/>
                  <a:pt x="115967" y="38198"/>
                  <a:pt x="114698" y="35422"/>
                </a:cubicBezTo>
                <a:cubicBezTo>
                  <a:pt x="112308" y="35422"/>
                  <a:pt x="109471" y="35947"/>
                  <a:pt x="106558" y="36923"/>
                </a:cubicBezTo>
                <a:cubicBezTo>
                  <a:pt x="105662" y="35046"/>
                  <a:pt x="104617" y="33170"/>
                  <a:pt x="103422" y="31444"/>
                </a:cubicBezTo>
                <a:cubicBezTo>
                  <a:pt x="105812" y="29418"/>
                  <a:pt x="107678" y="27166"/>
                  <a:pt x="108948" y="25140"/>
                </a:cubicBezTo>
                <a:cubicBezTo>
                  <a:pt x="107156" y="22664"/>
                  <a:pt x="105214" y="20262"/>
                  <a:pt x="103049" y="18086"/>
                </a:cubicBezTo>
                <a:cubicBezTo>
                  <a:pt x="100808" y="18911"/>
                  <a:pt x="98344" y="20337"/>
                  <a:pt x="95880" y="22288"/>
                </a:cubicBezTo>
                <a:cubicBezTo>
                  <a:pt x="94387" y="20863"/>
                  <a:pt x="92818" y="19512"/>
                  <a:pt x="91101" y="18236"/>
                </a:cubicBezTo>
                <a:cubicBezTo>
                  <a:pt x="92594" y="15459"/>
                  <a:pt x="93640" y="12757"/>
                  <a:pt x="94088" y="10431"/>
                </a:cubicBezTo>
                <a:cubicBezTo>
                  <a:pt x="91624" y="8705"/>
                  <a:pt x="89010" y="7129"/>
                  <a:pt x="86172" y="5778"/>
                </a:cubicBezTo>
                <a:cubicBezTo>
                  <a:pt x="84380" y="7354"/>
                  <a:pt x="82514" y="9530"/>
                  <a:pt x="80945" y="12232"/>
                </a:cubicBezTo>
                <a:cubicBezTo>
                  <a:pt x="79004" y="11407"/>
                  <a:pt x="77062" y="10656"/>
                  <a:pt x="75046" y="10056"/>
                </a:cubicBezTo>
                <a:cubicBezTo>
                  <a:pt x="75494" y="6979"/>
                  <a:pt x="75569" y="4052"/>
                  <a:pt x="75196" y="1726"/>
                </a:cubicBezTo>
                <a:cubicBezTo>
                  <a:pt x="73702" y="1275"/>
                  <a:pt x="72209" y="975"/>
                  <a:pt x="70715" y="675"/>
                </a:cubicBezTo>
                <a:cubicBezTo>
                  <a:pt x="69222" y="450"/>
                  <a:pt x="67654" y="225"/>
                  <a:pt x="66160" y="75"/>
                </a:cubicBezTo>
                <a:cubicBezTo>
                  <a:pt x="64965" y="2176"/>
                  <a:pt x="63995" y="4878"/>
                  <a:pt x="63397" y="7954"/>
                </a:cubicBezTo>
                <a:cubicBezTo>
                  <a:pt x="61306" y="7804"/>
                  <a:pt x="59215" y="7729"/>
                  <a:pt x="57125" y="7879"/>
                </a:cubicBezTo>
                <a:cubicBezTo>
                  <a:pt x="56527" y="4803"/>
                  <a:pt x="55556" y="2101"/>
                  <a:pt x="54436" y="0"/>
                </a:cubicBezTo>
                <a:cubicBezTo>
                  <a:pt x="51375" y="225"/>
                  <a:pt x="48313" y="750"/>
                  <a:pt x="45401" y="1500"/>
                </a:cubicBezTo>
                <a:cubicBezTo>
                  <a:pt x="45028" y="3902"/>
                  <a:pt x="45028" y="6829"/>
                  <a:pt x="45476" y="9906"/>
                </a:cubicBezTo>
                <a:cubicBezTo>
                  <a:pt x="43459" y="10506"/>
                  <a:pt x="41518" y="11181"/>
                  <a:pt x="39576" y="12007"/>
                </a:cubicBezTo>
                <a:cubicBezTo>
                  <a:pt x="38008" y="9305"/>
                  <a:pt x="36141" y="7129"/>
                  <a:pt x="34349" y="5478"/>
                </a:cubicBezTo>
                <a:cubicBezTo>
                  <a:pt x="31586" y="6829"/>
                  <a:pt x="28898" y="8330"/>
                  <a:pt x="26359" y="10056"/>
                </a:cubicBezTo>
                <a:cubicBezTo>
                  <a:pt x="26807" y="12457"/>
                  <a:pt x="27853" y="15159"/>
                  <a:pt x="29271" y="17936"/>
                </a:cubicBezTo>
                <a:cubicBezTo>
                  <a:pt x="27629" y="19136"/>
                  <a:pt x="25986" y="20487"/>
                  <a:pt x="24492" y="21913"/>
                </a:cubicBezTo>
                <a:cubicBezTo>
                  <a:pt x="22028" y="19962"/>
                  <a:pt x="19564" y="18461"/>
                  <a:pt x="17398" y="17636"/>
                </a:cubicBezTo>
                <a:cubicBezTo>
                  <a:pt x="15233" y="19812"/>
                  <a:pt x="13217" y="22138"/>
                  <a:pt x="11425" y="24615"/>
                </a:cubicBezTo>
                <a:cubicBezTo>
                  <a:pt x="12619" y="26716"/>
                  <a:pt x="14486" y="28893"/>
                  <a:pt x="16801" y="30994"/>
                </a:cubicBezTo>
                <a:cubicBezTo>
                  <a:pt x="15681" y="32720"/>
                  <a:pt x="14635" y="34521"/>
                  <a:pt x="13665" y="36472"/>
                </a:cubicBezTo>
                <a:cubicBezTo>
                  <a:pt x="10752" y="35422"/>
                  <a:pt x="7915" y="34896"/>
                  <a:pt x="5525" y="34821"/>
                </a:cubicBezTo>
                <a:cubicBezTo>
                  <a:pt x="4256" y="37598"/>
                  <a:pt x="3210" y="40450"/>
                  <a:pt x="2314" y="43452"/>
                </a:cubicBezTo>
                <a:cubicBezTo>
                  <a:pt x="4181" y="44953"/>
                  <a:pt x="6645" y="46454"/>
                  <a:pt x="9558" y="47579"/>
                </a:cubicBezTo>
                <a:cubicBezTo>
                  <a:pt x="9334" y="48555"/>
                  <a:pt x="9110" y="49606"/>
                  <a:pt x="8886" y="50656"/>
                </a:cubicBezTo>
                <a:cubicBezTo>
                  <a:pt x="8736" y="51707"/>
                  <a:pt x="8587" y="52757"/>
                  <a:pt x="8438" y="53808"/>
                </a:cubicBezTo>
                <a:cubicBezTo>
                  <a:pt x="5376" y="53808"/>
                  <a:pt x="2464" y="54333"/>
                  <a:pt x="224" y="55084"/>
                </a:cubicBezTo>
                <a:cubicBezTo>
                  <a:pt x="0" y="58161"/>
                  <a:pt x="0" y="61238"/>
                  <a:pt x="149" y="64315"/>
                </a:cubicBezTo>
                <a:cubicBezTo>
                  <a:pt x="2464" y="65065"/>
                  <a:pt x="5301" y="65590"/>
                  <a:pt x="8363" y="65666"/>
                </a:cubicBezTo>
                <a:cubicBezTo>
                  <a:pt x="8587" y="67767"/>
                  <a:pt x="8960" y="69868"/>
                  <a:pt x="9408" y="71894"/>
                </a:cubicBezTo>
                <a:cubicBezTo>
                  <a:pt x="6496" y="73020"/>
                  <a:pt x="4032" y="74446"/>
                  <a:pt x="2165" y="75872"/>
                </a:cubicBezTo>
                <a:cubicBezTo>
                  <a:pt x="2986" y="78874"/>
                  <a:pt x="4032" y="81801"/>
                  <a:pt x="5227" y="84577"/>
                </a:cubicBezTo>
                <a:cubicBezTo>
                  <a:pt x="7616" y="84577"/>
                  <a:pt x="10454" y="84052"/>
                  <a:pt x="13441" y="83076"/>
                </a:cubicBezTo>
                <a:cubicBezTo>
                  <a:pt x="14337" y="84953"/>
                  <a:pt x="15382" y="86754"/>
                  <a:pt x="16502" y="88555"/>
                </a:cubicBezTo>
                <a:cubicBezTo>
                  <a:pt x="14187" y="90581"/>
                  <a:pt x="12321" y="92757"/>
                  <a:pt x="11051" y="94784"/>
                </a:cubicBezTo>
                <a:cubicBezTo>
                  <a:pt x="12843" y="97335"/>
                  <a:pt x="14785" y="99737"/>
                  <a:pt x="16950" y="101913"/>
                </a:cubicBezTo>
                <a:cubicBezTo>
                  <a:pt x="19191" y="101088"/>
                  <a:pt x="21655" y="99587"/>
                  <a:pt x="24044" y="97636"/>
                </a:cubicBezTo>
                <a:cubicBezTo>
                  <a:pt x="25612" y="99136"/>
                  <a:pt x="27181" y="100487"/>
                  <a:pt x="28898" y="101763"/>
                </a:cubicBezTo>
                <a:cubicBezTo>
                  <a:pt x="27330" y="104465"/>
                  <a:pt x="26359" y="107166"/>
                  <a:pt x="25836" y="109568"/>
                </a:cubicBezTo>
                <a:cubicBezTo>
                  <a:pt x="28375" y="111294"/>
                  <a:pt x="30989" y="112870"/>
                  <a:pt x="33752" y="114221"/>
                </a:cubicBezTo>
                <a:cubicBezTo>
                  <a:pt x="35619" y="112645"/>
                  <a:pt x="37485" y="110393"/>
                  <a:pt x="39054" y="107767"/>
                </a:cubicBezTo>
                <a:cubicBezTo>
                  <a:pt x="40995" y="108592"/>
                  <a:pt x="42937" y="109343"/>
                  <a:pt x="44953" y="109943"/>
                </a:cubicBezTo>
                <a:cubicBezTo>
                  <a:pt x="44505" y="113020"/>
                  <a:pt x="44430" y="115872"/>
                  <a:pt x="44803" y="118273"/>
                </a:cubicBezTo>
                <a:cubicBezTo>
                  <a:pt x="46297" y="118649"/>
                  <a:pt x="47790" y="119024"/>
                  <a:pt x="49284" y="119249"/>
                </a:cubicBezTo>
                <a:cubicBezTo>
                  <a:pt x="50777" y="119549"/>
                  <a:pt x="52345" y="119774"/>
                  <a:pt x="53839" y="119924"/>
                </a:cubicBezTo>
                <a:cubicBezTo>
                  <a:pt x="54959" y="117823"/>
                  <a:pt x="56004" y="115121"/>
                  <a:pt x="56602" y="112045"/>
                </a:cubicBezTo>
                <a:cubicBezTo>
                  <a:pt x="58693" y="112195"/>
                  <a:pt x="60784" y="112195"/>
                  <a:pt x="62874" y="112120"/>
                </a:cubicBezTo>
                <a:cubicBezTo>
                  <a:pt x="63472" y="115121"/>
                  <a:pt x="64443" y="117898"/>
                  <a:pt x="65563" y="120000"/>
                </a:cubicBezTo>
                <a:cubicBezTo>
                  <a:pt x="68624" y="119699"/>
                  <a:pt x="71611" y="119174"/>
                  <a:pt x="74598" y="118424"/>
                </a:cubicBezTo>
                <a:cubicBezTo>
                  <a:pt x="74971" y="116097"/>
                  <a:pt x="74971" y="113170"/>
                  <a:pt x="74523" y="110093"/>
                </a:cubicBezTo>
                <a:cubicBezTo>
                  <a:pt x="76540" y="109493"/>
                  <a:pt x="78481" y="108818"/>
                  <a:pt x="80423" y="107992"/>
                </a:cubicBezTo>
                <a:cubicBezTo>
                  <a:pt x="81991" y="110619"/>
                  <a:pt x="83858" y="112870"/>
                  <a:pt x="85650" y="114446"/>
                </a:cubicBezTo>
                <a:cubicBezTo>
                  <a:pt x="88413" y="113170"/>
                  <a:pt x="91101" y="111594"/>
                  <a:pt x="93565" y="109868"/>
                </a:cubicBezTo>
                <a:cubicBezTo>
                  <a:pt x="93192" y="107542"/>
                  <a:pt x="92146" y="104840"/>
                  <a:pt x="90653" y="102063"/>
                </a:cubicBezTo>
                <a:cubicBezTo>
                  <a:pt x="92370" y="100863"/>
                  <a:pt x="94013" y="99512"/>
                  <a:pt x="95507" y="98011"/>
                </a:cubicBezTo>
                <a:cubicBezTo>
                  <a:pt x="97896" y="100037"/>
                  <a:pt x="100435" y="101463"/>
                  <a:pt x="102601" y="102363"/>
                </a:cubicBezTo>
                <a:cubicBezTo>
                  <a:pt x="104766" y="100187"/>
                  <a:pt x="106782" y="97861"/>
                  <a:pt x="108574" y="95309"/>
                </a:cubicBezTo>
                <a:cubicBezTo>
                  <a:pt x="107380" y="93283"/>
                  <a:pt x="105513" y="91031"/>
                  <a:pt x="103198" y="89005"/>
                </a:cubicBezTo>
                <a:cubicBezTo>
                  <a:pt x="104318" y="87279"/>
                  <a:pt x="105364" y="85403"/>
                  <a:pt x="106334" y="83527"/>
                </a:cubicBezTo>
                <a:cubicBezTo>
                  <a:pt x="109247" y="84577"/>
                  <a:pt x="112084" y="85103"/>
                  <a:pt x="114474" y="85178"/>
                </a:cubicBezTo>
                <a:cubicBezTo>
                  <a:pt x="115743" y="82401"/>
                  <a:pt x="116789" y="79474"/>
                  <a:pt x="117685" y="76472"/>
                </a:cubicBezTo>
                <a:cubicBezTo>
                  <a:pt x="115818" y="74971"/>
                  <a:pt x="113279" y="73545"/>
                  <a:pt x="110441" y="72420"/>
                </a:cubicBezTo>
                <a:close/>
                <a:moveTo>
                  <a:pt x="52271" y="102814"/>
                </a:moveTo>
                <a:cubicBezTo>
                  <a:pt x="28674" y="98536"/>
                  <a:pt x="13067" y="75872"/>
                  <a:pt x="17324" y="52232"/>
                </a:cubicBezTo>
                <a:cubicBezTo>
                  <a:pt x="21655" y="28517"/>
                  <a:pt x="44206" y="12833"/>
                  <a:pt x="67728" y="17110"/>
                </a:cubicBezTo>
                <a:cubicBezTo>
                  <a:pt x="91325" y="21463"/>
                  <a:pt x="106932" y="44127"/>
                  <a:pt x="102601" y="67767"/>
                </a:cubicBezTo>
                <a:cubicBezTo>
                  <a:pt x="98344" y="91407"/>
                  <a:pt x="75793" y="107166"/>
                  <a:pt x="52271" y="102814"/>
                </a:cubicBezTo>
                <a:close/>
              </a:path>
            </a:pathLst>
          </a:custGeom>
          <a:solidFill>
            <a:srgbClr val="CBCBCB"/>
          </a:solidFill>
          <a:ln>
            <a:noFill/>
          </a:ln>
        </p:spPr>
        <p:txBody>
          <a:bodyPr lIns="91425" tIns="45700" rIns="91425" bIns="45700" anchor="t" anchorCtr="0">
            <a:noAutofit/>
          </a:bodyPr>
          <a:lstStyle/>
          <a:p>
            <a:endParaRPr sz="1350" dirty="0">
              <a:solidFill>
                <a:schemeClr val="dk1"/>
              </a:solidFill>
              <a:latin typeface="Calibri"/>
              <a:ea typeface="Calibri"/>
              <a:cs typeface="Calibri"/>
              <a:sym typeface="Calibri"/>
            </a:endParaRPr>
          </a:p>
        </p:txBody>
      </p:sp>
      <p:sp>
        <p:nvSpPr>
          <p:cNvPr id="899" name="Shape 899"/>
          <p:cNvSpPr/>
          <p:nvPr/>
        </p:nvSpPr>
        <p:spPr>
          <a:xfrm>
            <a:off x="2652522" y="2125911"/>
            <a:ext cx="902848" cy="939910"/>
          </a:xfrm>
          <a:custGeom>
            <a:avLst/>
            <a:gdLst/>
            <a:ahLst/>
            <a:cxnLst/>
            <a:rect l="0" t="0" r="0" b="0"/>
            <a:pathLst>
              <a:path w="120000" h="120000" extrusionOk="0">
                <a:moveTo>
                  <a:pt x="84694" y="991"/>
                </a:moveTo>
                <a:lnTo>
                  <a:pt x="84694" y="991"/>
                </a:lnTo>
                <a:lnTo>
                  <a:pt x="82586" y="775"/>
                </a:lnTo>
                <a:lnTo>
                  <a:pt x="80574" y="560"/>
                </a:lnTo>
                <a:lnTo>
                  <a:pt x="76550" y="301"/>
                </a:lnTo>
                <a:lnTo>
                  <a:pt x="72766" y="86"/>
                </a:lnTo>
                <a:lnTo>
                  <a:pt x="69221" y="0"/>
                </a:lnTo>
                <a:lnTo>
                  <a:pt x="65772" y="86"/>
                </a:lnTo>
                <a:lnTo>
                  <a:pt x="62610" y="172"/>
                </a:lnTo>
                <a:lnTo>
                  <a:pt x="59736" y="344"/>
                </a:lnTo>
                <a:lnTo>
                  <a:pt x="57053" y="560"/>
                </a:lnTo>
                <a:lnTo>
                  <a:pt x="54610" y="775"/>
                </a:lnTo>
                <a:lnTo>
                  <a:pt x="52550" y="1034"/>
                </a:lnTo>
                <a:lnTo>
                  <a:pt x="50730" y="1293"/>
                </a:lnTo>
                <a:lnTo>
                  <a:pt x="49197" y="1551"/>
                </a:lnTo>
                <a:lnTo>
                  <a:pt x="47089" y="1939"/>
                </a:lnTo>
                <a:lnTo>
                  <a:pt x="46419" y="2112"/>
                </a:lnTo>
                <a:lnTo>
                  <a:pt x="46419" y="2112"/>
                </a:lnTo>
                <a:lnTo>
                  <a:pt x="48095" y="2025"/>
                </a:lnTo>
                <a:lnTo>
                  <a:pt x="50059" y="2025"/>
                </a:lnTo>
                <a:lnTo>
                  <a:pt x="52550" y="2112"/>
                </a:lnTo>
                <a:lnTo>
                  <a:pt x="55329" y="2241"/>
                </a:lnTo>
                <a:lnTo>
                  <a:pt x="56814" y="2370"/>
                </a:lnTo>
                <a:lnTo>
                  <a:pt x="58347" y="2543"/>
                </a:lnTo>
                <a:lnTo>
                  <a:pt x="59832" y="2715"/>
                </a:lnTo>
                <a:lnTo>
                  <a:pt x="61317" y="2931"/>
                </a:lnTo>
                <a:lnTo>
                  <a:pt x="62802" y="3275"/>
                </a:lnTo>
                <a:lnTo>
                  <a:pt x="64239" y="3577"/>
                </a:lnTo>
                <a:lnTo>
                  <a:pt x="64239" y="3577"/>
                </a:lnTo>
                <a:lnTo>
                  <a:pt x="66107" y="4181"/>
                </a:lnTo>
                <a:lnTo>
                  <a:pt x="67832" y="4827"/>
                </a:lnTo>
                <a:lnTo>
                  <a:pt x="69269" y="5387"/>
                </a:lnTo>
                <a:lnTo>
                  <a:pt x="70514" y="6034"/>
                </a:lnTo>
                <a:lnTo>
                  <a:pt x="71568" y="6637"/>
                </a:lnTo>
                <a:lnTo>
                  <a:pt x="72383" y="7198"/>
                </a:lnTo>
                <a:lnTo>
                  <a:pt x="73101" y="7801"/>
                </a:lnTo>
                <a:lnTo>
                  <a:pt x="73628" y="8318"/>
                </a:lnTo>
                <a:lnTo>
                  <a:pt x="74059" y="8879"/>
                </a:lnTo>
                <a:lnTo>
                  <a:pt x="74347" y="9353"/>
                </a:lnTo>
                <a:lnTo>
                  <a:pt x="74586" y="9784"/>
                </a:lnTo>
                <a:lnTo>
                  <a:pt x="74730" y="10129"/>
                </a:lnTo>
                <a:lnTo>
                  <a:pt x="74778" y="10387"/>
                </a:lnTo>
                <a:lnTo>
                  <a:pt x="74826" y="10689"/>
                </a:lnTo>
                <a:lnTo>
                  <a:pt x="74778" y="10818"/>
                </a:lnTo>
                <a:lnTo>
                  <a:pt x="74778" y="10905"/>
                </a:lnTo>
                <a:lnTo>
                  <a:pt x="74778" y="10905"/>
                </a:lnTo>
                <a:lnTo>
                  <a:pt x="71281" y="12586"/>
                </a:lnTo>
                <a:lnTo>
                  <a:pt x="67832" y="14353"/>
                </a:lnTo>
                <a:lnTo>
                  <a:pt x="64526" y="16206"/>
                </a:lnTo>
                <a:lnTo>
                  <a:pt x="61221" y="18189"/>
                </a:lnTo>
                <a:lnTo>
                  <a:pt x="57964" y="20172"/>
                </a:lnTo>
                <a:lnTo>
                  <a:pt x="54802" y="22284"/>
                </a:lnTo>
                <a:lnTo>
                  <a:pt x="51688" y="24396"/>
                </a:lnTo>
                <a:lnTo>
                  <a:pt x="48670" y="26681"/>
                </a:lnTo>
                <a:lnTo>
                  <a:pt x="45700" y="29008"/>
                </a:lnTo>
                <a:lnTo>
                  <a:pt x="42778" y="31379"/>
                </a:lnTo>
                <a:lnTo>
                  <a:pt x="39952" y="33836"/>
                </a:lnTo>
                <a:lnTo>
                  <a:pt x="37173" y="36336"/>
                </a:lnTo>
                <a:lnTo>
                  <a:pt x="34491" y="38879"/>
                </a:lnTo>
                <a:lnTo>
                  <a:pt x="31904" y="41551"/>
                </a:lnTo>
                <a:lnTo>
                  <a:pt x="29413" y="44267"/>
                </a:lnTo>
                <a:lnTo>
                  <a:pt x="26922" y="47025"/>
                </a:lnTo>
                <a:lnTo>
                  <a:pt x="24526" y="49870"/>
                </a:lnTo>
                <a:lnTo>
                  <a:pt x="22275" y="52758"/>
                </a:lnTo>
                <a:lnTo>
                  <a:pt x="20119" y="55732"/>
                </a:lnTo>
                <a:lnTo>
                  <a:pt x="17964" y="58706"/>
                </a:lnTo>
                <a:lnTo>
                  <a:pt x="15952" y="61724"/>
                </a:lnTo>
                <a:lnTo>
                  <a:pt x="14035" y="64870"/>
                </a:lnTo>
                <a:lnTo>
                  <a:pt x="12215" y="68017"/>
                </a:lnTo>
                <a:lnTo>
                  <a:pt x="10443" y="71206"/>
                </a:lnTo>
                <a:lnTo>
                  <a:pt x="8766" y="74482"/>
                </a:lnTo>
                <a:lnTo>
                  <a:pt x="7233" y="77758"/>
                </a:lnTo>
                <a:lnTo>
                  <a:pt x="5844" y="81120"/>
                </a:lnTo>
                <a:lnTo>
                  <a:pt x="4455" y="84525"/>
                </a:lnTo>
                <a:lnTo>
                  <a:pt x="3209" y="87931"/>
                </a:lnTo>
                <a:lnTo>
                  <a:pt x="2059" y="91465"/>
                </a:lnTo>
                <a:lnTo>
                  <a:pt x="958" y="94956"/>
                </a:lnTo>
                <a:lnTo>
                  <a:pt x="0" y="98491"/>
                </a:lnTo>
                <a:lnTo>
                  <a:pt x="10730" y="120000"/>
                </a:lnTo>
                <a:lnTo>
                  <a:pt x="10730" y="120000"/>
                </a:lnTo>
                <a:lnTo>
                  <a:pt x="10970" y="117413"/>
                </a:lnTo>
                <a:lnTo>
                  <a:pt x="11209" y="114827"/>
                </a:lnTo>
                <a:lnTo>
                  <a:pt x="11592" y="112284"/>
                </a:lnTo>
                <a:lnTo>
                  <a:pt x="11976" y="109741"/>
                </a:lnTo>
                <a:lnTo>
                  <a:pt x="12407" y="107241"/>
                </a:lnTo>
                <a:lnTo>
                  <a:pt x="12934" y="104741"/>
                </a:lnTo>
                <a:lnTo>
                  <a:pt x="13461" y="102198"/>
                </a:lnTo>
                <a:lnTo>
                  <a:pt x="14131" y="99784"/>
                </a:lnTo>
                <a:lnTo>
                  <a:pt x="14754" y="97327"/>
                </a:lnTo>
                <a:lnTo>
                  <a:pt x="15473" y="94870"/>
                </a:lnTo>
                <a:lnTo>
                  <a:pt x="16287" y="92456"/>
                </a:lnTo>
                <a:lnTo>
                  <a:pt x="17149" y="90086"/>
                </a:lnTo>
                <a:lnTo>
                  <a:pt x="18011" y="87715"/>
                </a:lnTo>
                <a:lnTo>
                  <a:pt x="18970" y="85387"/>
                </a:lnTo>
                <a:lnTo>
                  <a:pt x="19976" y="83060"/>
                </a:lnTo>
                <a:lnTo>
                  <a:pt x="21029" y="80775"/>
                </a:lnTo>
                <a:lnTo>
                  <a:pt x="22179" y="78448"/>
                </a:lnTo>
                <a:lnTo>
                  <a:pt x="23281" y="76250"/>
                </a:lnTo>
                <a:lnTo>
                  <a:pt x="24526" y="74051"/>
                </a:lnTo>
                <a:lnTo>
                  <a:pt x="25772" y="71810"/>
                </a:lnTo>
                <a:lnTo>
                  <a:pt x="27065" y="69698"/>
                </a:lnTo>
                <a:lnTo>
                  <a:pt x="28455" y="67543"/>
                </a:lnTo>
                <a:lnTo>
                  <a:pt x="29796" y="65431"/>
                </a:lnTo>
                <a:lnTo>
                  <a:pt x="31281" y="63362"/>
                </a:lnTo>
                <a:lnTo>
                  <a:pt x="32766" y="61250"/>
                </a:lnTo>
                <a:lnTo>
                  <a:pt x="34299" y="59224"/>
                </a:lnTo>
                <a:lnTo>
                  <a:pt x="35928" y="57284"/>
                </a:lnTo>
                <a:lnTo>
                  <a:pt x="37508" y="55301"/>
                </a:lnTo>
                <a:lnTo>
                  <a:pt x="39185" y="53362"/>
                </a:lnTo>
                <a:lnTo>
                  <a:pt x="40910" y="51465"/>
                </a:lnTo>
                <a:lnTo>
                  <a:pt x="42682" y="49612"/>
                </a:lnTo>
                <a:lnTo>
                  <a:pt x="44455" y="47801"/>
                </a:lnTo>
                <a:lnTo>
                  <a:pt x="46275" y="45991"/>
                </a:lnTo>
                <a:lnTo>
                  <a:pt x="48191" y="44224"/>
                </a:lnTo>
                <a:lnTo>
                  <a:pt x="50107" y="42456"/>
                </a:lnTo>
                <a:lnTo>
                  <a:pt x="52071" y="40775"/>
                </a:lnTo>
                <a:lnTo>
                  <a:pt x="54035" y="39094"/>
                </a:lnTo>
                <a:lnTo>
                  <a:pt x="56095" y="37500"/>
                </a:lnTo>
                <a:lnTo>
                  <a:pt x="58203" y="35905"/>
                </a:lnTo>
                <a:lnTo>
                  <a:pt x="60263" y="34353"/>
                </a:lnTo>
                <a:lnTo>
                  <a:pt x="62371" y="32887"/>
                </a:lnTo>
                <a:lnTo>
                  <a:pt x="64574" y="31379"/>
                </a:lnTo>
                <a:lnTo>
                  <a:pt x="66826" y="29956"/>
                </a:lnTo>
                <a:lnTo>
                  <a:pt x="69029" y="28577"/>
                </a:lnTo>
                <a:lnTo>
                  <a:pt x="71329" y="27241"/>
                </a:lnTo>
                <a:lnTo>
                  <a:pt x="73628" y="25905"/>
                </a:lnTo>
                <a:lnTo>
                  <a:pt x="76023" y="24612"/>
                </a:lnTo>
                <a:lnTo>
                  <a:pt x="78371" y="23448"/>
                </a:lnTo>
                <a:lnTo>
                  <a:pt x="80766" y="22241"/>
                </a:lnTo>
                <a:lnTo>
                  <a:pt x="83161" y="21120"/>
                </a:lnTo>
                <a:lnTo>
                  <a:pt x="85652" y="20043"/>
                </a:lnTo>
                <a:lnTo>
                  <a:pt x="88143" y="18965"/>
                </a:lnTo>
                <a:lnTo>
                  <a:pt x="90682" y="17974"/>
                </a:lnTo>
                <a:lnTo>
                  <a:pt x="93269" y="17025"/>
                </a:lnTo>
                <a:lnTo>
                  <a:pt x="95808" y="16120"/>
                </a:lnTo>
                <a:lnTo>
                  <a:pt x="98395" y="15258"/>
                </a:lnTo>
                <a:lnTo>
                  <a:pt x="100982" y="14439"/>
                </a:lnTo>
                <a:lnTo>
                  <a:pt x="103664" y="13663"/>
                </a:lnTo>
                <a:lnTo>
                  <a:pt x="106347" y="12974"/>
                </a:lnTo>
                <a:lnTo>
                  <a:pt x="109077" y="12284"/>
                </a:lnTo>
                <a:lnTo>
                  <a:pt x="111760" y="11681"/>
                </a:lnTo>
                <a:lnTo>
                  <a:pt x="114491" y="11077"/>
                </a:lnTo>
                <a:lnTo>
                  <a:pt x="117221" y="10560"/>
                </a:lnTo>
                <a:lnTo>
                  <a:pt x="120000" y="10129"/>
                </a:lnTo>
                <a:lnTo>
                  <a:pt x="120000" y="10129"/>
                </a:lnTo>
                <a:lnTo>
                  <a:pt x="119377" y="9827"/>
                </a:lnTo>
                <a:lnTo>
                  <a:pt x="117365" y="9008"/>
                </a:lnTo>
                <a:lnTo>
                  <a:pt x="114155" y="7844"/>
                </a:lnTo>
                <a:lnTo>
                  <a:pt x="112143" y="7155"/>
                </a:lnTo>
                <a:lnTo>
                  <a:pt x="109892" y="6422"/>
                </a:lnTo>
                <a:lnTo>
                  <a:pt x="107401" y="5646"/>
                </a:lnTo>
                <a:lnTo>
                  <a:pt x="104670" y="4913"/>
                </a:lnTo>
                <a:lnTo>
                  <a:pt x="101796" y="4137"/>
                </a:lnTo>
                <a:lnTo>
                  <a:pt x="98634" y="3362"/>
                </a:lnTo>
                <a:lnTo>
                  <a:pt x="95377" y="2672"/>
                </a:lnTo>
                <a:lnTo>
                  <a:pt x="91928" y="2025"/>
                </a:lnTo>
                <a:lnTo>
                  <a:pt x="88383" y="1465"/>
                </a:lnTo>
                <a:lnTo>
                  <a:pt x="84694" y="991"/>
                </a:lnTo>
                <a:lnTo>
                  <a:pt x="84694" y="991"/>
                </a:lnTo>
                <a:close/>
              </a:path>
            </a:pathLst>
          </a:custGeom>
          <a:solidFill>
            <a:srgbClr val="CBCBCB"/>
          </a:solidFill>
          <a:ln>
            <a:noFill/>
          </a:ln>
        </p:spPr>
        <p:txBody>
          <a:bodyPr lIns="91425" tIns="45700" rIns="91425" bIns="45700" anchor="t" anchorCtr="0">
            <a:noAutofit/>
          </a:bodyPr>
          <a:lstStyle/>
          <a:p>
            <a:endParaRPr sz="1350">
              <a:solidFill>
                <a:schemeClr val="dk1"/>
              </a:solidFill>
              <a:latin typeface="Calibri"/>
              <a:ea typeface="Calibri"/>
              <a:cs typeface="Calibri"/>
              <a:sym typeface="Calibri"/>
            </a:endParaRPr>
          </a:p>
        </p:txBody>
      </p:sp>
      <p:sp>
        <p:nvSpPr>
          <p:cNvPr id="900" name="Shape 900"/>
          <p:cNvSpPr/>
          <p:nvPr/>
        </p:nvSpPr>
        <p:spPr>
          <a:xfrm rot="15462212" flipV="1">
            <a:off x="5137899" y="4319049"/>
            <a:ext cx="932273" cy="1005840"/>
          </a:xfrm>
          <a:custGeom>
            <a:avLst/>
            <a:gdLst/>
            <a:ahLst/>
            <a:cxnLst/>
            <a:rect l="0" t="0" r="0" b="0"/>
            <a:pathLst>
              <a:path w="120000" h="120000" extrusionOk="0">
                <a:moveTo>
                  <a:pt x="84694" y="991"/>
                </a:moveTo>
                <a:lnTo>
                  <a:pt x="84694" y="991"/>
                </a:lnTo>
                <a:lnTo>
                  <a:pt x="82586" y="775"/>
                </a:lnTo>
                <a:lnTo>
                  <a:pt x="80574" y="560"/>
                </a:lnTo>
                <a:lnTo>
                  <a:pt x="76550" y="301"/>
                </a:lnTo>
                <a:lnTo>
                  <a:pt x="72766" y="86"/>
                </a:lnTo>
                <a:lnTo>
                  <a:pt x="69221" y="0"/>
                </a:lnTo>
                <a:lnTo>
                  <a:pt x="65772" y="86"/>
                </a:lnTo>
                <a:lnTo>
                  <a:pt x="62610" y="172"/>
                </a:lnTo>
                <a:lnTo>
                  <a:pt x="59736" y="344"/>
                </a:lnTo>
                <a:lnTo>
                  <a:pt x="57053" y="560"/>
                </a:lnTo>
                <a:lnTo>
                  <a:pt x="54610" y="775"/>
                </a:lnTo>
                <a:lnTo>
                  <a:pt x="52550" y="1034"/>
                </a:lnTo>
                <a:lnTo>
                  <a:pt x="50730" y="1293"/>
                </a:lnTo>
                <a:lnTo>
                  <a:pt x="49197" y="1551"/>
                </a:lnTo>
                <a:lnTo>
                  <a:pt x="47089" y="1939"/>
                </a:lnTo>
                <a:lnTo>
                  <a:pt x="46419" y="2112"/>
                </a:lnTo>
                <a:lnTo>
                  <a:pt x="46419" y="2112"/>
                </a:lnTo>
                <a:lnTo>
                  <a:pt x="48095" y="2025"/>
                </a:lnTo>
                <a:lnTo>
                  <a:pt x="50059" y="2025"/>
                </a:lnTo>
                <a:lnTo>
                  <a:pt x="52550" y="2112"/>
                </a:lnTo>
                <a:lnTo>
                  <a:pt x="55329" y="2241"/>
                </a:lnTo>
                <a:lnTo>
                  <a:pt x="56814" y="2370"/>
                </a:lnTo>
                <a:lnTo>
                  <a:pt x="58347" y="2543"/>
                </a:lnTo>
                <a:lnTo>
                  <a:pt x="59832" y="2715"/>
                </a:lnTo>
                <a:lnTo>
                  <a:pt x="61317" y="2931"/>
                </a:lnTo>
                <a:lnTo>
                  <a:pt x="62802" y="3275"/>
                </a:lnTo>
                <a:lnTo>
                  <a:pt x="64239" y="3577"/>
                </a:lnTo>
                <a:lnTo>
                  <a:pt x="64239" y="3577"/>
                </a:lnTo>
                <a:lnTo>
                  <a:pt x="66107" y="4181"/>
                </a:lnTo>
                <a:lnTo>
                  <a:pt x="67832" y="4827"/>
                </a:lnTo>
                <a:lnTo>
                  <a:pt x="69269" y="5387"/>
                </a:lnTo>
                <a:lnTo>
                  <a:pt x="70514" y="6034"/>
                </a:lnTo>
                <a:lnTo>
                  <a:pt x="71568" y="6637"/>
                </a:lnTo>
                <a:lnTo>
                  <a:pt x="72383" y="7198"/>
                </a:lnTo>
                <a:lnTo>
                  <a:pt x="73101" y="7801"/>
                </a:lnTo>
                <a:lnTo>
                  <a:pt x="73628" y="8318"/>
                </a:lnTo>
                <a:lnTo>
                  <a:pt x="74059" y="8879"/>
                </a:lnTo>
                <a:lnTo>
                  <a:pt x="74347" y="9353"/>
                </a:lnTo>
                <a:lnTo>
                  <a:pt x="74586" y="9784"/>
                </a:lnTo>
                <a:lnTo>
                  <a:pt x="74730" y="10129"/>
                </a:lnTo>
                <a:lnTo>
                  <a:pt x="74778" y="10387"/>
                </a:lnTo>
                <a:lnTo>
                  <a:pt x="74826" y="10689"/>
                </a:lnTo>
                <a:lnTo>
                  <a:pt x="74778" y="10818"/>
                </a:lnTo>
                <a:lnTo>
                  <a:pt x="74778" y="10905"/>
                </a:lnTo>
                <a:lnTo>
                  <a:pt x="74778" y="10905"/>
                </a:lnTo>
                <a:lnTo>
                  <a:pt x="71281" y="12586"/>
                </a:lnTo>
                <a:lnTo>
                  <a:pt x="67832" y="14353"/>
                </a:lnTo>
                <a:lnTo>
                  <a:pt x="64526" y="16206"/>
                </a:lnTo>
                <a:lnTo>
                  <a:pt x="61221" y="18189"/>
                </a:lnTo>
                <a:lnTo>
                  <a:pt x="57964" y="20172"/>
                </a:lnTo>
                <a:lnTo>
                  <a:pt x="54802" y="22284"/>
                </a:lnTo>
                <a:lnTo>
                  <a:pt x="51688" y="24396"/>
                </a:lnTo>
                <a:lnTo>
                  <a:pt x="48670" y="26681"/>
                </a:lnTo>
                <a:lnTo>
                  <a:pt x="45700" y="29008"/>
                </a:lnTo>
                <a:lnTo>
                  <a:pt x="42778" y="31379"/>
                </a:lnTo>
                <a:lnTo>
                  <a:pt x="39952" y="33836"/>
                </a:lnTo>
                <a:lnTo>
                  <a:pt x="37173" y="36336"/>
                </a:lnTo>
                <a:lnTo>
                  <a:pt x="34491" y="38879"/>
                </a:lnTo>
                <a:lnTo>
                  <a:pt x="31904" y="41551"/>
                </a:lnTo>
                <a:lnTo>
                  <a:pt x="29413" y="44267"/>
                </a:lnTo>
                <a:lnTo>
                  <a:pt x="26922" y="47025"/>
                </a:lnTo>
                <a:lnTo>
                  <a:pt x="24526" y="49870"/>
                </a:lnTo>
                <a:lnTo>
                  <a:pt x="22275" y="52758"/>
                </a:lnTo>
                <a:lnTo>
                  <a:pt x="20119" y="55732"/>
                </a:lnTo>
                <a:lnTo>
                  <a:pt x="17964" y="58706"/>
                </a:lnTo>
                <a:lnTo>
                  <a:pt x="15952" y="61724"/>
                </a:lnTo>
                <a:lnTo>
                  <a:pt x="14035" y="64870"/>
                </a:lnTo>
                <a:lnTo>
                  <a:pt x="12215" y="68017"/>
                </a:lnTo>
                <a:lnTo>
                  <a:pt x="10443" y="71206"/>
                </a:lnTo>
                <a:lnTo>
                  <a:pt x="8766" y="74482"/>
                </a:lnTo>
                <a:lnTo>
                  <a:pt x="7233" y="77758"/>
                </a:lnTo>
                <a:lnTo>
                  <a:pt x="5844" y="81120"/>
                </a:lnTo>
                <a:lnTo>
                  <a:pt x="4455" y="84525"/>
                </a:lnTo>
                <a:lnTo>
                  <a:pt x="3209" y="87931"/>
                </a:lnTo>
                <a:lnTo>
                  <a:pt x="2059" y="91465"/>
                </a:lnTo>
                <a:lnTo>
                  <a:pt x="958" y="94956"/>
                </a:lnTo>
                <a:lnTo>
                  <a:pt x="0" y="98491"/>
                </a:lnTo>
                <a:lnTo>
                  <a:pt x="10730" y="120000"/>
                </a:lnTo>
                <a:lnTo>
                  <a:pt x="10730" y="120000"/>
                </a:lnTo>
                <a:lnTo>
                  <a:pt x="10970" y="117413"/>
                </a:lnTo>
                <a:lnTo>
                  <a:pt x="11209" y="114827"/>
                </a:lnTo>
                <a:lnTo>
                  <a:pt x="11592" y="112284"/>
                </a:lnTo>
                <a:lnTo>
                  <a:pt x="11976" y="109741"/>
                </a:lnTo>
                <a:lnTo>
                  <a:pt x="12407" y="107241"/>
                </a:lnTo>
                <a:lnTo>
                  <a:pt x="12934" y="104741"/>
                </a:lnTo>
                <a:lnTo>
                  <a:pt x="13461" y="102198"/>
                </a:lnTo>
                <a:lnTo>
                  <a:pt x="14131" y="99784"/>
                </a:lnTo>
                <a:lnTo>
                  <a:pt x="14754" y="97327"/>
                </a:lnTo>
                <a:lnTo>
                  <a:pt x="15473" y="94870"/>
                </a:lnTo>
                <a:lnTo>
                  <a:pt x="16287" y="92456"/>
                </a:lnTo>
                <a:lnTo>
                  <a:pt x="17149" y="90086"/>
                </a:lnTo>
                <a:lnTo>
                  <a:pt x="18011" y="87715"/>
                </a:lnTo>
                <a:lnTo>
                  <a:pt x="18970" y="85387"/>
                </a:lnTo>
                <a:lnTo>
                  <a:pt x="19976" y="83060"/>
                </a:lnTo>
                <a:lnTo>
                  <a:pt x="21029" y="80775"/>
                </a:lnTo>
                <a:lnTo>
                  <a:pt x="22179" y="78448"/>
                </a:lnTo>
                <a:lnTo>
                  <a:pt x="23281" y="76250"/>
                </a:lnTo>
                <a:lnTo>
                  <a:pt x="24526" y="74051"/>
                </a:lnTo>
                <a:lnTo>
                  <a:pt x="25772" y="71810"/>
                </a:lnTo>
                <a:lnTo>
                  <a:pt x="27065" y="69698"/>
                </a:lnTo>
                <a:lnTo>
                  <a:pt x="28455" y="67543"/>
                </a:lnTo>
                <a:lnTo>
                  <a:pt x="29796" y="65431"/>
                </a:lnTo>
                <a:lnTo>
                  <a:pt x="31281" y="63362"/>
                </a:lnTo>
                <a:lnTo>
                  <a:pt x="32766" y="61250"/>
                </a:lnTo>
                <a:lnTo>
                  <a:pt x="34299" y="59224"/>
                </a:lnTo>
                <a:lnTo>
                  <a:pt x="35928" y="57284"/>
                </a:lnTo>
                <a:lnTo>
                  <a:pt x="37508" y="55301"/>
                </a:lnTo>
                <a:lnTo>
                  <a:pt x="39185" y="53362"/>
                </a:lnTo>
                <a:lnTo>
                  <a:pt x="40910" y="51465"/>
                </a:lnTo>
                <a:lnTo>
                  <a:pt x="42682" y="49612"/>
                </a:lnTo>
                <a:lnTo>
                  <a:pt x="44455" y="47801"/>
                </a:lnTo>
                <a:lnTo>
                  <a:pt x="46275" y="45991"/>
                </a:lnTo>
                <a:lnTo>
                  <a:pt x="48191" y="44224"/>
                </a:lnTo>
                <a:lnTo>
                  <a:pt x="50107" y="42456"/>
                </a:lnTo>
                <a:lnTo>
                  <a:pt x="52071" y="40775"/>
                </a:lnTo>
                <a:lnTo>
                  <a:pt x="54035" y="39094"/>
                </a:lnTo>
                <a:lnTo>
                  <a:pt x="56095" y="37500"/>
                </a:lnTo>
                <a:lnTo>
                  <a:pt x="58203" y="35905"/>
                </a:lnTo>
                <a:lnTo>
                  <a:pt x="60263" y="34353"/>
                </a:lnTo>
                <a:lnTo>
                  <a:pt x="62371" y="32887"/>
                </a:lnTo>
                <a:lnTo>
                  <a:pt x="64574" y="31379"/>
                </a:lnTo>
                <a:lnTo>
                  <a:pt x="66826" y="29956"/>
                </a:lnTo>
                <a:lnTo>
                  <a:pt x="69029" y="28577"/>
                </a:lnTo>
                <a:lnTo>
                  <a:pt x="71329" y="27241"/>
                </a:lnTo>
                <a:lnTo>
                  <a:pt x="73628" y="25905"/>
                </a:lnTo>
                <a:lnTo>
                  <a:pt x="76023" y="24612"/>
                </a:lnTo>
                <a:lnTo>
                  <a:pt x="78371" y="23448"/>
                </a:lnTo>
                <a:lnTo>
                  <a:pt x="80766" y="22241"/>
                </a:lnTo>
                <a:lnTo>
                  <a:pt x="83161" y="21120"/>
                </a:lnTo>
                <a:lnTo>
                  <a:pt x="85652" y="20043"/>
                </a:lnTo>
                <a:lnTo>
                  <a:pt x="88143" y="18965"/>
                </a:lnTo>
                <a:lnTo>
                  <a:pt x="90682" y="17974"/>
                </a:lnTo>
                <a:lnTo>
                  <a:pt x="93269" y="17025"/>
                </a:lnTo>
                <a:lnTo>
                  <a:pt x="95808" y="16120"/>
                </a:lnTo>
                <a:lnTo>
                  <a:pt x="98395" y="15258"/>
                </a:lnTo>
                <a:lnTo>
                  <a:pt x="100982" y="14439"/>
                </a:lnTo>
                <a:lnTo>
                  <a:pt x="103664" y="13663"/>
                </a:lnTo>
                <a:lnTo>
                  <a:pt x="106347" y="12974"/>
                </a:lnTo>
                <a:lnTo>
                  <a:pt x="109077" y="12284"/>
                </a:lnTo>
                <a:lnTo>
                  <a:pt x="111760" y="11681"/>
                </a:lnTo>
                <a:lnTo>
                  <a:pt x="114491" y="11077"/>
                </a:lnTo>
                <a:lnTo>
                  <a:pt x="117221" y="10560"/>
                </a:lnTo>
                <a:lnTo>
                  <a:pt x="120000" y="10129"/>
                </a:lnTo>
                <a:lnTo>
                  <a:pt x="120000" y="10129"/>
                </a:lnTo>
                <a:lnTo>
                  <a:pt x="119377" y="9827"/>
                </a:lnTo>
                <a:lnTo>
                  <a:pt x="117365" y="9008"/>
                </a:lnTo>
                <a:lnTo>
                  <a:pt x="114155" y="7844"/>
                </a:lnTo>
                <a:lnTo>
                  <a:pt x="112143" y="7155"/>
                </a:lnTo>
                <a:lnTo>
                  <a:pt x="109892" y="6422"/>
                </a:lnTo>
                <a:lnTo>
                  <a:pt x="107401" y="5646"/>
                </a:lnTo>
                <a:lnTo>
                  <a:pt x="104670" y="4913"/>
                </a:lnTo>
                <a:lnTo>
                  <a:pt x="101796" y="4137"/>
                </a:lnTo>
                <a:lnTo>
                  <a:pt x="98634" y="3362"/>
                </a:lnTo>
                <a:lnTo>
                  <a:pt x="95377" y="2672"/>
                </a:lnTo>
                <a:lnTo>
                  <a:pt x="91928" y="2025"/>
                </a:lnTo>
                <a:lnTo>
                  <a:pt x="88383" y="1465"/>
                </a:lnTo>
                <a:lnTo>
                  <a:pt x="84694" y="991"/>
                </a:lnTo>
                <a:lnTo>
                  <a:pt x="84694" y="991"/>
                </a:lnTo>
                <a:close/>
              </a:path>
            </a:pathLst>
          </a:custGeom>
          <a:solidFill>
            <a:srgbClr val="CBCBCB"/>
          </a:solidFill>
          <a:ln>
            <a:noFill/>
          </a:ln>
        </p:spPr>
        <p:txBody>
          <a:bodyPr lIns="91425" tIns="45700" rIns="91425" bIns="45700" anchor="t" anchorCtr="0">
            <a:noAutofit/>
          </a:bodyPr>
          <a:lstStyle/>
          <a:p>
            <a:endParaRPr sz="1350">
              <a:solidFill>
                <a:schemeClr val="dk1"/>
              </a:solidFill>
              <a:latin typeface="Calibri"/>
              <a:ea typeface="Calibri"/>
              <a:cs typeface="Calibri"/>
              <a:sym typeface="Calibri"/>
            </a:endParaRPr>
          </a:p>
        </p:txBody>
      </p:sp>
      <p:sp>
        <p:nvSpPr>
          <p:cNvPr id="905" name="Shape 905"/>
          <p:cNvSpPr/>
          <p:nvPr/>
        </p:nvSpPr>
        <p:spPr>
          <a:xfrm>
            <a:off x="4274451" y="3647938"/>
            <a:ext cx="1241053" cy="1162061"/>
          </a:xfrm>
          <a:prstGeom prst="ellipse">
            <a:avLst/>
          </a:prstGeom>
          <a:solidFill>
            <a:schemeClr val="accent1"/>
          </a:solidFill>
          <a:ln>
            <a:noFill/>
          </a:ln>
        </p:spPr>
        <p:txBody>
          <a:bodyPr lIns="91425" tIns="45700" rIns="91425" bIns="45700" anchor="ctr" anchorCtr="0">
            <a:noAutofit/>
          </a:bodyPr>
          <a:lstStyle/>
          <a:p>
            <a:pPr algn="ctr"/>
            <a:endParaRPr sz="1350">
              <a:solidFill>
                <a:schemeClr val="lt1"/>
              </a:solidFill>
              <a:latin typeface="Calibri"/>
              <a:ea typeface="Calibri"/>
              <a:cs typeface="Calibri"/>
              <a:sym typeface="Calibri"/>
            </a:endParaRPr>
          </a:p>
        </p:txBody>
      </p:sp>
      <p:sp>
        <p:nvSpPr>
          <p:cNvPr id="911" name="Shape 911"/>
          <p:cNvSpPr txBox="1"/>
          <p:nvPr/>
        </p:nvSpPr>
        <p:spPr>
          <a:xfrm>
            <a:off x="300098" y="3885575"/>
            <a:ext cx="1928750" cy="169372"/>
          </a:xfrm>
          <a:prstGeom prst="rect">
            <a:avLst/>
          </a:prstGeom>
          <a:noFill/>
          <a:ln>
            <a:noFill/>
          </a:ln>
        </p:spPr>
        <p:txBody>
          <a:bodyPr lIns="0" tIns="0" rIns="0" bIns="0" anchor="t" anchorCtr="0">
            <a:noAutofit/>
          </a:bodyPr>
          <a:lstStyle/>
          <a:p>
            <a:pPr algn="r">
              <a:buSzPct val="25000"/>
            </a:pPr>
            <a:r>
              <a:rPr lang="en-US" b="1" dirty="0">
                <a:solidFill>
                  <a:schemeClr val="lt1"/>
                </a:solidFill>
                <a:latin typeface="Lato"/>
                <a:ea typeface="Lato"/>
                <a:cs typeface="Lato"/>
                <a:sym typeface="Lato"/>
              </a:rPr>
              <a:t>Micro Framework Shiny</a:t>
            </a:r>
            <a:endParaRPr lang="en-US" sz="900" b="1" dirty="0">
              <a:solidFill>
                <a:schemeClr val="lt1"/>
              </a:solidFill>
              <a:latin typeface="Lato"/>
              <a:ea typeface="Lato"/>
              <a:cs typeface="Lato"/>
              <a:sym typeface="Lato"/>
            </a:endParaRPr>
          </a:p>
        </p:txBody>
      </p:sp>
      <p:sp>
        <p:nvSpPr>
          <p:cNvPr id="912" name="Shape 912"/>
          <p:cNvSpPr txBox="1"/>
          <p:nvPr/>
        </p:nvSpPr>
        <p:spPr>
          <a:xfrm>
            <a:off x="300098" y="4089483"/>
            <a:ext cx="1928750" cy="461664"/>
          </a:xfrm>
          <a:prstGeom prst="rect">
            <a:avLst/>
          </a:prstGeom>
          <a:noFill/>
          <a:ln>
            <a:noFill/>
          </a:ln>
        </p:spPr>
        <p:txBody>
          <a:bodyPr lIns="0" tIns="0" rIns="0" bIns="0" anchor="t" anchorCtr="0">
            <a:noAutofit/>
          </a:bodyPr>
          <a:lstStyle/>
          <a:p>
            <a:pPr algn="r">
              <a:lnSpc>
                <a:spcPct val="125000"/>
              </a:lnSpc>
              <a:buSzPct val="25000"/>
            </a:pPr>
            <a:r>
              <a:rPr lang="en-US" sz="1200" dirty="0" err="1">
                <a:solidFill>
                  <a:schemeClr val="lt1"/>
                </a:solidFill>
                <a:latin typeface="Lato"/>
                <a:ea typeface="Lato"/>
                <a:cs typeface="Lato"/>
                <a:sym typeface="Lato"/>
              </a:rPr>
              <a:t>Pengembangan</a:t>
            </a:r>
            <a:r>
              <a:rPr lang="en-US" sz="1200" dirty="0">
                <a:solidFill>
                  <a:schemeClr val="lt1"/>
                </a:solidFill>
                <a:latin typeface="Lato"/>
                <a:ea typeface="Lato"/>
                <a:cs typeface="Lato"/>
                <a:sym typeface="Lato"/>
              </a:rPr>
              <a:t> web </a:t>
            </a:r>
            <a:r>
              <a:rPr lang="en-US" sz="1200" dirty="0" err="1">
                <a:solidFill>
                  <a:schemeClr val="lt1"/>
                </a:solidFill>
                <a:latin typeface="Lato"/>
                <a:ea typeface="Lato"/>
                <a:cs typeface="Lato"/>
                <a:sym typeface="Lato"/>
              </a:rPr>
              <a:t>interaktif</a:t>
            </a:r>
            <a:r>
              <a:rPr lang="en-US" sz="1200" dirty="0">
                <a:solidFill>
                  <a:schemeClr val="lt1"/>
                </a:solidFill>
                <a:latin typeface="Lato"/>
                <a:ea typeface="Lato"/>
                <a:cs typeface="Lato"/>
                <a:sym typeface="Lato"/>
              </a:rPr>
              <a:t> </a:t>
            </a:r>
            <a:r>
              <a:rPr lang="en-US" sz="1200" dirty="0" err="1">
                <a:solidFill>
                  <a:schemeClr val="lt1"/>
                </a:solidFill>
                <a:latin typeface="Lato"/>
                <a:ea typeface="Lato"/>
                <a:cs typeface="Lato"/>
                <a:sym typeface="Lato"/>
              </a:rPr>
              <a:t>menggunakan</a:t>
            </a:r>
            <a:r>
              <a:rPr lang="en-US" sz="1200" dirty="0">
                <a:solidFill>
                  <a:schemeClr val="lt1"/>
                </a:solidFill>
                <a:latin typeface="Lato"/>
                <a:ea typeface="Lato"/>
                <a:cs typeface="Lato"/>
                <a:sym typeface="Lato"/>
              </a:rPr>
              <a:t> </a:t>
            </a:r>
            <a:r>
              <a:rPr lang="en-US" sz="1200" dirty="0" err="1">
                <a:solidFill>
                  <a:schemeClr val="lt1"/>
                </a:solidFill>
                <a:latin typeface="Lato"/>
                <a:ea typeface="Lato"/>
                <a:cs typeface="Lato"/>
                <a:sym typeface="Lato"/>
              </a:rPr>
              <a:t>bahasa</a:t>
            </a:r>
            <a:r>
              <a:rPr lang="en-US" sz="1200" dirty="0">
                <a:solidFill>
                  <a:schemeClr val="lt1"/>
                </a:solidFill>
                <a:latin typeface="Lato"/>
                <a:ea typeface="Lato"/>
                <a:cs typeface="Lato"/>
                <a:sym typeface="Lato"/>
              </a:rPr>
              <a:t> R</a:t>
            </a:r>
            <a:endParaRPr lang="en-US" sz="800" dirty="0">
              <a:solidFill>
                <a:schemeClr val="lt1"/>
              </a:solidFill>
              <a:latin typeface="Lato"/>
              <a:ea typeface="Lato"/>
              <a:cs typeface="Lato"/>
              <a:sym typeface="Lato"/>
            </a:endParaRPr>
          </a:p>
        </p:txBody>
      </p:sp>
      <p:sp>
        <p:nvSpPr>
          <p:cNvPr id="913" name="Shape 913"/>
          <p:cNvSpPr txBox="1"/>
          <p:nvPr/>
        </p:nvSpPr>
        <p:spPr>
          <a:xfrm>
            <a:off x="684212" y="2272121"/>
            <a:ext cx="1544636" cy="138499"/>
          </a:xfrm>
          <a:prstGeom prst="rect">
            <a:avLst/>
          </a:prstGeom>
          <a:noFill/>
          <a:ln>
            <a:noFill/>
          </a:ln>
        </p:spPr>
        <p:txBody>
          <a:bodyPr lIns="0" tIns="0" rIns="0" bIns="0" anchor="t" anchorCtr="0">
            <a:noAutofit/>
          </a:bodyPr>
          <a:lstStyle/>
          <a:p>
            <a:pPr algn="r">
              <a:buSzPct val="25000"/>
            </a:pPr>
            <a:r>
              <a:rPr lang="en-US" b="1" dirty="0">
                <a:solidFill>
                  <a:schemeClr val="lt1"/>
                </a:solidFill>
                <a:latin typeface="Lato"/>
                <a:ea typeface="Lato"/>
                <a:cs typeface="Lato"/>
                <a:sym typeface="Lato"/>
              </a:rPr>
              <a:t>R Studio</a:t>
            </a:r>
            <a:endParaRPr lang="en-US" sz="900" b="1" dirty="0">
              <a:solidFill>
                <a:schemeClr val="lt1"/>
              </a:solidFill>
              <a:latin typeface="Lato"/>
              <a:ea typeface="Lato"/>
              <a:cs typeface="Lato"/>
              <a:sym typeface="Lato"/>
            </a:endParaRPr>
          </a:p>
        </p:txBody>
      </p:sp>
      <p:sp>
        <p:nvSpPr>
          <p:cNvPr id="914" name="Shape 914"/>
          <p:cNvSpPr txBox="1"/>
          <p:nvPr/>
        </p:nvSpPr>
        <p:spPr>
          <a:xfrm>
            <a:off x="127000" y="2457587"/>
            <a:ext cx="2101848" cy="461664"/>
          </a:xfrm>
          <a:prstGeom prst="rect">
            <a:avLst/>
          </a:prstGeom>
          <a:noFill/>
          <a:ln>
            <a:noFill/>
          </a:ln>
        </p:spPr>
        <p:txBody>
          <a:bodyPr lIns="0" tIns="0" rIns="0" bIns="0" anchor="t" anchorCtr="0">
            <a:noAutofit/>
          </a:bodyPr>
          <a:lstStyle/>
          <a:p>
            <a:pPr algn="r">
              <a:lnSpc>
                <a:spcPct val="125000"/>
              </a:lnSpc>
              <a:buSzPct val="25000"/>
            </a:pPr>
            <a:r>
              <a:rPr lang="en-US" sz="1200" dirty="0">
                <a:solidFill>
                  <a:schemeClr val="lt1"/>
                </a:solidFill>
                <a:latin typeface="Lato"/>
                <a:ea typeface="Lato"/>
                <a:cs typeface="Lato"/>
                <a:sym typeface="Lato"/>
              </a:rPr>
              <a:t>Program IDE </a:t>
            </a:r>
            <a:r>
              <a:rPr lang="en-US" sz="1200" dirty="0" err="1">
                <a:solidFill>
                  <a:schemeClr val="lt1"/>
                </a:solidFill>
                <a:latin typeface="Lato"/>
                <a:ea typeface="Lato"/>
                <a:cs typeface="Lato"/>
                <a:sym typeface="Lato"/>
              </a:rPr>
              <a:t>untuk</a:t>
            </a:r>
            <a:r>
              <a:rPr lang="en-US" sz="1200" dirty="0">
                <a:solidFill>
                  <a:schemeClr val="lt1"/>
                </a:solidFill>
                <a:latin typeface="Lato"/>
                <a:ea typeface="Lato"/>
                <a:cs typeface="Lato"/>
                <a:sym typeface="Lato"/>
              </a:rPr>
              <a:t> </a:t>
            </a:r>
            <a:r>
              <a:rPr lang="en-US" sz="1200" dirty="0" err="1">
                <a:solidFill>
                  <a:schemeClr val="lt1"/>
                </a:solidFill>
                <a:latin typeface="Lato"/>
                <a:ea typeface="Lato"/>
                <a:cs typeface="Lato"/>
                <a:sym typeface="Lato"/>
              </a:rPr>
              <a:t>pengembangan</a:t>
            </a:r>
            <a:r>
              <a:rPr lang="en-US" sz="1200" dirty="0">
                <a:solidFill>
                  <a:schemeClr val="lt1"/>
                </a:solidFill>
                <a:latin typeface="Lato"/>
                <a:ea typeface="Lato"/>
                <a:cs typeface="Lato"/>
                <a:sym typeface="Lato"/>
              </a:rPr>
              <a:t> </a:t>
            </a:r>
            <a:r>
              <a:rPr lang="en-US" sz="1200" dirty="0" err="1">
                <a:solidFill>
                  <a:schemeClr val="lt1"/>
                </a:solidFill>
                <a:latin typeface="Lato"/>
                <a:ea typeface="Lato"/>
                <a:cs typeface="Lato"/>
                <a:sym typeface="Lato"/>
              </a:rPr>
              <a:t>menggunakan</a:t>
            </a:r>
            <a:r>
              <a:rPr lang="en-US" sz="1200" dirty="0">
                <a:solidFill>
                  <a:schemeClr val="lt1"/>
                </a:solidFill>
                <a:latin typeface="Lato"/>
                <a:ea typeface="Lato"/>
                <a:cs typeface="Lato"/>
                <a:sym typeface="Lato"/>
              </a:rPr>
              <a:t> Bahasa R</a:t>
            </a:r>
          </a:p>
        </p:txBody>
      </p:sp>
      <p:sp>
        <p:nvSpPr>
          <p:cNvPr id="915" name="Shape 915"/>
          <p:cNvSpPr txBox="1"/>
          <p:nvPr/>
        </p:nvSpPr>
        <p:spPr>
          <a:xfrm>
            <a:off x="6913563" y="4062298"/>
            <a:ext cx="1544636" cy="138499"/>
          </a:xfrm>
          <a:prstGeom prst="rect">
            <a:avLst/>
          </a:prstGeom>
          <a:noFill/>
          <a:ln>
            <a:noFill/>
          </a:ln>
        </p:spPr>
        <p:txBody>
          <a:bodyPr lIns="0" tIns="0" rIns="0" bIns="0" anchor="t" anchorCtr="0">
            <a:noAutofit/>
          </a:bodyPr>
          <a:lstStyle/>
          <a:p>
            <a:pPr>
              <a:buSzPct val="25000"/>
            </a:pPr>
            <a:r>
              <a:rPr lang="en-US" b="1" dirty="0">
                <a:solidFill>
                  <a:schemeClr val="lt1"/>
                </a:solidFill>
                <a:latin typeface="Lato"/>
                <a:ea typeface="Lato"/>
                <a:cs typeface="Lato"/>
                <a:sym typeface="Lato"/>
              </a:rPr>
              <a:t>Laptop </a:t>
            </a:r>
            <a:r>
              <a:rPr lang="en-US" b="1" dirty="0" err="1">
                <a:solidFill>
                  <a:schemeClr val="lt1"/>
                </a:solidFill>
                <a:latin typeface="Lato"/>
                <a:ea typeface="Lato"/>
                <a:cs typeface="Lato"/>
                <a:sym typeface="Lato"/>
              </a:rPr>
              <a:t>Pribadi</a:t>
            </a:r>
            <a:endParaRPr lang="en-US" b="1" dirty="0">
              <a:solidFill>
                <a:schemeClr val="lt1"/>
              </a:solidFill>
              <a:latin typeface="Lato"/>
              <a:ea typeface="Lato"/>
              <a:cs typeface="Lato"/>
              <a:sym typeface="Lato"/>
            </a:endParaRPr>
          </a:p>
        </p:txBody>
      </p:sp>
      <p:sp>
        <p:nvSpPr>
          <p:cNvPr id="916" name="Shape 916"/>
          <p:cNvSpPr txBox="1"/>
          <p:nvPr/>
        </p:nvSpPr>
        <p:spPr>
          <a:xfrm>
            <a:off x="6913562" y="4285779"/>
            <a:ext cx="2230437" cy="461664"/>
          </a:xfrm>
          <a:prstGeom prst="rect">
            <a:avLst/>
          </a:prstGeom>
          <a:noFill/>
          <a:ln>
            <a:noFill/>
          </a:ln>
        </p:spPr>
        <p:txBody>
          <a:bodyPr lIns="0" tIns="0" rIns="0" bIns="0" anchor="t" anchorCtr="0">
            <a:noAutofit/>
          </a:bodyPr>
          <a:lstStyle/>
          <a:p>
            <a:pPr>
              <a:lnSpc>
                <a:spcPct val="125000"/>
              </a:lnSpc>
              <a:buSzPct val="25000"/>
            </a:pPr>
            <a:r>
              <a:rPr lang="en-US" sz="1200" dirty="0">
                <a:solidFill>
                  <a:schemeClr val="lt1"/>
                </a:solidFill>
                <a:latin typeface="Lato"/>
                <a:ea typeface="Lato"/>
                <a:cs typeface="Lato"/>
                <a:sym typeface="Lato"/>
              </a:rPr>
              <a:t>Intel® Core™ i7-7850H CPU 2.90 </a:t>
            </a:r>
            <a:r>
              <a:rPr lang="en-US" sz="1200" dirty="0" err="1">
                <a:solidFill>
                  <a:schemeClr val="lt1"/>
                </a:solidFill>
                <a:latin typeface="Lato"/>
                <a:ea typeface="Lato"/>
                <a:cs typeface="Lato"/>
                <a:sym typeface="Lato"/>
              </a:rPr>
              <a:t>Ghz</a:t>
            </a:r>
            <a:r>
              <a:rPr lang="en-US" sz="1200" dirty="0">
                <a:solidFill>
                  <a:schemeClr val="lt1"/>
                </a:solidFill>
                <a:latin typeface="Lato"/>
                <a:ea typeface="Lato"/>
                <a:cs typeface="Lato"/>
                <a:sym typeface="Lato"/>
              </a:rPr>
              <a:t>, RAM 8 GB dan Solid State Disk 250 GB</a:t>
            </a:r>
          </a:p>
        </p:txBody>
      </p:sp>
      <p:sp>
        <p:nvSpPr>
          <p:cNvPr id="917" name="Shape 917"/>
          <p:cNvSpPr txBox="1"/>
          <p:nvPr/>
        </p:nvSpPr>
        <p:spPr>
          <a:xfrm>
            <a:off x="6913563" y="2156482"/>
            <a:ext cx="1544636" cy="138499"/>
          </a:xfrm>
          <a:prstGeom prst="rect">
            <a:avLst/>
          </a:prstGeom>
          <a:noFill/>
          <a:ln>
            <a:noFill/>
          </a:ln>
        </p:spPr>
        <p:txBody>
          <a:bodyPr lIns="0" tIns="0" rIns="0" bIns="0" anchor="t" anchorCtr="0">
            <a:noAutofit/>
          </a:bodyPr>
          <a:lstStyle/>
          <a:p>
            <a:pPr>
              <a:buSzPct val="25000"/>
            </a:pPr>
            <a:r>
              <a:rPr lang="en-US" b="1" dirty="0">
                <a:solidFill>
                  <a:schemeClr val="lt1"/>
                </a:solidFill>
                <a:latin typeface="Lato"/>
                <a:ea typeface="Lato"/>
                <a:cs typeface="Lato"/>
                <a:sym typeface="Lato"/>
              </a:rPr>
              <a:t>Bahasa </a:t>
            </a:r>
            <a:r>
              <a:rPr lang="en-US" b="1" dirty="0" err="1">
                <a:solidFill>
                  <a:schemeClr val="lt1"/>
                </a:solidFill>
                <a:latin typeface="Lato"/>
                <a:ea typeface="Lato"/>
                <a:cs typeface="Lato"/>
                <a:sym typeface="Lato"/>
              </a:rPr>
              <a:t>Pemrograman</a:t>
            </a:r>
            <a:r>
              <a:rPr lang="en-US" b="1" dirty="0">
                <a:solidFill>
                  <a:schemeClr val="lt1"/>
                </a:solidFill>
                <a:latin typeface="Lato"/>
                <a:ea typeface="Lato"/>
                <a:cs typeface="Lato"/>
                <a:sym typeface="Lato"/>
              </a:rPr>
              <a:t> R</a:t>
            </a:r>
          </a:p>
        </p:txBody>
      </p:sp>
      <p:sp>
        <p:nvSpPr>
          <p:cNvPr id="918" name="Shape 918"/>
          <p:cNvSpPr txBox="1"/>
          <p:nvPr/>
        </p:nvSpPr>
        <p:spPr>
          <a:xfrm>
            <a:off x="6923588" y="2551385"/>
            <a:ext cx="1544636" cy="461664"/>
          </a:xfrm>
          <a:prstGeom prst="rect">
            <a:avLst/>
          </a:prstGeom>
          <a:noFill/>
          <a:ln>
            <a:noFill/>
          </a:ln>
        </p:spPr>
        <p:txBody>
          <a:bodyPr lIns="0" tIns="0" rIns="0" bIns="0" anchor="t" anchorCtr="0">
            <a:noAutofit/>
          </a:bodyPr>
          <a:lstStyle/>
          <a:p>
            <a:pPr>
              <a:lnSpc>
                <a:spcPct val="125000"/>
              </a:lnSpc>
              <a:buSzPct val="25000"/>
            </a:pPr>
            <a:r>
              <a:rPr lang="en-US" sz="1200" dirty="0" err="1">
                <a:solidFill>
                  <a:schemeClr val="lt1"/>
                </a:solidFill>
                <a:latin typeface="Lato"/>
                <a:ea typeface="Lato"/>
                <a:cs typeface="Lato"/>
                <a:sym typeface="Lato"/>
              </a:rPr>
              <a:t>Versi</a:t>
            </a:r>
            <a:r>
              <a:rPr lang="en-US" sz="1200" dirty="0">
                <a:solidFill>
                  <a:schemeClr val="lt1"/>
                </a:solidFill>
                <a:latin typeface="Lato"/>
                <a:ea typeface="Lato"/>
                <a:cs typeface="Lato"/>
                <a:sym typeface="Lato"/>
              </a:rPr>
              <a:t> 3.51</a:t>
            </a:r>
            <a:endParaRPr lang="en-US" sz="800" dirty="0">
              <a:solidFill>
                <a:schemeClr val="lt1"/>
              </a:solidFill>
              <a:latin typeface="Lato"/>
              <a:ea typeface="Lato"/>
              <a:cs typeface="Lato"/>
              <a:sym typeface="Lato"/>
            </a:endParaRPr>
          </a:p>
        </p:txBody>
      </p:sp>
      <p:grpSp>
        <p:nvGrpSpPr>
          <p:cNvPr id="921" name="Shape 921"/>
          <p:cNvGrpSpPr/>
          <p:nvPr/>
        </p:nvGrpSpPr>
        <p:grpSpPr>
          <a:xfrm>
            <a:off x="2382253" y="2306863"/>
            <a:ext cx="448730" cy="814916"/>
            <a:chOff x="2382253" y="1896471"/>
            <a:chExt cx="973732" cy="814916"/>
          </a:xfrm>
        </p:grpSpPr>
        <p:cxnSp>
          <p:nvCxnSpPr>
            <p:cNvPr id="922" name="Shape 922"/>
            <p:cNvCxnSpPr>
              <a:endCxn id="923" idx="6"/>
            </p:cNvCxnSpPr>
            <p:nvPr/>
          </p:nvCxnSpPr>
          <p:spPr>
            <a:xfrm rot="10800000">
              <a:off x="2440685" y="1925687"/>
              <a:ext cx="915300" cy="785700"/>
            </a:xfrm>
            <a:prstGeom prst="bentConnector3">
              <a:avLst>
                <a:gd name="adj1" fmla="val 50000"/>
              </a:avLst>
            </a:prstGeom>
            <a:noFill/>
            <a:ln w="9525" cap="flat" cmpd="sng">
              <a:solidFill>
                <a:srgbClr val="CBCBCB"/>
              </a:solidFill>
              <a:prstDash val="solid"/>
              <a:miter/>
              <a:headEnd type="none" w="med" len="med"/>
              <a:tailEnd type="none" w="med" len="med"/>
            </a:ln>
          </p:spPr>
        </p:cxnSp>
        <p:sp>
          <p:nvSpPr>
            <p:cNvPr id="923" name="Shape 923"/>
            <p:cNvSpPr/>
            <p:nvPr/>
          </p:nvSpPr>
          <p:spPr>
            <a:xfrm>
              <a:off x="2382253" y="1896471"/>
              <a:ext cx="58432" cy="58432"/>
            </a:xfrm>
            <a:prstGeom prst="ellipse">
              <a:avLst/>
            </a:prstGeom>
            <a:noFill/>
            <a:ln w="9525" cap="flat" cmpd="sng">
              <a:solidFill>
                <a:srgbClr val="CBCBCB"/>
              </a:solidFill>
              <a:prstDash val="solid"/>
              <a:miter/>
              <a:headEnd type="none" w="med" len="med"/>
              <a:tailEnd type="none" w="med" len="med"/>
            </a:ln>
          </p:spPr>
          <p:txBody>
            <a:bodyPr lIns="91425" tIns="45700" rIns="91425" bIns="45700" anchor="ctr" anchorCtr="0">
              <a:noAutofit/>
            </a:bodyPr>
            <a:lstStyle/>
            <a:p>
              <a:pPr algn="ctr"/>
              <a:endParaRPr sz="1350">
                <a:solidFill>
                  <a:schemeClr val="lt1"/>
                </a:solidFill>
                <a:latin typeface="Calibri"/>
                <a:ea typeface="Calibri"/>
                <a:cs typeface="Calibri"/>
                <a:sym typeface="Calibri"/>
              </a:endParaRPr>
            </a:p>
          </p:txBody>
        </p:sp>
      </p:grpSp>
      <p:grpSp>
        <p:nvGrpSpPr>
          <p:cNvPr id="924" name="Shape 924"/>
          <p:cNvGrpSpPr/>
          <p:nvPr/>
        </p:nvGrpSpPr>
        <p:grpSpPr>
          <a:xfrm>
            <a:off x="2382253" y="3931096"/>
            <a:ext cx="270269" cy="58432"/>
            <a:chOff x="2382253" y="3507992"/>
            <a:chExt cx="951532" cy="58432"/>
          </a:xfrm>
        </p:grpSpPr>
        <p:cxnSp>
          <p:nvCxnSpPr>
            <p:cNvPr id="925" name="Shape 925"/>
            <p:cNvCxnSpPr>
              <a:stCxn id="926" idx="6"/>
            </p:cNvCxnSpPr>
            <p:nvPr/>
          </p:nvCxnSpPr>
          <p:spPr>
            <a:xfrm>
              <a:off x="2440685" y="3537208"/>
              <a:ext cx="893100" cy="0"/>
            </a:xfrm>
            <a:prstGeom prst="straightConnector1">
              <a:avLst/>
            </a:prstGeom>
            <a:noFill/>
            <a:ln w="9525" cap="flat" cmpd="sng">
              <a:solidFill>
                <a:srgbClr val="CBCBCB"/>
              </a:solidFill>
              <a:prstDash val="solid"/>
              <a:miter/>
              <a:headEnd type="none" w="med" len="med"/>
              <a:tailEnd type="none" w="med" len="med"/>
            </a:ln>
          </p:spPr>
        </p:cxnSp>
        <p:sp>
          <p:nvSpPr>
            <p:cNvPr id="926" name="Shape 926"/>
            <p:cNvSpPr/>
            <p:nvPr/>
          </p:nvSpPr>
          <p:spPr>
            <a:xfrm>
              <a:off x="2382253" y="3507992"/>
              <a:ext cx="58432" cy="58432"/>
            </a:xfrm>
            <a:prstGeom prst="ellipse">
              <a:avLst/>
            </a:prstGeom>
            <a:noFill/>
            <a:ln w="9525" cap="flat" cmpd="sng">
              <a:solidFill>
                <a:srgbClr val="CBCBCB"/>
              </a:solidFill>
              <a:prstDash val="solid"/>
              <a:miter/>
              <a:headEnd type="none" w="med" len="med"/>
              <a:tailEnd type="none" w="med" len="med"/>
            </a:ln>
          </p:spPr>
          <p:txBody>
            <a:bodyPr lIns="91425" tIns="45700" rIns="91425" bIns="45700" anchor="ctr" anchorCtr="0">
              <a:noAutofit/>
            </a:bodyPr>
            <a:lstStyle/>
            <a:p>
              <a:pPr algn="ctr"/>
              <a:endParaRPr sz="1350">
                <a:solidFill>
                  <a:schemeClr val="lt1"/>
                </a:solidFill>
                <a:latin typeface="Calibri"/>
                <a:ea typeface="Calibri"/>
                <a:cs typeface="Calibri"/>
                <a:sym typeface="Calibri"/>
              </a:endParaRPr>
            </a:p>
          </p:txBody>
        </p:sp>
      </p:grpSp>
      <p:grpSp>
        <p:nvGrpSpPr>
          <p:cNvPr id="927" name="Shape 927"/>
          <p:cNvGrpSpPr/>
          <p:nvPr/>
        </p:nvGrpSpPr>
        <p:grpSpPr>
          <a:xfrm>
            <a:off x="6008506" y="2195065"/>
            <a:ext cx="758004" cy="507716"/>
            <a:chOff x="5329278" y="1784673"/>
            <a:chExt cx="1437232" cy="507716"/>
          </a:xfrm>
        </p:grpSpPr>
        <p:cxnSp>
          <p:nvCxnSpPr>
            <p:cNvPr id="928" name="Shape 928"/>
            <p:cNvCxnSpPr>
              <a:endCxn id="929" idx="2"/>
            </p:cNvCxnSpPr>
            <p:nvPr/>
          </p:nvCxnSpPr>
          <p:spPr>
            <a:xfrm rot="10800000" flipH="1">
              <a:off x="5329278" y="1813889"/>
              <a:ext cx="1378800" cy="478500"/>
            </a:xfrm>
            <a:prstGeom prst="bentConnector3">
              <a:avLst>
                <a:gd name="adj1" fmla="val 50000"/>
              </a:avLst>
            </a:prstGeom>
            <a:noFill/>
            <a:ln w="9525" cap="flat" cmpd="sng">
              <a:solidFill>
                <a:srgbClr val="CBCBCB"/>
              </a:solidFill>
              <a:prstDash val="solid"/>
              <a:miter/>
              <a:headEnd type="none" w="med" len="med"/>
              <a:tailEnd type="none" w="med" len="med"/>
            </a:ln>
          </p:spPr>
        </p:cxnSp>
        <p:sp>
          <p:nvSpPr>
            <p:cNvPr id="929" name="Shape 929"/>
            <p:cNvSpPr/>
            <p:nvPr/>
          </p:nvSpPr>
          <p:spPr>
            <a:xfrm>
              <a:off x="6708078" y="1784673"/>
              <a:ext cx="58432" cy="58432"/>
            </a:xfrm>
            <a:prstGeom prst="ellipse">
              <a:avLst/>
            </a:prstGeom>
            <a:noFill/>
            <a:ln w="9525" cap="flat" cmpd="sng">
              <a:solidFill>
                <a:srgbClr val="CBCBCB"/>
              </a:solidFill>
              <a:prstDash val="solid"/>
              <a:miter/>
              <a:headEnd type="none" w="med" len="med"/>
              <a:tailEnd type="none" w="med" len="med"/>
            </a:ln>
          </p:spPr>
          <p:txBody>
            <a:bodyPr lIns="91425" tIns="45700" rIns="91425" bIns="45700" anchor="ctr" anchorCtr="0">
              <a:noAutofit/>
            </a:bodyPr>
            <a:lstStyle/>
            <a:p>
              <a:pPr algn="ctr"/>
              <a:endParaRPr sz="1350">
                <a:solidFill>
                  <a:schemeClr val="lt1"/>
                </a:solidFill>
                <a:latin typeface="Calibri"/>
                <a:ea typeface="Calibri"/>
                <a:cs typeface="Calibri"/>
                <a:sym typeface="Calibri"/>
              </a:endParaRPr>
            </a:p>
          </p:txBody>
        </p:sp>
      </p:grpSp>
      <p:grpSp>
        <p:nvGrpSpPr>
          <p:cNvPr id="933" name="Shape 933"/>
          <p:cNvGrpSpPr/>
          <p:nvPr/>
        </p:nvGrpSpPr>
        <p:grpSpPr>
          <a:xfrm>
            <a:off x="5834236" y="3885575"/>
            <a:ext cx="932273" cy="310532"/>
            <a:chOff x="5319678" y="3406699"/>
            <a:chExt cx="1446832" cy="379016"/>
          </a:xfrm>
        </p:grpSpPr>
        <p:cxnSp>
          <p:nvCxnSpPr>
            <p:cNvPr id="934" name="Shape 934"/>
            <p:cNvCxnSpPr>
              <a:endCxn id="935" idx="2"/>
            </p:cNvCxnSpPr>
            <p:nvPr/>
          </p:nvCxnSpPr>
          <p:spPr>
            <a:xfrm>
              <a:off x="5319678" y="3406699"/>
              <a:ext cx="1388400" cy="349800"/>
            </a:xfrm>
            <a:prstGeom prst="bentConnector3">
              <a:avLst>
                <a:gd name="adj1" fmla="val 50000"/>
              </a:avLst>
            </a:prstGeom>
            <a:noFill/>
            <a:ln w="9525" cap="flat" cmpd="sng">
              <a:solidFill>
                <a:srgbClr val="CBCBCB"/>
              </a:solidFill>
              <a:prstDash val="solid"/>
              <a:miter/>
              <a:headEnd type="none" w="med" len="med"/>
              <a:tailEnd type="none" w="med" len="med"/>
            </a:ln>
          </p:spPr>
        </p:cxnSp>
        <p:sp>
          <p:nvSpPr>
            <p:cNvPr id="935" name="Shape 935"/>
            <p:cNvSpPr/>
            <p:nvPr/>
          </p:nvSpPr>
          <p:spPr>
            <a:xfrm>
              <a:off x="6708078" y="3727283"/>
              <a:ext cx="58432" cy="58432"/>
            </a:xfrm>
            <a:prstGeom prst="ellipse">
              <a:avLst/>
            </a:prstGeom>
            <a:noFill/>
            <a:ln w="9525" cap="flat" cmpd="sng">
              <a:solidFill>
                <a:srgbClr val="CBCBCB"/>
              </a:solidFill>
              <a:prstDash val="solid"/>
              <a:miter/>
              <a:headEnd type="none" w="med" len="med"/>
              <a:tailEnd type="none" w="med" len="med"/>
            </a:ln>
          </p:spPr>
          <p:txBody>
            <a:bodyPr lIns="91425" tIns="45700" rIns="91425" bIns="45700" anchor="ctr" anchorCtr="0">
              <a:noAutofit/>
            </a:bodyPr>
            <a:lstStyle/>
            <a:p>
              <a:pPr algn="ctr"/>
              <a:endParaRPr sz="1350">
                <a:solidFill>
                  <a:schemeClr val="lt1"/>
                </a:solidFill>
                <a:latin typeface="Calibri"/>
                <a:ea typeface="Calibri"/>
                <a:cs typeface="Calibri"/>
                <a:sym typeface="Calibri"/>
              </a:endParaRPr>
            </a:p>
          </p:txBody>
        </p:sp>
      </p:grpSp>
      <p:sp>
        <p:nvSpPr>
          <p:cNvPr id="48" name="Title 4">
            <a:extLst>
              <a:ext uri="{FF2B5EF4-FFF2-40B4-BE49-F238E27FC236}">
                <a16:creationId xmlns:a16="http://schemas.microsoft.com/office/drawing/2014/main" id="{7B4A083C-ED61-496F-98CC-E332DE4CEE59}"/>
              </a:ext>
            </a:extLst>
          </p:cNvPr>
          <p:cNvSpPr txBox="1">
            <a:spLocks/>
          </p:cNvSpPr>
          <p:nvPr/>
        </p:nvSpPr>
        <p:spPr>
          <a:xfrm>
            <a:off x="127000" y="141973"/>
            <a:ext cx="6462600" cy="1143000"/>
          </a:xfrm>
          <a:prstGeom prst="rect">
            <a:avLst/>
          </a:prstGeom>
          <a:noFill/>
          <a:ln>
            <a:noFill/>
          </a:ln>
        </p:spPr>
        <p:txBody>
          <a:bodyPr spcFirstLastPara="1" wrap="square" lIns="91425" tIns="91425" rIns="91425" bIns="91425" anchor="b"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rgbClr val="97ABBC"/>
              </a:buClr>
              <a:buSzPts val="3600"/>
              <a:buFont typeface="Raleway"/>
              <a:buNone/>
              <a:defRPr sz="3600" b="0" i="0" u="none" strike="noStrike" cap="none">
                <a:solidFill>
                  <a:srgbClr val="97ABBC"/>
                </a:solidFill>
                <a:latin typeface="Raleway"/>
                <a:ea typeface="Raleway"/>
                <a:cs typeface="Raleway"/>
                <a:sym typeface="Raleway"/>
              </a:defRPr>
            </a:lvl1pPr>
            <a:lvl2pPr marR="0" lvl="1" algn="l" rtl="0">
              <a:lnSpc>
                <a:spcPct val="100000"/>
              </a:lnSpc>
              <a:spcBef>
                <a:spcPts val="0"/>
              </a:spcBef>
              <a:spcAft>
                <a:spcPts val="0"/>
              </a:spcAft>
              <a:buClr>
                <a:srgbClr val="97ABBC"/>
              </a:buClr>
              <a:buSzPts val="3600"/>
              <a:buFont typeface="Raleway"/>
              <a:buNone/>
              <a:defRPr sz="3600" b="0" i="0" u="none" strike="noStrike" cap="none">
                <a:solidFill>
                  <a:srgbClr val="97ABBC"/>
                </a:solidFill>
                <a:latin typeface="Raleway"/>
                <a:ea typeface="Raleway"/>
                <a:cs typeface="Raleway"/>
                <a:sym typeface="Raleway"/>
              </a:defRPr>
            </a:lvl2pPr>
            <a:lvl3pPr marR="0" lvl="2" algn="l" rtl="0">
              <a:lnSpc>
                <a:spcPct val="100000"/>
              </a:lnSpc>
              <a:spcBef>
                <a:spcPts val="0"/>
              </a:spcBef>
              <a:spcAft>
                <a:spcPts val="0"/>
              </a:spcAft>
              <a:buClr>
                <a:srgbClr val="97ABBC"/>
              </a:buClr>
              <a:buSzPts val="3600"/>
              <a:buFont typeface="Raleway"/>
              <a:buNone/>
              <a:defRPr sz="3600" b="0" i="0" u="none" strike="noStrike" cap="none">
                <a:solidFill>
                  <a:srgbClr val="97ABBC"/>
                </a:solidFill>
                <a:latin typeface="Raleway"/>
                <a:ea typeface="Raleway"/>
                <a:cs typeface="Raleway"/>
                <a:sym typeface="Raleway"/>
              </a:defRPr>
            </a:lvl3pPr>
            <a:lvl4pPr marR="0" lvl="3" algn="l" rtl="0">
              <a:lnSpc>
                <a:spcPct val="100000"/>
              </a:lnSpc>
              <a:spcBef>
                <a:spcPts val="0"/>
              </a:spcBef>
              <a:spcAft>
                <a:spcPts val="0"/>
              </a:spcAft>
              <a:buClr>
                <a:srgbClr val="97ABBC"/>
              </a:buClr>
              <a:buSzPts val="3600"/>
              <a:buFont typeface="Raleway"/>
              <a:buNone/>
              <a:defRPr sz="3600" b="0" i="0" u="none" strike="noStrike" cap="none">
                <a:solidFill>
                  <a:srgbClr val="97ABBC"/>
                </a:solidFill>
                <a:latin typeface="Raleway"/>
                <a:ea typeface="Raleway"/>
                <a:cs typeface="Raleway"/>
                <a:sym typeface="Raleway"/>
              </a:defRPr>
            </a:lvl4pPr>
            <a:lvl5pPr marR="0" lvl="4" algn="l" rtl="0">
              <a:lnSpc>
                <a:spcPct val="100000"/>
              </a:lnSpc>
              <a:spcBef>
                <a:spcPts val="0"/>
              </a:spcBef>
              <a:spcAft>
                <a:spcPts val="0"/>
              </a:spcAft>
              <a:buClr>
                <a:srgbClr val="97ABBC"/>
              </a:buClr>
              <a:buSzPts val="3600"/>
              <a:buFont typeface="Raleway"/>
              <a:buNone/>
              <a:defRPr sz="3600" b="0" i="0" u="none" strike="noStrike" cap="none">
                <a:solidFill>
                  <a:srgbClr val="97ABBC"/>
                </a:solidFill>
                <a:latin typeface="Raleway"/>
                <a:ea typeface="Raleway"/>
                <a:cs typeface="Raleway"/>
                <a:sym typeface="Raleway"/>
              </a:defRPr>
            </a:lvl5pPr>
            <a:lvl6pPr marR="0" lvl="5" algn="l" rtl="0">
              <a:lnSpc>
                <a:spcPct val="100000"/>
              </a:lnSpc>
              <a:spcBef>
                <a:spcPts val="0"/>
              </a:spcBef>
              <a:spcAft>
                <a:spcPts val="0"/>
              </a:spcAft>
              <a:buClr>
                <a:srgbClr val="97ABBC"/>
              </a:buClr>
              <a:buSzPts val="3600"/>
              <a:buFont typeface="Raleway"/>
              <a:buNone/>
              <a:defRPr sz="3600" b="0" i="0" u="none" strike="noStrike" cap="none">
                <a:solidFill>
                  <a:srgbClr val="97ABBC"/>
                </a:solidFill>
                <a:latin typeface="Raleway"/>
                <a:ea typeface="Raleway"/>
                <a:cs typeface="Raleway"/>
                <a:sym typeface="Raleway"/>
              </a:defRPr>
            </a:lvl6pPr>
            <a:lvl7pPr marR="0" lvl="6" algn="l" rtl="0">
              <a:lnSpc>
                <a:spcPct val="100000"/>
              </a:lnSpc>
              <a:spcBef>
                <a:spcPts val="0"/>
              </a:spcBef>
              <a:spcAft>
                <a:spcPts val="0"/>
              </a:spcAft>
              <a:buClr>
                <a:srgbClr val="97ABBC"/>
              </a:buClr>
              <a:buSzPts val="3600"/>
              <a:buFont typeface="Raleway"/>
              <a:buNone/>
              <a:defRPr sz="3600" b="0" i="0" u="none" strike="noStrike" cap="none">
                <a:solidFill>
                  <a:srgbClr val="97ABBC"/>
                </a:solidFill>
                <a:latin typeface="Raleway"/>
                <a:ea typeface="Raleway"/>
                <a:cs typeface="Raleway"/>
                <a:sym typeface="Raleway"/>
              </a:defRPr>
            </a:lvl7pPr>
            <a:lvl8pPr marR="0" lvl="7" algn="l" rtl="0">
              <a:lnSpc>
                <a:spcPct val="100000"/>
              </a:lnSpc>
              <a:spcBef>
                <a:spcPts val="0"/>
              </a:spcBef>
              <a:spcAft>
                <a:spcPts val="0"/>
              </a:spcAft>
              <a:buClr>
                <a:srgbClr val="97ABBC"/>
              </a:buClr>
              <a:buSzPts val="3600"/>
              <a:buFont typeface="Raleway"/>
              <a:buNone/>
              <a:defRPr sz="3600" b="0" i="0" u="none" strike="noStrike" cap="none">
                <a:solidFill>
                  <a:srgbClr val="97ABBC"/>
                </a:solidFill>
                <a:latin typeface="Raleway"/>
                <a:ea typeface="Raleway"/>
                <a:cs typeface="Raleway"/>
                <a:sym typeface="Raleway"/>
              </a:defRPr>
            </a:lvl8pPr>
            <a:lvl9pPr marR="0" lvl="8" algn="l" rtl="0">
              <a:lnSpc>
                <a:spcPct val="100000"/>
              </a:lnSpc>
              <a:spcBef>
                <a:spcPts val="0"/>
              </a:spcBef>
              <a:spcAft>
                <a:spcPts val="0"/>
              </a:spcAft>
              <a:buClr>
                <a:srgbClr val="97ABBC"/>
              </a:buClr>
              <a:buSzPts val="3600"/>
              <a:buFont typeface="Raleway"/>
              <a:buNone/>
              <a:defRPr sz="3600" b="0" i="0" u="none" strike="noStrike" cap="none">
                <a:solidFill>
                  <a:srgbClr val="97ABBC"/>
                </a:solidFill>
                <a:latin typeface="Raleway"/>
                <a:ea typeface="Raleway"/>
                <a:cs typeface="Raleway"/>
                <a:sym typeface="Raleway"/>
              </a:defRPr>
            </a:lvl9pPr>
          </a:lstStyle>
          <a:p>
            <a:endParaRPr lang="id-ID" dirty="0">
              <a:solidFill>
                <a:schemeClr val="tx2">
                  <a:lumMod val="25000"/>
                </a:schemeClr>
              </a:solidFill>
            </a:endParaRPr>
          </a:p>
        </p:txBody>
      </p:sp>
      <p:pic>
        <p:nvPicPr>
          <p:cNvPr id="1026" name="Picture 2" descr="Hasil gambar untuk Rstudio">
            <a:extLst>
              <a:ext uri="{FF2B5EF4-FFF2-40B4-BE49-F238E27FC236}">
                <a16:creationId xmlns:a16="http://schemas.microsoft.com/office/drawing/2014/main" id="{6BE45F23-5857-471E-A01C-D29DBCB75C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16352" y="2622342"/>
            <a:ext cx="822960" cy="822960"/>
          </a:xfrm>
          <a:prstGeom prst="rect">
            <a:avLst/>
          </a:prstGeom>
          <a:noFill/>
          <a:extLst>
            <a:ext uri="{909E8E84-426E-40DD-AFC4-6F175D3DCCD1}">
              <a14:hiddenFill xmlns:a14="http://schemas.microsoft.com/office/drawing/2010/main">
                <a:solidFill>
                  <a:srgbClr val="FFFFFF"/>
                </a:solidFill>
              </a14:hiddenFill>
            </a:ext>
          </a:extLst>
        </p:spPr>
      </p:pic>
      <p:pic>
        <p:nvPicPr>
          <p:cNvPr id="3" name="Graphic 2">
            <a:extLst>
              <a:ext uri="{FF2B5EF4-FFF2-40B4-BE49-F238E27FC236}">
                <a16:creationId xmlns:a16="http://schemas.microsoft.com/office/drawing/2014/main" id="{537E460F-C648-4D5E-9D40-7511BDE5ECA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719496" y="2159851"/>
            <a:ext cx="822960" cy="751241"/>
          </a:xfrm>
          <a:prstGeom prst="rect">
            <a:avLst/>
          </a:prstGeom>
        </p:spPr>
      </p:pic>
      <p:pic>
        <p:nvPicPr>
          <p:cNvPr id="60" name="Picture 59">
            <a:extLst>
              <a:ext uri="{FF2B5EF4-FFF2-40B4-BE49-F238E27FC236}">
                <a16:creationId xmlns:a16="http://schemas.microsoft.com/office/drawing/2014/main" id="{31B5DF18-3692-409D-8944-623041E71539}"/>
              </a:ext>
            </a:extLst>
          </p:cNvPr>
          <p:cNvPicPr>
            <a:picLocks noChangeAspect="1"/>
          </p:cNvPicPr>
          <p:nvPr/>
        </p:nvPicPr>
        <p:blipFill>
          <a:blip r:embed="rId6"/>
          <a:stretch>
            <a:fillRect/>
          </a:stretch>
        </p:blipFill>
        <p:spPr>
          <a:xfrm>
            <a:off x="4218204" y="3713782"/>
            <a:ext cx="1265926" cy="974036"/>
          </a:xfrm>
          <a:prstGeom prst="rect">
            <a:avLst/>
          </a:prstGeom>
        </p:spPr>
      </p:pic>
      <p:pic>
        <p:nvPicPr>
          <p:cNvPr id="7" name="Picture 6">
            <a:extLst>
              <a:ext uri="{FF2B5EF4-FFF2-40B4-BE49-F238E27FC236}">
                <a16:creationId xmlns:a16="http://schemas.microsoft.com/office/drawing/2014/main" id="{3F969068-C59B-40DB-B7AC-4411273BCED6}"/>
              </a:ext>
            </a:extLst>
          </p:cNvPr>
          <p:cNvPicPr>
            <a:picLocks noChangeAspect="1"/>
          </p:cNvPicPr>
          <p:nvPr/>
        </p:nvPicPr>
        <p:blipFill>
          <a:blip r:embed="rId7"/>
          <a:stretch>
            <a:fillRect/>
          </a:stretch>
        </p:blipFill>
        <p:spPr>
          <a:xfrm>
            <a:off x="2773351" y="4114883"/>
            <a:ext cx="854540" cy="640080"/>
          </a:xfrm>
          <a:prstGeom prst="ellipse">
            <a:avLst/>
          </a:prstGeom>
        </p:spPr>
      </p:pic>
      <p:sp>
        <p:nvSpPr>
          <p:cNvPr id="65" name="TextBox 64">
            <a:extLst>
              <a:ext uri="{FF2B5EF4-FFF2-40B4-BE49-F238E27FC236}">
                <a16:creationId xmlns:a16="http://schemas.microsoft.com/office/drawing/2014/main" id="{716874C1-9F3F-4572-A682-D9656EF0F135}"/>
              </a:ext>
            </a:extLst>
          </p:cNvPr>
          <p:cNvSpPr txBox="1"/>
          <p:nvPr/>
        </p:nvSpPr>
        <p:spPr>
          <a:xfrm>
            <a:off x="1918068" y="609600"/>
            <a:ext cx="5307863" cy="584775"/>
          </a:xfrm>
          <a:prstGeom prst="rect">
            <a:avLst/>
          </a:prstGeom>
          <a:noFill/>
        </p:spPr>
        <p:txBody>
          <a:bodyPr wrap="none" rtlCol="0">
            <a:spAutoFit/>
          </a:bodyPr>
          <a:lstStyle/>
          <a:p>
            <a:r>
              <a:rPr lang="en-US" sz="3200" dirty="0" err="1">
                <a:solidFill>
                  <a:schemeClr val="tx2">
                    <a:lumMod val="25000"/>
                  </a:schemeClr>
                </a:solidFill>
              </a:rPr>
              <a:t>Lingkungan</a:t>
            </a:r>
            <a:r>
              <a:rPr lang="en-US" sz="3200" dirty="0">
                <a:solidFill>
                  <a:schemeClr val="tx2">
                    <a:lumMod val="25000"/>
                  </a:schemeClr>
                </a:solidFill>
              </a:rPr>
              <a:t> </a:t>
            </a:r>
            <a:r>
              <a:rPr lang="en-US" sz="3200" dirty="0" err="1">
                <a:solidFill>
                  <a:schemeClr val="tx2">
                    <a:lumMod val="25000"/>
                  </a:schemeClr>
                </a:solidFill>
              </a:rPr>
              <a:t>Pengembangan</a:t>
            </a:r>
            <a:endParaRPr lang="id-ID" sz="3200" dirty="0">
              <a:solidFill>
                <a:schemeClr val="tx2">
                  <a:lumMod val="25000"/>
                </a:schemeClr>
              </a:solidFill>
            </a:endParaRPr>
          </a:p>
        </p:txBody>
      </p:sp>
      <p:pic>
        <p:nvPicPr>
          <p:cNvPr id="66" name="Picture 65">
            <a:extLst>
              <a:ext uri="{FF2B5EF4-FFF2-40B4-BE49-F238E27FC236}">
                <a16:creationId xmlns:a16="http://schemas.microsoft.com/office/drawing/2014/main" id="{09201B79-FB2D-49F7-B5F4-5EA7C845EC0A}"/>
              </a:ext>
            </a:extLst>
          </p:cNvPr>
          <p:cNvPicPr>
            <a:picLocks/>
          </p:cNvPicPr>
          <p:nvPr/>
        </p:nvPicPr>
        <p:blipFill rotWithShape="1">
          <a:blip r:embed="rId8"/>
          <a:srcRect l="1023" t="28574" r="1252" b="35647"/>
          <a:stretch/>
        </p:blipFill>
        <p:spPr>
          <a:xfrm>
            <a:off x="1935736" y="1203960"/>
            <a:ext cx="5345721" cy="91440"/>
          </a:xfrm>
          <a:prstGeom prst="rect">
            <a:avLst/>
          </a:prstGeom>
        </p:spPr>
      </p:pic>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grpId="0" nodeType="withEffect">
                                  <p:stCondLst>
                                    <p:cond delay="0"/>
                                  </p:stCondLst>
                                  <p:childTnLst>
                                    <p:animRot by="21600000">
                                      <p:cBhvr>
                                        <p:cTn id="6" dur="20000" fill="hold"/>
                                        <p:tgtEl>
                                          <p:spTgt spid="895"/>
                                        </p:tgtEl>
                                        <p:attrNameLst>
                                          <p:attrName>r</p:attrName>
                                        </p:attrNameLst>
                                      </p:cBhvr>
                                    </p:animRot>
                                  </p:childTnLst>
                                </p:cTn>
                              </p:par>
                              <p:par>
                                <p:cTn id="7" presetID="8" presetClass="emph" presetSubtype="0" repeatCount="indefinite" fill="hold" grpId="0" nodeType="withEffect">
                                  <p:stCondLst>
                                    <p:cond delay="0"/>
                                  </p:stCondLst>
                                  <p:childTnLst>
                                    <p:animRot by="21600000">
                                      <p:cBhvr>
                                        <p:cTn id="8" dur="20000" fill="hold"/>
                                        <p:tgtEl>
                                          <p:spTgt spid="896"/>
                                        </p:tgtEl>
                                        <p:attrNameLst>
                                          <p:attrName>r</p:attrName>
                                        </p:attrNameLst>
                                      </p:cBhvr>
                                    </p:animRot>
                                  </p:childTnLst>
                                </p:cTn>
                              </p:par>
                              <p:par>
                                <p:cTn id="9" presetID="8" presetClass="emph" presetSubtype="0" repeatCount="indefinite" fill="hold" grpId="0" nodeType="withEffect">
                                  <p:stCondLst>
                                    <p:cond delay="0"/>
                                  </p:stCondLst>
                                  <p:childTnLst>
                                    <p:animRot by="-21600000">
                                      <p:cBhvr>
                                        <p:cTn id="10" dur="20000" fill="hold"/>
                                        <p:tgtEl>
                                          <p:spTgt spid="894"/>
                                        </p:tgtEl>
                                        <p:attrNameLst>
                                          <p:attrName>r</p:attrName>
                                        </p:attrNameLst>
                                      </p:cBhvr>
                                    </p:animRot>
                                  </p:childTnLst>
                                </p:cTn>
                              </p:par>
                              <p:par>
                                <p:cTn id="11" presetID="8" presetClass="emph" presetSubtype="0" repeatCount="indefinite" fill="hold" grpId="0" nodeType="withEffect">
                                  <p:stCondLst>
                                    <p:cond delay="0"/>
                                  </p:stCondLst>
                                  <p:childTnLst>
                                    <p:animRot by="21600000">
                                      <p:cBhvr>
                                        <p:cTn id="12" dur="20000" fill="hold"/>
                                        <p:tgtEl>
                                          <p:spTgt spid="89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4" grpId="0" animBg="1"/>
      <p:bldP spid="895" grpId="0" animBg="1"/>
      <p:bldP spid="896" grpId="0" animBg="1"/>
      <p:bldP spid="898"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939"/>
        <p:cNvGrpSpPr/>
        <p:nvPr/>
      </p:nvGrpSpPr>
      <p:grpSpPr>
        <a:xfrm>
          <a:off x="0" y="0"/>
          <a:ext cx="0" cy="0"/>
          <a:chOff x="0" y="0"/>
          <a:chExt cx="0" cy="0"/>
        </a:xfrm>
      </p:grpSpPr>
      <p:grpSp>
        <p:nvGrpSpPr>
          <p:cNvPr id="4949" name="Shape 4949"/>
          <p:cNvGrpSpPr/>
          <p:nvPr/>
        </p:nvGrpSpPr>
        <p:grpSpPr>
          <a:xfrm>
            <a:off x="1378821" y="2232746"/>
            <a:ext cx="81296" cy="2410997"/>
            <a:chOff x="6026248" y="1635754"/>
            <a:chExt cx="58432" cy="1906210"/>
          </a:xfrm>
        </p:grpSpPr>
        <p:cxnSp>
          <p:nvCxnSpPr>
            <p:cNvPr id="4950" name="Shape 4950"/>
            <p:cNvCxnSpPr>
              <a:cxnSpLocks/>
              <a:stCxn id="4951" idx="4"/>
              <a:endCxn id="4952" idx="0"/>
            </p:cNvCxnSpPr>
            <p:nvPr/>
          </p:nvCxnSpPr>
          <p:spPr>
            <a:xfrm>
              <a:off x="6055464" y="1694186"/>
              <a:ext cx="0" cy="1789200"/>
            </a:xfrm>
            <a:prstGeom prst="straightConnector1">
              <a:avLst/>
            </a:prstGeom>
            <a:noFill/>
            <a:ln w="12700" cap="flat" cmpd="sng">
              <a:solidFill>
                <a:schemeClr val="dk1"/>
              </a:solidFill>
              <a:prstDash val="solid"/>
              <a:miter/>
              <a:headEnd type="none" w="med" len="med"/>
              <a:tailEnd type="none" w="med" len="med"/>
            </a:ln>
          </p:spPr>
        </p:cxnSp>
        <p:sp>
          <p:nvSpPr>
            <p:cNvPr id="4951" name="Shape 4951"/>
            <p:cNvSpPr/>
            <p:nvPr/>
          </p:nvSpPr>
          <p:spPr>
            <a:xfrm>
              <a:off x="6026248" y="1635754"/>
              <a:ext cx="58432" cy="58432"/>
            </a:xfrm>
            <a:prstGeom prst="ellipse">
              <a:avLst/>
            </a:prstGeom>
            <a:solidFill>
              <a:schemeClr val="lt1"/>
            </a:solidFill>
            <a:ln w="12700" cap="flat" cmpd="sng">
              <a:solidFill>
                <a:schemeClr val="dk1"/>
              </a:solidFill>
              <a:prstDash val="solid"/>
              <a:miter/>
              <a:headEnd type="none" w="med" len="med"/>
              <a:tailEnd type="none" w="med" len="med"/>
            </a:ln>
          </p:spPr>
          <p:txBody>
            <a:bodyPr lIns="91425" tIns="45700" rIns="91425" bIns="45700" anchor="ctr" anchorCtr="0">
              <a:noAutofit/>
            </a:bodyPr>
            <a:lstStyle/>
            <a:p>
              <a:pPr algn="ctr"/>
              <a:endParaRPr sz="1350">
                <a:solidFill>
                  <a:schemeClr val="lt1"/>
                </a:solidFill>
                <a:latin typeface="Calibri"/>
                <a:ea typeface="Calibri"/>
                <a:cs typeface="Calibri"/>
                <a:sym typeface="Calibri"/>
              </a:endParaRPr>
            </a:p>
          </p:txBody>
        </p:sp>
        <p:sp>
          <p:nvSpPr>
            <p:cNvPr id="4952" name="Shape 4952"/>
            <p:cNvSpPr/>
            <p:nvPr/>
          </p:nvSpPr>
          <p:spPr>
            <a:xfrm>
              <a:off x="6026248" y="3483532"/>
              <a:ext cx="58432" cy="58432"/>
            </a:xfrm>
            <a:prstGeom prst="ellipse">
              <a:avLst/>
            </a:prstGeom>
            <a:solidFill>
              <a:schemeClr val="lt1"/>
            </a:solidFill>
            <a:ln w="12700" cap="flat" cmpd="sng">
              <a:solidFill>
                <a:schemeClr val="dk1"/>
              </a:solidFill>
              <a:prstDash val="solid"/>
              <a:miter/>
              <a:headEnd type="none" w="med" len="med"/>
              <a:tailEnd type="none" w="med" len="med"/>
            </a:ln>
          </p:spPr>
          <p:txBody>
            <a:bodyPr lIns="91425" tIns="45700" rIns="91425" bIns="45700" anchor="ctr" anchorCtr="0">
              <a:noAutofit/>
            </a:bodyPr>
            <a:lstStyle/>
            <a:p>
              <a:pPr algn="ctr"/>
              <a:endParaRPr sz="1350">
                <a:solidFill>
                  <a:schemeClr val="lt1"/>
                </a:solidFill>
                <a:latin typeface="Calibri"/>
                <a:ea typeface="Calibri"/>
                <a:cs typeface="Calibri"/>
                <a:sym typeface="Calibri"/>
              </a:endParaRPr>
            </a:p>
          </p:txBody>
        </p:sp>
      </p:grpSp>
      <p:grpSp>
        <p:nvGrpSpPr>
          <p:cNvPr id="4966" name="Shape 4966"/>
          <p:cNvGrpSpPr/>
          <p:nvPr/>
        </p:nvGrpSpPr>
        <p:grpSpPr>
          <a:xfrm>
            <a:off x="-48693" y="4640077"/>
            <a:ext cx="9310026" cy="437967"/>
            <a:chOff x="778252" y="4069085"/>
            <a:chExt cx="7694236" cy="437967"/>
          </a:xfrm>
        </p:grpSpPr>
        <p:cxnSp>
          <p:nvCxnSpPr>
            <p:cNvPr id="4967" name="Shape 4967"/>
            <p:cNvCxnSpPr/>
            <p:nvPr/>
          </p:nvCxnSpPr>
          <p:spPr>
            <a:xfrm rot="5400000">
              <a:off x="6473946" y="4288070"/>
              <a:ext cx="301752" cy="0"/>
            </a:xfrm>
            <a:prstGeom prst="straightConnector1">
              <a:avLst/>
            </a:prstGeom>
            <a:noFill/>
            <a:ln w="9525" cap="flat" cmpd="sng">
              <a:solidFill>
                <a:srgbClr val="CBCBCB"/>
              </a:solidFill>
              <a:prstDash val="solid"/>
              <a:miter/>
              <a:headEnd type="none" w="med" len="med"/>
              <a:tailEnd type="none" w="med" len="med"/>
            </a:ln>
          </p:spPr>
        </p:cxnSp>
        <p:cxnSp>
          <p:nvCxnSpPr>
            <p:cNvPr id="4968" name="Shape 4968"/>
            <p:cNvCxnSpPr/>
            <p:nvPr/>
          </p:nvCxnSpPr>
          <p:spPr>
            <a:xfrm rot="5400000">
              <a:off x="6017763" y="4288070"/>
              <a:ext cx="301752" cy="0"/>
            </a:xfrm>
            <a:prstGeom prst="straightConnector1">
              <a:avLst/>
            </a:prstGeom>
            <a:noFill/>
            <a:ln w="9525" cap="flat" cmpd="sng">
              <a:solidFill>
                <a:srgbClr val="CBCBCB"/>
              </a:solidFill>
              <a:prstDash val="solid"/>
              <a:miter/>
              <a:headEnd type="none" w="med" len="med"/>
              <a:tailEnd type="none" w="med" len="med"/>
            </a:ln>
          </p:spPr>
        </p:cxnSp>
        <p:cxnSp>
          <p:nvCxnSpPr>
            <p:cNvPr id="4969" name="Shape 4969"/>
            <p:cNvCxnSpPr/>
            <p:nvPr/>
          </p:nvCxnSpPr>
          <p:spPr>
            <a:xfrm rot="5400000">
              <a:off x="5789672" y="4288070"/>
              <a:ext cx="301752" cy="0"/>
            </a:xfrm>
            <a:prstGeom prst="straightConnector1">
              <a:avLst/>
            </a:prstGeom>
            <a:noFill/>
            <a:ln w="9525" cap="flat" cmpd="sng">
              <a:solidFill>
                <a:srgbClr val="CBCBCB"/>
              </a:solidFill>
              <a:prstDash val="solid"/>
              <a:miter/>
              <a:headEnd type="none" w="med" len="med"/>
              <a:tailEnd type="none" w="med" len="med"/>
            </a:ln>
          </p:spPr>
        </p:cxnSp>
        <p:cxnSp>
          <p:nvCxnSpPr>
            <p:cNvPr id="4970" name="Shape 4970"/>
            <p:cNvCxnSpPr/>
            <p:nvPr/>
          </p:nvCxnSpPr>
          <p:spPr>
            <a:xfrm rot="5400000">
              <a:off x="6245856" y="4288070"/>
              <a:ext cx="301752" cy="0"/>
            </a:xfrm>
            <a:prstGeom prst="straightConnector1">
              <a:avLst/>
            </a:prstGeom>
            <a:noFill/>
            <a:ln w="9525" cap="flat" cmpd="sng">
              <a:solidFill>
                <a:srgbClr val="CBCBCB"/>
              </a:solidFill>
              <a:prstDash val="solid"/>
              <a:miter/>
              <a:headEnd type="none" w="med" len="med"/>
              <a:tailEnd type="none" w="med" len="med"/>
            </a:ln>
          </p:spPr>
        </p:cxnSp>
        <p:cxnSp>
          <p:nvCxnSpPr>
            <p:cNvPr id="4971" name="Shape 4971"/>
            <p:cNvCxnSpPr/>
            <p:nvPr/>
          </p:nvCxnSpPr>
          <p:spPr>
            <a:xfrm rot="5400000">
              <a:off x="5105397" y="4288070"/>
              <a:ext cx="301752" cy="0"/>
            </a:xfrm>
            <a:prstGeom prst="straightConnector1">
              <a:avLst/>
            </a:prstGeom>
            <a:noFill/>
            <a:ln w="9525" cap="flat" cmpd="sng">
              <a:solidFill>
                <a:srgbClr val="CBCBCB"/>
              </a:solidFill>
              <a:prstDash val="solid"/>
              <a:miter/>
              <a:headEnd type="none" w="med" len="med"/>
              <a:tailEnd type="none" w="med" len="med"/>
            </a:ln>
          </p:spPr>
        </p:cxnSp>
        <p:cxnSp>
          <p:nvCxnSpPr>
            <p:cNvPr id="4972" name="Shape 4972"/>
            <p:cNvCxnSpPr/>
            <p:nvPr/>
          </p:nvCxnSpPr>
          <p:spPr>
            <a:xfrm rot="5400000">
              <a:off x="4877304" y="4288070"/>
              <a:ext cx="301752" cy="0"/>
            </a:xfrm>
            <a:prstGeom prst="straightConnector1">
              <a:avLst/>
            </a:prstGeom>
            <a:noFill/>
            <a:ln w="9525" cap="flat" cmpd="sng">
              <a:solidFill>
                <a:srgbClr val="CBCBCB"/>
              </a:solidFill>
              <a:prstDash val="solid"/>
              <a:miter/>
              <a:headEnd type="none" w="med" len="med"/>
              <a:tailEnd type="none" w="med" len="med"/>
            </a:ln>
          </p:spPr>
        </p:cxnSp>
        <p:cxnSp>
          <p:nvCxnSpPr>
            <p:cNvPr id="4973" name="Shape 4973"/>
            <p:cNvCxnSpPr/>
            <p:nvPr/>
          </p:nvCxnSpPr>
          <p:spPr>
            <a:xfrm rot="5400000">
              <a:off x="4649213" y="4288070"/>
              <a:ext cx="301752" cy="0"/>
            </a:xfrm>
            <a:prstGeom prst="straightConnector1">
              <a:avLst/>
            </a:prstGeom>
            <a:noFill/>
            <a:ln w="9525" cap="flat" cmpd="sng">
              <a:solidFill>
                <a:srgbClr val="CBCBCB"/>
              </a:solidFill>
              <a:prstDash val="solid"/>
              <a:miter/>
              <a:headEnd type="none" w="med" len="med"/>
              <a:tailEnd type="none" w="med" len="med"/>
            </a:ln>
          </p:spPr>
        </p:cxnSp>
        <p:cxnSp>
          <p:nvCxnSpPr>
            <p:cNvPr id="4974" name="Shape 4974"/>
            <p:cNvCxnSpPr/>
            <p:nvPr/>
          </p:nvCxnSpPr>
          <p:spPr>
            <a:xfrm rot="5400000">
              <a:off x="5333488" y="4288070"/>
              <a:ext cx="301752" cy="0"/>
            </a:xfrm>
            <a:prstGeom prst="straightConnector1">
              <a:avLst/>
            </a:prstGeom>
            <a:noFill/>
            <a:ln w="9525" cap="flat" cmpd="sng">
              <a:solidFill>
                <a:srgbClr val="CBCBCB"/>
              </a:solidFill>
              <a:prstDash val="solid"/>
              <a:miter/>
              <a:headEnd type="none" w="med" len="med"/>
              <a:tailEnd type="none" w="med" len="med"/>
            </a:ln>
          </p:spPr>
        </p:cxnSp>
        <p:cxnSp>
          <p:nvCxnSpPr>
            <p:cNvPr id="4975" name="Shape 4975"/>
            <p:cNvCxnSpPr/>
            <p:nvPr/>
          </p:nvCxnSpPr>
          <p:spPr>
            <a:xfrm rot="5400000">
              <a:off x="3964936" y="4288070"/>
              <a:ext cx="301752" cy="0"/>
            </a:xfrm>
            <a:prstGeom prst="straightConnector1">
              <a:avLst/>
            </a:prstGeom>
            <a:noFill/>
            <a:ln w="9525" cap="flat" cmpd="sng">
              <a:solidFill>
                <a:srgbClr val="CBCBCB"/>
              </a:solidFill>
              <a:prstDash val="solid"/>
              <a:miter/>
              <a:headEnd type="none" w="med" len="med"/>
              <a:tailEnd type="none" w="med" len="med"/>
            </a:ln>
          </p:spPr>
        </p:cxnSp>
        <p:cxnSp>
          <p:nvCxnSpPr>
            <p:cNvPr id="4976" name="Shape 4976"/>
            <p:cNvCxnSpPr/>
            <p:nvPr/>
          </p:nvCxnSpPr>
          <p:spPr>
            <a:xfrm rot="5400000">
              <a:off x="3736845" y="4288070"/>
              <a:ext cx="301752" cy="0"/>
            </a:xfrm>
            <a:prstGeom prst="straightConnector1">
              <a:avLst/>
            </a:prstGeom>
            <a:noFill/>
            <a:ln w="9525" cap="flat" cmpd="sng">
              <a:solidFill>
                <a:srgbClr val="CBCBCB"/>
              </a:solidFill>
              <a:prstDash val="solid"/>
              <a:miter/>
              <a:headEnd type="none" w="med" len="med"/>
              <a:tailEnd type="none" w="med" len="med"/>
            </a:ln>
          </p:spPr>
        </p:cxnSp>
        <p:cxnSp>
          <p:nvCxnSpPr>
            <p:cNvPr id="4977" name="Shape 4977"/>
            <p:cNvCxnSpPr/>
            <p:nvPr/>
          </p:nvCxnSpPr>
          <p:spPr>
            <a:xfrm rot="5400000">
              <a:off x="3508754" y="4288070"/>
              <a:ext cx="301752" cy="0"/>
            </a:xfrm>
            <a:prstGeom prst="straightConnector1">
              <a:avLst/>
            </a:prstGeom>
            <a:noFill/>
            <a:ln w="9525" cap="flat" cmpd="sng">
              <a:solidFill>
                <a:srgbClr val="CBCBCB"/>
              </a:solidFill>
              <a:prstDash val="solid"/>
              <a:miter/>
              <a:headEnd type="none" w="med" len="med"/>
              <a:tailEnd type="none" w="med" len="med"/>
            </a:ln>
          </p:spPr>
        </p:cxnSp>
        <p:cxnSp>
          <p:nvCxnSpPr>
            <p:cNvPr id="4978" name="Shape 4978"/>
            <p:cNvCxnSpPr/>
            <p:nvPr/>
          </p:nvCxnSpPr>
          <p:spPr>
            <a:xfrm rot="5400000">
              <a:off x="4193029" y="4288070"/>
              <a:ext cx="301752" cy="0"/>
            </a:xfrm>
            <a:prstGeom prst="straightConnector1">
              <a:avLst/>
            </a:prstGeom>
            <a:noFill/>
            <a:ln w="9525" cap="flat" cmpd="sng">
              <a:solidFill>
                <a:srgbClr val="CBCBCB"/>
              </a:solidFill>
              <a:prstDash val="solid"/>
              <a:miter/>
              <a:headEnd type="none" w="med" len="med"/>
              <a:tailEnd type="none" w="med" len="med"/>
            </a:ln>
          </p:spPr>
        </p:cxnSp>
        <p:cxnSp>
          <p:nvCxnSpPr>
            <p:cNvPr id="4979" name="Shape 4979"/>
            <p:cNvCxnSpPr/>
            <p:nvPr/>
          </p:nvCxnSpPr>
          <p:spPr>
            <a:xfrm rot="5400000">
              <a:off x="2824477" y="4288070"/>
              <a:ext cx="301752" cy="0"/>
            </a:xfrm>
            <a:prstGeom prst="straightConnector1">
              <a:avLst/>
            </a:prstGeom>
            <a:noFill/>
            <a:ln w="9525" cap="flat" cmpd="sng">
              <a:solidFill>
                <a:srgbClr val="CBCBCB"/>
              </a:solidFill>
              <a:prstDash val="solid"/>
              <a:miter/>
              <a:headEnd type="none" w="med" len="med"/>
              <a:tailEnd type="none" w="med" len="med"/>
            </a:ln>
          </p:spPr>
        </p:cxnSp>
        <p:cxnSp>
          <p:nvCxnSpPr>
            <p:cNvPr id="4980" name="Shape 4980"/>
            <p:cNvCxnSpPr/>
            <p:nvPr/>
          </p:nvCxnSpPr>
          <p:spPr>
            <a:xfrm rot="5400000">
              <a:off x="2596387" y="4288070"/>
              <a:ext cx="301752" cy="0"/>
            </a:xfrm>
            <a:prstGeom prst="straightConnector1">
              <a:avLst/>
            </a:prstGeom>
            <a:noFill/>
            <a:ln w="9525" cap="flat" cmpd="sng">
              <a:solidFill>
                <a:srgbClr val="CBCBCB"/>
              </a:solidFill>
              <a:prstDash val="solid"/>
              <a:miter/>
              <a:headEnd type="none" w="med" len="med"/>
              <a:tailEnd type="none" w="med" len="med"/>
            </a:ln>
          </p:spPr>
        </p:cxnSp>
        <p:cxnSp>
          <p:nvCxnSpPr>
            <p:cNvPr id="4981" name="Shape 4981"/>
            <p:cNvCxnSpPr/>
            <p:nvPr/>
          </p:nvCxnSpPr>
          <p:spPr>
            <a:xfrm rot="5400000">
              <a:off x="2368295" y="4288070"/>
              <a:ext cx="301752" cy="0"/>
            </a:xfrm>
            <a:prstGeom prst="straightConnector1">
              <a:avLst/>
            </a:prstGeom>
            <a:noFill/>
            <a:ln w="9525" cap="flat" cmpd="sng">
              <a:solidFill>
                <a:srgbClr val="CBCBCB"/>
              </a:solidFill>
              <a:prstDash val="solid"/>
              <a:miter/>
              <a:headEnd type="none" w="med" len="med"/>
              <a:tailEnd type="none" w="med" len="med"/>
            </a:ln>
          </p:spPr>
        </p:cxnSp>
        <p:cxnSp>
          <p:nvCxnSpPr>
            <p:cNvPr id="4982" name="Shape 4982"/>
            <p:cNvCxnSpPr/>
            <p:nvPr/>
          </p:nvCxnSpPr>
          <p:spPr>
            <a:xfrm rot="5400000">
              <a:off x="3052570" y="4288070"/>
              <a:ext cx="301752" cy="0"/>
            </a:xfrm>
            <a:prstGeom prst="straightConnector1">
              <a:avLst/>
            </a:prstGeom>
            <a:noFill/>
            <a:ln w="9525" cap="flat" cmpd="sng">
              <a:solidFill>
                <a:srgbClr val="CBCBCB"/>
              </a:solidFill>
              <a:prstDash val="solid"/>
              <a:miter/>
              <a:headEnd type="none" w="med" len="med"/>
              <a:tailEnd type="none" w="med" len="med"/>
            </a:ln>
          </p:spPr>
        </p:cxnSp>
        <p:cxnSp>
          <p:nvCxnSpPr>
            <p:cNvPr id="4983" name="Shape 4983"/>
            <p:cNvCxnSpPr/>
            <p:nvPr/>
          </p:nvCxnSpPr>
          <p:spPr>
            <a:xfrm rot="5400000">
              <a:off x="1684018" y="4288070"/>
              <a:ext cx="301752" cy="0"/>
            </a:xfrm>
            <a:prstGeom prst="straightConnector1">
              <a:avLst/>
            </a:prstGeom>
            <a:noFill/>
            <a:ln w="9525" cap="flat" cmpd="sng">
              <a:solidFill>
                <a:srgbClr val="CBCBCB"/>
              </a:solidFill>
              <a:prstDash val="solid"/>
              <a:miter/>
              <a:headEnd type="none" w="med" len="med"/>
              <a:tailEnd type="none" w="med" len="med"/>
            </a:ln>
          </p:spPr>
        </p:cxnSp>
        <p:cxnSp>
          <p:nvCxnSpPr>
            <p:cNvPr id="4984" name="Shape 4984"/>
            <p:cNvCxnSpPr/>
            <p:nvPr/>
          </p:nvCxnSpPr>
          <p:spPr>
            <a:xfrm rot="5400000">
              <a:off x="1455928" y="4288070"/>
              <a:ext cx="301752" cy="0"/>
            </a:xfrm>
            <a:prstGeom prst="straightConnector1">
              <a:avLst/>
            </a:prstGeom>
            <a:noFill/>
            <a:ln w="9525" cap="flat" cmpd="sng">
              <a:solidFill>
                <a:srgbClr val="CBCBCB"/>
              </a:solidFill>
              <a:prstDash val="solid"/>
              <a:miter/>
              <a:headEnd type="none" w="med" len="med"/>
              <a:tailEnd type="none" w="med" len="med"/>
            </a:ln>
          </p:spPr>
        </p:cxnSp>
        <p:cxnSp>
          <p:nvCxnSpPr>
            <p:cNvPr id="4985" name="Shape 4985"/>
            <p:cNvCxnSpPr/>
            <p:nvPr/>
          </p:nvCxnSpPr>
          <p:spPr>
            <a:xfrm rot="5400000">
              <a:off x="1227836" y="4288070"/>
              <a:ext cx="301752" cy="0"/>
            </a:xfrm>
            <a:prstGeom prst="straightConnector1">
              <a:avLst/>
            </a:prstGeom>
            <a:noFill/>
            <a:ln w="9525" cap="flat" cmpd="sng">
              <a:solidFill>
                <a:srgbClr val="CBCBCB"/>
              </a:solidFill>
              <a:prstDash val="solid"/>
              <a:miter/>
              <a:headEnd type="none" w="med" len="med"/>
              <a:tailEnd type="none" w="med" len="med"/>
            </a:ln>
          </p:spPr>
        </p:cxnSp>
        <p:cxnSp>
          <p:nvCxnSpPr>
            <p:cNvPr id="4986" name="Shape 4986"/>
            <p:cNvCxnSpPr/>
            <p:nvPr/>
          </p:nvCxnSpPr>
          <p:spPr>
            <a:xfrm rot="5400000">
              <a:off x="1912110" y="4288070"/>
              <a:ext cx="301752" cy="0"/>
            </a:xfrm>
            <a:prstGeom prst="straightConnector1">
              <a:avLst/>
            </a:prstGeom>
            <a:noFill/>
            <a:ln w="9525" cap="flat" cmpd="sng">
              <a:solidFill>
                <a:srgbClr val="CBCBCB"/>
              </a:solidFill>
              <a:prstDash val="solid"/>
              <a:miter/>
              <a:headEnd type="none" w="med" len="med"/>
              <a:tailEnd type="none" w="med" len="med"/>
            </a:ln>
          </p:spPr>
        </p:cxnSp>
        <p:sp>
          <p:nvSpPr>
            <p:cNvPr id="4987" name="Shape 4987"/>
            <p:cNvSpPr/>
            <p:nvPr/>
          </p:nvSpPr>
          <p:spPr>
            <a:xfrm rot="5400000">
              <a:off x="4463920" y="866691"/>
              <a:ext cx="216159" cy="6842758"/>
            </a:xfrm>
            <a:prstGeom prst="rect">
              <a:avLst/>
            </a:prstGeom>
            <a:solidFill>
              <a:srgbClr val="CBCBCB"/>
            </a:solidFill>
            <a:ln>
              <a:noFill/>
            </a:ln>
          </p:spPr>
          <p:txBody>
            <a:bodyPr lIns="91425" tIns="45700" rIns="91425" bIns="45700" anchor="ctr" anchorCtr="0">
              <a:noAutofit/>
            </a:bodyPr>
            <a:lstStyle/>
            <a:p>
              <a:pPr algn="ctr"/>
              <a:endParaRPr sz="1350">
                <a:solidFill>
                  <a:schemeClr val="lt1"/>
                </a:solidFill>
                <a:latin typeface="Calibri"/>
                <a:ea typeface="Calibri"/>
                <a:cs typeface="Calibri"/>
                <a:sym typeface="Calibri"/>
              </a:endParaRPr>
            </a:p>
          </p:txBody>
        </p:sp>
        <p:cxnSp>
          <p:nvCxnSpPr>
            <p:cNvPr id="4988" name="Shape 4988"/>
            <p:cNvCxnSpPr/>
            <p:nvPr/>
          </p:nvCxnSpPr>
          <p:spPr>
            <a:xfrm rot="5400000">
              <a:off x="7614406" y="4288070"/>
              <a:ext cx="301752" cy="0"/>
            </a:xfrm>
            <a:prstGeom prst="straightConnector1">
              <a:avLst/>
            </a:prstGeom>
            <a:noFill/>
            <a:ln w="9525" cap="flat" cmpd="sng">
              <a:solidFill>
                <a:srgbClr val="CBCBCB"/>
              </a:solidFill>
              <a:prstDash val="solid"/>
              <a:miter/>
              <a:headEnd type="none" w="med" len="med"/>
              <a:tailEnd type="none" w="med" len="med"/>
            </a:ln>
          </p:spPr>
        </p:cxnSp>
        <p:cxnSp>
          <p:nvCxnSpPr>
            <p:cNvPr id="4989" name="Shape 4989"/>
            <p:cNvCxnSpPr/>
            <p:nvPr/>
          </p:nvCxnSpPr>
          <p:spPr>
            <a:xfrm rot="5400000">
              <a:off x="6930131" y="4288070"/>
              <a:ext cx="301752" cy="0"/>
            </a:xfrm>
            <a:prstGeom prst="straightConnector1">
              <a:avLst/>
            </a:prstGeom>
            <a:noFill/>
            <a:ln w="9525" cap="flat" cmpd="sng">
              <a:solidFill>
                <a:srgbClr val="CBCBCB"/>
              </a:solidFill>
              <a:prstDash val="solid"/>
              <a:miter/>
              <a:headEnd type="none" w="med" len="med"/>
              <a:tailEnd type="none" w="med" len="med"/>
            </a:ln>
          </p:spPr>
        </p:cxnSp>
        <p:cxnSp>
          <p:nvCxnSpPr>
            <p:cNvPr id="4990" name="Shape 4990"/>
            <p:cNvCxnSpPr/>
            <p:nvPr/>
          </p:nvCxnSpPr>
          <p:spPr>
            <a:xfrm rot="5400000">
              <a:off x="7158223" y="4288070"/>
              <a:ext cx="301752" cy="0"/>
            </a:xfrm>
            <a:prstGeom prst="straightConnector1">
              <a:avLst/>
            </a:prstGeom>
            <a:noFill/>
            <a:ln w="9525" cap="flat" cmpd="sng">
              <a:solidFill>
                <a:srgbClr val="CBCBCB"/>
              </a:solidFill>
              <a:prstDash val="solid"/>
              <a:miter/>
              <a:headEnd type="none" w="med" len="med"/>
              <a:tailEnd type="none" w="med" len="med"/>
            </a:ln>
          </p:spPr>
        </p:cxnSp>
        <p:cxnSp>
          <p:nvCxnSpPr>
            <p:cNvPr id="4991" name="Shape 4991"/>
            <p:cNvCxnSpPr/>
            <p:nvPr/>
          </p:nvCxnSpPr>
          <p:spPr>
            <a:xfrm rot="5400000">
              <a:off x="7386314" y="4288070"/>
              <a:ext cx="301752" cy="0"/>
            </a:xfrm>
            <a:prstGeom prst="straightConnector1">
              <a:avLst/>
            </a:prstGeom>
            <a:noFill/>
            <a:ln w="9525" cap="flat" cmpd="sng">
              <a:solidFill>
                <a:srgbClr val="CBCBCB"/>
              </a:solidFill>
              <a:prstDash val="solid"/>
              <a:miter/>
              <a:headEnd type="none" w="med" len="med"/>
              <a:tailEnd type="none" w="med" len="med"/>
            </a:ln>
          </p:spPr>
        </p:cxnSp>
        <p:cxnSp>
          <p:nvCxnSpPr>
            <p:cNvPr id="4992" name="Shape 4992"/>
            <p:cNvCxnSpPr/>
            <p:nvPr/>
          </p:nvCxnSpPr>
          <p:spPr>
            <a:xfrm rot="5400000">
              <a:off x="7787638" y="4288070"/>
              <a:ext cx="411480" cy="0"/>
            </a:xfrm>
            <a:prstGeom prst="straightConnector1">
              <a:avLst/>
            </a:prstGeom>
            <a:noFill/>
            <a:ln w="9525" cap="flat" cmpd="sng">
              <a:solidFill>
                <a:srgbClr val="5F5F5F"/>
              </a:solidFill>
              <a:prstDash val="solid"/>
              <a:miter/>
              <a:headEnd type="none" w="med" len="med"/>
              <a:tailEnd type="none" w="med" len="med"/>
            </a:ln>
          </p:spPr>
        </p:cxnSp>
        <p:cxnSp>
          <p:nvCxnSpPr>
            <p:cNvPr id="4993" name="Shape 4993"/>
            <p:cNvCxnSpPr/>
            <p:nvPr/>
          </p:nvCxnSpPr>
          <p:spPr>
            <a:xfrm rot="5400000">
              <a:off x="944879" y="4288070"/>
              <a:ext cx="411480" cy="0"/>
            </a:xfrm>
            <a:prstGeom prst="straightConnector1">
              <a:avLst/>
            </a:prstGeom>
            <a:noFill/>
            <a:ln w="9525" cap="flat" cmpd="sng">
              <a:solidFill>
                <a:srgbClr val="5F5F5F"/>
              </a:solidFill>
              <a:prstDash val="solid"/>
              <a:miter/>
              <a:headEnd type="none" w="med" len="med"/>
              <a:tailEnd type="none" w="med" len="med"/>
            </a:ln>
          </p:spPr>
        </p:cxnSp>
        <p:cxnSp>
          <p:nvCxnSpPr>
            <p:cNvPr id="4994" name="Shape 4994"/>
            <p:cNvCxnSpPr/>
            <p:nvPr/>
          </p:nvCxnSpPr>
          <p:spPr>
            <a:xfrm rot="5400000">
              <a:off x="4353012" y="4288069"/>
              <a:ext cx="437967" cy="0"/>
            </a:xfrm>
            <a:prstGeom prst="straightConnector1">
              <a:avLst/>
            </a:prstGeom>
            <a:noFill/>
            <a:ln w="9525" cap="flat" cmpd="sng">
              <a:solidFill>
                <a:srgbClr val="5F5F5F"/>
              </a:solidFill>
              <a:prstDash val="solid"/>
              <a:miter/>
              <a:headEnd type="none" w="med" len="med"/>
              <a:tailEnd type="none" w="med" len="med"/>
            </a:ln>
          </p:spPr>
        </p:cxnSp>
        <p:cxnSp>
          <p:nvCxnSpPr>
            <p:cNvPr id="4995" name="Shape 4995"/>
            <p:cNvCxnSpPr/>
            <p:nvPr/>
          </p:nvCxnSpPr>
          <p:spPr>
            <a:xfrm rot="5400000">
              <a:off x="5506715" y="4288070"/>
              <a:ext cx="411480" cy="0"/>
            </a:xfrm>
            <a:prstGeom prst="straightConnector1">
              <a:avLst/>
            </a:prstGeom>
            <a:noFill/>
            <a:ln w="9525" cap="flat" cmpd="sng">
              <a:solidFill>
                <a:srgbClr val="5F5F5F"/>
              </a:solidFill>
              <a:prstDash val="solid"/>
              <a:miter/>
              <a:headEnd type="none" w="med" len="med"/>
              <a:tailEnd type="none" w="med" len="med"/>
            </a:ln>
          </p:spPr>
        </p:cxnSp>
        <p:cxnSp>
          <p:nvCxnSpPr>
            <p:cNvPr id="4996" name="Shape 4996"/>
            <p:cNvCxnSpPr/>
            <p:nvPr/>
          </p:nvCxnSpPr>
          <p:spPr>
            <a:xfrm rot="5400000">
              <a:off x="2085337" y="4288070"/>
              <a:ext cx="411480" cy="0"/>
            </a:xfrm>
            <a:prstGeom prst="straightConnector1">
              <a:avLst/>
            </a:prstGeom>
            <a:noFill/>
            <a:ln w="9525" cap="flat" cmpd="sng">
              <a:solidFill>
                <a:srgbClr val="5F5F5F"/>
              </a:solidFill>
              <a:prstDash val="solid"/>
              <a:miter/>
              <a:headEnd type="none" w="med" len="med"/>
              <a:tailEnd type="none" w="med" len="med"/>
            </a:ln>
          </p:spPr>
        </p:cxnSp>
        <p:cxnSp>
          <p:nvCxnSpPr>
            <p:cNvPr id="4997" name="Shape 4997"/>
            <p:cNvCxnSpPr/>
            <p:nvPr/>
          </p:nvCxnSpPr>
          <p:spPr>
            <a:xfrm rot="5400000">
              <a:off x="3225797" y="4288070"/>
              <a:ext cx="411480" cy="0"/>
            </a:xfrm>
            <a:prstGeom prst="straightConnector1">
              <a:avLst/>
            </a:prstGeom>
            <a:noFill/>
            <a:ln w="9525" cap="flat" cmpd="sng">
              <a:solidFill>
                <a:srgbClr val="5F5F5F"/>
              </a:solidFill>
              <a:prstDash val="solid"/>
              <a:miter/>
              <a:headEnd type="none" w="med" len="med"/>
              <a:tailEnd type="none" w="med" len="med"/>
            </a:ln>
          </p:spPr>
        </p:cxnSp>
        <p:cxnSp>
          <p:nvCxnSpPr>
            <p:cNvPr id="4998" name="Shape 4998"/>
            <p:cNvCxnSpPr/>
            <p:nvPr/>
          </p:nvCxnSpPr>
          <p:spPr>
            <a:xfrm rot="5400000">
              <a:off x="6647174" y="4288070"/>
              <a:ext cx="411480" cy="0"/>
            </a:xfrm>
            <a:prstGeom prst="straightConnector1">
              <a:avLst/>
            </a:prstGeom>
            <a:noFill/>
            <a:ln w="9525" cap="flat" cmpd="sng">
              <a:solidFill>
                <a:srgbClr val="5F5F5F"/>
              </a:solidFill>
              <a:prstDash val="solid"/>
              <a:miter/>
              <a:headEnd type="none" w="med" len="med"/>
              <a:tailEnd type="none" w="med" len="med"/>
            </a:ln>
          </p:spPr>
        </p:cxnSp>
        <p:sp>
          <p:nvSpPr>
            <p:cNvPr id="4999" name="Shape 4999"/>
            <p:cNvSpPr txBox="1"/>
            <p:nvPr/>
          </p:nvSpPr>
          <p:spPr>
            <a:xfrm>
              <a:off x="1469115" y="4242676"/>
              <a:ext cx="503463" cy="107721"/>
            </a:xfrm>
            <a:prstGeom prst="rect">
              <a:avLst/>
            </a:prstGeom>
            <a:noFill/>
            <a:ln>
              <a:noFill/>
            </a:ln>
          </p:spPr>
          <p:txBody>
            <a:bodyPr lIns="0" tIns="0" rIns="0" bIns="0" anchor="t" anchorCtr="0">
              <a:noAutofit/>
            </a:bodyPr>
            <a:lstStyle/>
            <a:p>
              <a:pPr algn="ctr">
                <a:buSzPct val="25000"/>
              </a:pPr>
              <a:r>
                <a:rPr lang="en-US" sz="700" b="1" dirty="0">
                  <a:solidFill>
                    <a:schemeClr val="dk1"/>
                  </a:solidFill>
                  <a:latin typeface="Lato"/>
                  <a:ea typeface="Lato"/>
                  <a:cs typeface="Lato"/>
                  <a:sym typeface="Lato"/>
                </a:rPr>
                <a:t>January</a:t>
              </a:r>
            </a:p>
          </p:txBody>
        </p:sp>
        <p:sp>
          <p:nvSpPr>
            <p:cNvPr id="5000" name="Shape 5000"/>
            <p:cNvSpPr txBox="1"/>
            <p:nvPr/>
          </p:nvSpPr>
          <p:spPr>
            <a:xfrm>
              <a:off x="2562294" y="4242676"/>
              <a:ext cx="503463" cy="107721"/>
            </a:xfrm>
            <a:prstGeom prst="rect">
              <a:avLst/>
            </a:prstGeom>
            <a:noFill/>
            <a:ln>
              <a:noFill/>
            </a:ln>
          </p:spPr>
          <p:txBody>
            <a:bodyPr lIns="0" tIns="0" rIns="0" bIns="0" anchor="t" anchorCtr="0">
              <a:noAutofit/>
            </a:bodyPr>
            <a:lstStyle/>
            <a:p>
              <a:pPr algn="ctr">
                <a:buSzPct val="25000"/>
              </a:pPr>
              <a:r>
                <a:rPr lang="en-US" sz="700" b="1">
                  <a:solidFill>
                    <a:schemeClr val="dk1"/>
                  </a:solidFill>
                  <a:latin typeface="Lato"/>
                  <a:ea typeface="Lato"/>
                  <a:cs typeface="Lato"/>
                  <a:sym typeface="Lato"/>
                </a:rPr>
                <a:t>February</a:t>
              </a:r>
            </a:p>
          </p:txBody>
        </p:sp>
        <p:sp>
          <p:nvSpPr>
            <p:cNvPr id="5001" name="Shape 5001"/>
            <p:cNvSpPr txBox="1"/>
            <p:nvPr/>
          </p:nvSpPr>
          <p:spPr>
            <a:xfrm>
              <a:off x="3761283" y="4242676"/>
              <a:ext cx="503463" cy="107721"/>
            </a:xfrm>
            <a:prstGeom prst="rect">
              <a:avLst/>
            </a:prstGeom>
            <a:noFill/>
            <a:ln>
              <a:noFill/>
            </a:ln>
          </p:spPr>
          <p:txBody>
            <a:bodyPr lIns="0" tIns="0" rIns="0" bIns="0" anchor="t" anchorCtr="0">
              <a:noAutofit/>
            </a:bodyPr>
            <a:lstStyle/>
            <a:p>
              <a:pPr algn="ctr">
                <a:buSzPct val="25000"/>
              </a:pPr>
              <a:r>
                <a:rPr lang="en-US" sz="700" b="1">
                  <a:solidFill>
                    <a:schemeClr val="dk1"/>
                  </a:solidFill>
                  <a:latin typeface="Lato"/>
                  <a:ea typeface="Lato"/>
                  <a:cs typeface="Lato"/>
                  <a:sym typeface="Lato"/>
                </a:rPr>
                <a:t>March</a:t>
              </a:r>
            </a:p>
          </p:txBody>
        </p:sp>
        <p:sp>
          <p:nvSpPr>
            <p:cNvPr id="5002" name="Shape 5002"/>
            <p:cNvSpPr txBox="1"/>
            <p:nvPr/>
          </p:nvSpPr>
          <p:spPr>
            <a:xfrm>
              <a:off x="4891087" y="4242676"/>
              <a:ext cx="503463" cy="107721"/>
            </a:xfrm>
            <a:prstGeom prst="rect">
              <a:avLst/>
            </a:prstGeom>
            <a:noFill/>
            <a:ln>
              <a:noFill/>
            </a:ln>
          </p:spPr>
          <p:txBody>
            <a:bodyPr lIns="0" tIns="0" rIns="0" bIns="0" anchor="t" anchorCtr="0">
              <a:noAutofit/>
            </a:bodyPr>
            <a:lstStyle/>
            <a:p>
              <a:pPr algn="ctr">
                <a:buSzPct val="25000"/>
              </a:pPr>
              <a:r>
                <a:rPr lang="en-US" sz="700" b="1">
                  <a:solidFill>
                    <a:schemeClr val="dk1"/>
                  </a:solidFill>
                  <a:latin typeface="Lato"/>
                  <a:ea typeface="Lato"/>
                  <a:cs typeface="Lato"/>
                  <a:sym typeface="Lato"/>
                </a:rPr>
                <a:t>April</a:t>
              </a:r>
            </a:p>
          </p:txBody>
        </p:sp>
        <p:sp>
          <p:nvSpPr>
            <p:cNvPr id="5003" name="Shape 5003"/>
            <p:cNvSpPr txBox="1"/>
            <p:nvPr/>
          </p:nvSpPr>
          <p:spPr>
            <a:xfrm>
              <a:off x="6028876" y="4242676"/>
              <a:ext cx="503463" cy="107721"/>
            </a:xfrm>
            <a:prstGeom prst="rect">
              <a:avLst/>
            </a:prstGeom>
            <a:noFill/>
            <a:ln>
              <a:noFill/>
            </a:ln>
          </p:spPr>
          <p:txBody>
            <a:bodyPr lIns="0" tIns="0" rIns="0" bIns="0" anchor="t" anchorCtr="0">
              <a:noAutofit/>
            </a:bodyPr>
            <a:lstStyle/>
            <a:p>
              <a:pPr algn="ctr">
                <a:buSzPct val="25000"/>
              </a:pPr>
              <a:r>
                <a:rPr lang="en-US" sz="700" b="1">
                  <a:solidFill>
                    <a:schemeClr val="dk1"/>
                  </a:solidFill>
                  <a:latin typeface="Lato"/>
                  <a:ea typeface="Lato"/>
                  <a:cs typeface="Lato"/>
                  <a:sym typeface="Lato"/>
                </a:rPr>
                <a:t>May</a:t>
              </a:r>
            </a:p>
          </p:txBody>
        </p:sp>
        <p:sp>
          <p:nvSpPr>
            <p:cNvPr id="5004" name="Shape 5004"/>
            <p:cNvSpPr txBox="1"/>
            <p:nvPr/>
          </p:nvSpPr>
          <p:spPr>
            <a:xfrm>
              <a:off x="7171411" y="4242676"/>
              <a:ext cx="503463" cy="107721"/>
            </a:xfrm>
            <a:prstGeom prst="rect">
              <a:avLst/>
            </a:prstGeom>
            <a:noFill/>
            <a:ln>
              <a:noFill/>
            </a:ln>
          </p:spPr>
          <p:txBody>
            <a:bodyPr lIns="0" tIns="0" rIns="0" bIns="0" anchor="t" anchorCtr="0">
              <a:noAutofit/>
            </a:bodyPr>
            <a:lstStyle/>
            <a:p>
              <a:pPr algn="ctr">
                <a:buSzPct val="25000"/>
              </a:pPr>
              <a:r>
                <a:rPr lang="en-US" sz="700" b="1">
                  <a:solidFill>
                    <a:schemeClr val="dk1"/>
                  </a:solidFill>
                  <a:latin typeface="Lato"/>
                  <a:ea typeface="Lato"/>
                  <a:cs typeface="Lato"/>
                  <a:sym typeface="Lato"/>
                </a:rPr>
                <a:t>June</a:t>
              </a:r>
            </a:p>
          </p:txBody>
        </p:sp>
        <p:sp>
          <p:nvSpPr>
            <p:cNvPr id="5013" name="Shape 5013"/>
            <p:cNvSpPr txBox="1"/>
            <p:nvPr/>
          </p:nvSpPr>
          <p:spPr>
            <a:xfrm>
              <a:off x="778252" y="4242676"/>
              <a:ext cx="256535" cy="123111"/>
            </a:xfrm>
            <a:prstGeom prst="rect">
              <a:avLst/>
            </a:prstGeom>
            <a:noFill/>
            <a:ln>
              <a:noFill/>
            </a:ln>
          </p:spPr>
          <p:txBody>
            <a:bodyPr lIns="0" tIns="0" rIns="0" bIns="0" anchor="t" anchorCtr="0">
              <a:noAutofit/>
            </a:bodyPr>
            <a:lstStyle/>
            <a:p>
              <a:pPr algn="r">
                <a:buSzPct val="25000"/>
              </a:pPr>
              <a:r>
                <a:rPr lang="en-US" sz="800" b="1" dirty="0">
                  <a:solidFill>
                    <a:schemeClr val="dk1"/>
                  </a:solidFill>
                  <a:latin typeface="Lato"/>
                  <a:ea typeface="Lato"/>
                  <a:cs typeface="Lato"/>
                  <a:sym typeface="Lato"/>
                </a:rPr>
                <a:t>2019</a:t>
              </a:r>
            </a:p>
          </p:txBody>
        </p:sp>
        <p:sp>
          <p:nvSpPr>
            <p:cNvPr id="5014" name="Shape 5014"/>
            <p:cNvSpPr txBox="1"/>
            <p:nvPr/>
          </p:nvSpPr>
          <p:spPr>
            <a:xfrm>
              <a:off x="8063102" y="4086732"/>
              <a:ext cx="409386" cy="389401"/>
            </a:xfrm>
            <a:prstGeom prst="rect">
              <a:avLst/>
            </a:prstGeom>
            <a:noFill/>
            <a:ln>
              <a:noFill/>
            </a:ln>
          </p:spPr>
          <p:txBody>
            <a:bodyPr lIns="0" tIns="0" rIns="0" bIns="0" anchor="ctr" anchorCtr="0">
              <a:noAutofit/>
            </a:bodyPr>
            <a:lstStyle/>
            <a:p>
              <a:pPr algn="ctr">
                <a:lnSpc>
                  <a:spcPct val="125000"/>
                </a:lnSpc>
                <a:buSzPct val="25000"/>
              </a:pPr>
              <a:r>
                <a:rPr lang="en-US" sz="700" b="1" dirty="0">
                  <a:solidFill>
                    <a:schemeClr val="dk1"/>
                  </a:solidFill>
                  <a:latin typeface="Lato"/>
                  <a:ea typeface="Lato"/>
                  <a:cs typeface="Lato"/>
                  <a:sym typeface="Lato"/>
                </a:rPr>
                <a:t>2019</a:t>
              </a:r>
            </a:p>
          </p:txBody>
        </p:sp>
      </p:grpSp>
      <p:sp>
        <p:nvSpPr>
          <p:cNvPr id="77" name="Title 4">
            <a:extLst>
              <a:ext uri="{FF2B5EF4-FFF2-40B4-BE49-F238E27FC236}">
                <a16:creationId xmlns:a16="http://schemas.microsoft.com/office/drawing/2014/main" id="{66791EA9-205E-4FB0-BA01-79441AC48FB9}"/>
              </a:ext>
            </a:extLst>
          </p:cNvPr>
          <p:cNvSpPr txBox="1">
            <a:spLocks/>
          </p:cNvSpPr>
          <p:nvPr/>
        </p:nvSpPr>
        <p:spPr>
          <a:xfrm>
            <a:off x="127000" y="141973"/>
            <a:ext cx="6462600" cy="1143000"/>
          </a:xfrm>
          <a:prstGeom prst="rect">
            <a:avLst/>
          </a:prstGeom>
          <a:noFill/>
          <a:ln>
            <a:noFill/>
          </a:ln>
        </p:spPr>
        <p:txBody>
          <a:bodyPr spcFirstLastPara="1" wrap="square" lIns="91425" tIns="91425" rIns="91425" bIns="91425" anchor="b"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rgbClr val="97ABBC"/>
              </a:buClr>
              <a:buSzPts val="3600"/>
              <a:buFont typeface="Raleway"/>
              <a:buNone/>
              <a:defRPr sz="3600" b="0" i="0" u="none" strike="noStrike" cap="none">
                <a:solidFill>
                  <a:srgbClr val="97ABBC"/>
                </a:solidFill>
                <a:latin typeface="Raleway"/>
                <a:ea typeface="Raleway"/>
                <a:cs typeface="Raleway"/>
                <a:sym typeface="Raleway"/>
              </a:defRPr>
            </a:lvl1pPr>
            <a:lvl2pPr marR="0" lvl="1" algn="l" rtl="0">
              <a:lnSpc>
                <a:spcPct val="100000"/>
              </a:lnSpc>
              <a:spcBef>
                <a:spcPts val="0"/>
              </a:spcBef>
              <a:spcAft>
                <a:spcPts val="0"/>
              </a:spcAft>
              <a:buClr>
                <a:srgbClr val="97ABBC"/>
              </a:buClr>
              <a:buSzPts val="3600"/>
              <a:buFont typeface="Raleway"/>
              <a:buNone/>
              <a:defRPr sz="3600" b="0" i="0" u="none" strike="noStrike" cap="none">
                <a:solidFill>
                  <a:srgbClr val="97ABBC"/>
                </a:solidFill>
                <a:latin typeface="Raleway"/>
                <a:ea typeface="Raleway"/>
                <a:cs typeface="Raleway"/>
                <a:sym typeface="Raleway"/>
              </a:defRPr>
            </a:lvl2pPr>
            <a:lvl3pPr marR="0" lvl="2" algn="l" rtl="0">
              <a:lnSpc>
                <a:spcPct val="100000"/>
              </a:lnSpc>
              <a:spcBef>
                <a:spcPts val="0"/>
              </a:spcBef>
              <a:spcAft>
                <a:spcPts val="0"/>
              </a:spcAft>
              <a:buClr>
                <a:srgbClr val="97ABBC"/>
              </a:buClr>
              <a:buSzPts val="3600"/>
              <a:buFont typeface="Raleway"/>
              <a:buNone/>
              <a:defRPr sz="3600" b="0" i="0" u="none" strike="noStrike" cap="none">
                <a:solidFill>
                  <a:srgbClr val="97ABBC"/>
                </a:solidFill>
                <a:latin typeface="Raleway"/>
                <a:ea typeface="Raleway"/>
                <a:cs typeface="Raleway"/>
                <a:sym typeface="Raleway"/>
              </a:defRPr>
            </a:lvl3pPr>
            <a:lvl4pPr marR="0" lvl="3" algn="l" rtl="0">
              <a:lnSpc>
                <a:spcPct val="100000"/>
              </a:lnSpc>
              <a:spcBef>
                <a:spcPts val="0"/>
              </a:spcBef>
              <a:spcAft>
                <a:spcPts val="0"/>
              </a:spcAft>
              <a:buClr>
                <a:srgbClr val="97ABBC"/>
              </a:buClr>
              <a:buSzPts val="3600"/>
              <a:buFont typeface="Raleway"/>
              <a:buNone/>
              <a:defRPr sz="3600" b="0" i="0" u="none" strike="noStrike" cap="none">
                <a:solidFill>
                  <a:srgbClr val="97ABBC"/>
                </a:solidFill>
                <a:latin typeface="Raleway"/>
                <a:ea typeface="Raleway"/>
                <a:cs typeface="Raleway"/>
                <a:sym typeface="Raleway"/>
              </a:defRPr>
            </a:lvl4pPr>
            <a:lvl5pPr marR="0" lvl="4" algn="l" rtl="0">
              <a:lnSpc>
                <a:spcPct val="100000"/>
              </a:lnSpc>
              <a:spcBef>
                <a:spcPts val="0"/>
              </a:spcBef>
              <a:spcAft>
                <a:spcPts val="0"/>
              </a:spcAft>
              <a:buClr>
                <a:srgbClr val="97ABBC"/>
              </a:buClr>
              <a:buSzPts val="3600"/>
              <a:buFont typeface="Raleway"/>
              <a:buNone/>
              <a:defRPr sz="3600" b="0" i="0" u="none" strike="noStrike" cap="none">
                <a:solidFill>
                  <a:srgbClr val="97ABBC"/>
                </a:solidFill>
                <a:latin typeface="Raleway"/>
                <a:ea typeface="Raleway"/>
                <a:cs typeface="Raleway"/>
                <a:sym typeface="Raleway"/>
              </a:defRPr>
            </a:lvl5pPr>
            <a:lvl6pPr marR="0" lvl="5" algn="l" rtl="0">
              <a:lnSpc>
                <a:spcPct val="100000"/>
              </a:lnSpc>
              <a:spcBef>
                <a:spcPts val="0"/>
              </a:spcBef>
              <a:spcAft>
                <a:spcPts val="0"/>
              </a:spcAft>
              <a:buClr>
                <a:srgbClr val="97ABBC"/>
              </a:buClr>
              <a:buSzPts val="3600"/>
              <a:buFont typeface="Raleway"/>
              <a:buNone/>
              <a:defRPr sz="3600" b="0" i="0" u="none" strike="noStrike" cap="none">
                <a:solidFill>
                  <a:srgbClr val="97ABBC"/>
                </a:solidFill>
                <a:latin typeface="Raleway"/>
                <a:ea typeface="Raleway"/>
                <a:cs typeface="Raleway"/>
                <a:sym typeface="Raleway"/>
              </a:defRPr>
            </a:lvl6pPr>
            <a:lvl7pPr marR="0" lvl="6" algn="l" rtl="0">
              <a:lnSpc>
                <a:spcPct val="100000"/>
              </a:lnSpc>
              <a:spcBef>
                <a:spcPts val="0"/>
              </a:spcBef>
              <a:spcAft>
                <a:spcPts val="0"/>
              </a:spcAft>
              <a:buClr>
                <a:srgbClr val="97ABBC"/>
              </a:buClr>
              <a:buSzPts val="3600"/>
              <a:buFont typeface="Raleway"/>
              <a:buNone/>
              <a:defRPr sz="3600" b="0" i="0" u="none" strike="noStrike" cap="none">
                <a:solidFill>
                  <a:srgbClr val="97ABBC"/>
                </a:solidFill>
                <a:latin typeface="Raleway"/>
                <a:ea typeface="Raleway"/>
                <a:cs typeface="Raleway"/>
                <a:sym typeface="Raleway"/>
              </a:defRPr>
            </a:lvl7pPr>
            <a:lvl8pPr marR="0" lvl="7" algn="l" rtl="0">
              <a:lnSpc>
                <a:spcPct val="100000"/>
              </a:lnSpc>
              <a:spcBef>
                <a:spcPts val="0"/>
              </a:spcBef>
              <a:spcAft>
                <a:spcPts val="0"/>
              </a:spcAft>
              <a:buClr>
                <a:srgbClr val="97ABBC"/>
              </a:buClr>
              <a:buSzPts val="3600"/>
              <a:buFont typeface="Raleway"/>
              <a:buNone/>
              <a:defRPr sz="3600" b="0" i="0" u="none" strike="noStrike" cap="none">
                <a:solidFill>
                  <a:srgbClr val="97ABBC"/>
                </a:solidFill>
                <a:latin typeface="Raleway"/>
                <a:ea typeface="Raleway"/>
                <a:cs typeface="Raleway"/>
                <a:sym typeface="Raleway"/>
              </a:defRPr>
            </a:lvl8pPr>
            <a:lvl9pPr marR="0" lvl="8" algn="l" rtl="0">
              <a:lnSpc>
                <a:spcPct val="100000"/>
              </a:lnSpc>
              <a:spcBef>
                <a:spcPts val="0"/>
              </a:spcBef>
              <a:spcAft>
                <a:spcPts val="0"/>
              </a:spcAft>
              <a:buClr>
                <a:srgbClr val="97ABBC"/>
              </a:buClr>
              <a:buSzPts val="3600"/>
              <a:buFont typeface="Raleway"/>
              <a:buNone/>
              <a:defRPr sz="3600" b="0" i="0" u="none" strike="noStrike" cap="none">
                <a:solidFill>
                  <a:srgbClr val="97ABBC"/>
                </a:solidFill>
                <a:latin typeface="Raleway"/>
                <a:ea typeface="Raleway"/>
                <a:cs typeface="Raleway"/>
                <a:sym typeface="Raleway"/>
              </a:defRPr>
            </a:lvl9pPr>
          </a:lstStyle>
          <a:p>
            <a:pPr algn="just"/>
            <a:endParaRPr lang="id-ID" dirty="0">
              <a:solidFill>
                <a:schemeClr val="tx2">
                  <a:lumMod val="25000"/>
                </a:schemeClr>
              </a:solidFill>
            </a:endParaRPr>
          </a:p>
        </p:txBody>
      </p:sp>
      <p:cxnSp>
        <p:nvCxnSpPr>
          <p:cNvPr id="4943" name="Shape 4943"/>
          <p:cNvCxnSpPr/>
          <p:nvPr/>
        </p:nvCxnSpPr>
        <p:spPr>
          <a:xfrm>
            <a:off x="405680" y="2465500"/>
            <a:ext cx="8276049" cy="0"/>
          </a:xfrm>
          <a:prstGeom prst="straightConnector1">
            <a:avLst/>
          </a:prstGeom>
          <a:noFill/>
          <a:ln w="12700" cap="flat" cmpd="sng">
            <a:solidFill>
              <a:schemeClr val="lt2"/>
            </a:solidFill>
            <a:prstDash val="solid"/>
            <a:miter/>
            <a:headEnd type="none" w="med" len="med"/>
            <a:tailEnd type="none" w="med" len="med"/>
          </a:ln>
        </p:spPr>
      </p:cxnSp>
      <p:cxnSp>
        <p:nvCxnSpPr>
          <p:cNvPr id="4944" name="Shape 4944"/>
          <p:cNvCxnSpPr/>
          <p:nvPr/>
        </p:nvCxnSpPr>
        <p:spPr>
          <a:xfrm>
            <a:off x="405680" y="2774336"/>
            <a:ext cx="8276049" cy="0"/>
          </a:xfrm>
          <a:prstGeom prst="straightConnector1">
            <a:avLst/>
          </a:prstGeom>
          <a:noFill/>
          <a:ln w="12700" cap="flat" cmpd="sng">
            <a:solidFill>
              <a:schemeClr val="lt2"/>
            </a:solidFill>
            <a:prstDash val="solid"/>
            <a:miter/>
            <a:headEnd type="none" w="med" len="med"/>
            <a:tailEnd type="none" w="med" len="med"/>
          </a:ln>
        </p:spPr>
      </p:cxnSp>
      <p:cxnSp>
        <p:nvCxnSpPr>
          <p:cNvPr id="4945" name="Shape 4945"/>
          <p:cNvCxnSpPr/>
          <p:nvPr/>
        </p:nvCxnSpPr>
        <p:spPr>
          <a:xfrm>
            <a:off x="405680" y="3083171"/>
            <a:ext cx="8276049" cy="0"/>
          </a:xfrm>
          <a:prstGeom prst="straightConnector1">
            <a:avLst/>
          </a:prstGeom>
          <a:noFill/>
          <a:ln w="12700" cap="flat" cmpd="sng">
            <a:solidFill>
              <a:schemeClr val="lt2"/>
            </a:solidFill>
            <a:prstDash val="solid"/>
            <a:miter/>
            <a:headEnd type="none" w="med" len="med"/>
            <a:tailEnd type="none" w="med" len="med"/>
          </a:ln>
        </p:spPr>
      </p:cxnSp>
      <p:cxnSp>
        <p:nvCxnSpPr>
          <p:cNvPr id="4946" name="Shape 4946"/>
          <p:cNvCxnSpPr/>
          <p:nvPr/>
        </p:nvCxnSpPr>
        <p:spPr>
          <a:xfrm>
            <a:off x="405680" y="3392005"/>
            <a:ext cx="8276049" cy="0"/>
          </a:xfrm>
          <a:prstGeom prst="straightConnector1">
            <a:avLst/>
          </a:prstGeom>
          <a:noFill/>
          <a:ln w="12700" cap="flat" cmpd="sng">
            <a:solidFill>
              <a:schemeClr val="lt2"/>
            </a:solidFill>
            <a:prstDash val="solid"/>
            <a:miter/>
            <a:headEnd type="none" w="med" len="med"/>
            <a:tailEnd type="none" w="med" len="med"/>
          </a:ln>
        </p:spPr>
      </p:cxnSp>
      <p:cxnSp>
        <p:nvCxnSpPr>
          <p:cNvPr id="4947" name="Shape 4947"/>
          <p:cNvCxnSpPr/>
          <p:nvPr/>
        </p:nvCxnSpPr>
        <p:spPr>
          <a:xfrm>
            <a:off x="405680" y="3700840"/>
            <a:ext cx="8276049" cy="0"/>
          </a:xfrm>
          <a:prstGeom prst="straightConnector1">
            <a:avLst/>
          </a:prstGeom>
          <a:noFill/>
          <a:ln w="12700" cap="flat" cmpd="sng">
            <a:solidFill>
              <a:schemeClr val="lt2"/>
            </a:solidFill>
            <a:prstDash val="solid"/>
            <a:miter/>
            <a:headEnd type="none" w="med" len="med"/>
            <a:tailEnd type="none" w="med" len="med"/>
          </a:ln>
        </p:spPr>
      </p:cxnSp>
      <p:cxnSp>
        <p:nvCxnSpPr>
          <p:cNvPr id="4948" name="Shape 4948"/>
          <p:cNvCxnSpPr/>
          <p:nvPr/>
        </p:nvCxnSpPr>
        <p:spPr>
          <a:xfrm>
            <a:off x="405680" y="4009677"/>
            <a:ext cx="8276049" cy="0"/>
          </a:xfrm>
          <a:prstGeom prst="straightConnector1">
            <a:avLst/>
          </a:prstGeom>
          <a:noFill/>
          <a:ln w="12700" cap="flat" cmpd="sng">
            <a:solidFill>
              <a:schemeClr val="lt2"/>
            </a:solidFill>
            <a:prstDash val="solid"/>
            <a:miter/>
            <a:headEnd type="none" w="med" len="med"/>
            <a:tailEnd type="none" w="med" len="med"/>
          </a:ln>
        </p:spPr>
      </p:cxnSp>
      <p:grpSp>
        <p:nvGrpSpPr>
          <p:cNvPr id="2" name="Group 1">
            <a:extLst>
              <a:ext uri="{FF2B5EF4-FFF2-40B4-BE49-F238E27FC236}">
                <a16:creationId xmlns:a16="http://schemas.microsoft.com/office/drawing/2014/main" id="{4981D880-DADC-4DD7-B06D-D41780BFF2E8}"/>
              </a:ext>
            </a:extLst>
          </p:cNvPr>
          <p:cNvGrpSpPr/>
          <p:nvPr/>
        </p:nvGrpSpPr>
        <p:grpSpPr>
          <a:xfrm>
            <a:off x="805616" y="2357129"/>
            <a:ext cx="890680" cy="207877"/>
            <a:chOff x="947763" y="2357662"/>
            <a:chExt cx="1166671" cy="207877"/>
          </a:xfrm>
        </p:grpSpPr>
        <p:sp>
          <p:nvSpPr>
            <p:cNvPr id="4953" name="Shape 4953"/>
            <p:cNvSpPr/>
            <p:nvPr/>
          </p:nvSpPr>
          <p:spPr>
            <a:xfrm>
              <a:off x="947763" y="2364284"/>
              <a:ext cx="1166671" cy="201255"/>
            </a:xfrm>
            <a:prstGeom prst="chevron">
              <a:avLst>
                <a:gd name="adj" fmla="val 50000"/>
              </a:avLst>
            </a:prstGeom>
            <a:solidFill>
              <a:schemeClr val="accent1"/>
            </a:solidFill>
            <a:ln>
              <a:noFill/>
            </a:ln>
          </p:spPr>
          <p:txBody>
            <a:bodyPr lIns="91425" tIns="45700" rIns="91425" bIns="45700" anchor="ctr" anchorCtr="0">
              <a:noAutofit/>
            </a:bodyPr>
            <a:lstStyle/>
            <a:p>
              <a:pPr algn="ctr"/>
              <a:endParaRPr sz="1350">
                <a:solidFill>
                  <a:schemeClr val="dk1"/>
                </a:solidFill>
                <a:latin typeface="Calibri"/>
                <a:ea typeface="Calibri"/>
                <a:cs typeface="Calibri"/>
                <a:sym typeface="Calibri"/>
              </a:endParaRPr>
            </a:p>
          </p:txBody>
        </p:sp>
        <p:sp>
          <p:nvSpPr>
            <p:cNvPr id="4954" name="Shape 4954"/>
            <p:cNvSpPr txBox="1"/>
            <p:nvPr/>
          </p:nvSpPr>
          <p:spPr>
            <a:xfrm>
              <a:off x="1020124" y="2357662"/>
              <a:ext cx="1021948" cy="169831"/>
            </a:xfrm>
            <a:prstGeom prst="rect">
              <a:avLst/>
            </a:prstGeom>
            <a:noFill/>
            <a:ln>
              <a:noFill/>
            </a:ln>
          </p:spPr>
          <p:txBody>
            <a:bodyPr lIns="0" tIns="0" rIns="0" bIns="0" anchor="t" anchorCtr="0">
              <a:noAutofit/>
            </a:bodyPr>
            <a:lstStyle/>
            <a:p>
              <a:pPr algn="ctr">
                <a:buSzPct val="25000"/>
              </a:pPr>
              <a:r>
                <a:rPr lang="en-US" sz="1200" dirty="0" err="1">
                  <a:solidFill>
                    <a:schemeClr val="lt1"/>
                  </a:solidFill>
                  <a:latin typeface="Lato"/>
                  <a:ea typeface="Lato"/>
                  <a:cs typeface="Lato"/>
                  <a:sym typeface="Lato"/>
                </a:rPr>
                <a:t>Kolokium</a:t>
              </a:r>
              <a:endParaRPr lang="en-US" sz="600" dirty="0">
                <a:solidFill>
                  <a:schemeClr val="lt1"/>
                </a:solidFill>
                <a:latin typeface="Lato"/>
                <a:ea typeface="Lato"/>
                <a:cs typeface="Lato"/>
                <a:sym typeface="Lato"/>
              </a:endParaRPr>
            </a:p>
          </p:txBody>
        </p:sp>
      </p:grpSp>
      <p:sp>
        <p:nvSpPr>
          <p:cNvPr id="4955" name="Shape 4955"/>
          <p:cNvSpPr/>
          <p:nvPr/>
        </p:nvSpPr>
        <p:spPr>
          <a:xfrm>
            <a:off x="1391268" y="2670314"/>
            <a:ext cx="1908192" cy="201255"/>
          </a:xfrm>
          <a:prstGeom prst="chevron">
            <a:avLst>
              <a:gd name="adj" fmla="val 50000"/>
            </a:avLst>
          </a:prstGeom>
          <a:solidFill>
            <a:schemeClr val="accent2"/>
          </a:solidFill>
          <a:ln>
            <a:noFill/>
          </a:ln>
        </p:spPr>
        <p:txBody>
          <a:bodyPr lIns="91425" tIns="45700" rIns="91425" bIns="45700" anchor="ctr" anchorCtr="0">
            <a:noAutofit/>
          </a:bodyPr>
          <a:lstStyle/>
          <a:p>
            <a:pPr algn="ctr"/>
            <a:endParaRPr sz="1350">
              <a:solidFill>
                <a:schemeClr val="dk1"/>
              </a:solidFill>
              <a:latin typeface="Calibri"/>
              <a:ea typeface="Calibri"/>
              <a:cs typeface="Calibri"/>
              <a:sym typeface="Calibri"/>
            </a:endParaRPr>
          </a:p>
        </p:txBody>
      </p:sp>
      <p:sp>
        <p:nvSpPr>
          <p:cNvPr id="4956" name="Shape 4956"/>
          <p:cNvSpPr txBox="1"/>
          <p:nvPr/>
        </p:nvSpPr>
        <p:spPr>
          <a:xfrm>
            <a:off x="1560926" y="2643345"/>
            <a:ext cx="1545768" cy="209651"/>
          </a:xfrm>
          <a:prstGeom prst="rect">
            <a:avLst/>
          </a:prstGeom>
          <a:noFill/>
          <a:ln>
            <a:noFill/>
          </a:ln>
        </p:spPr>
        <p:txBody>
          <a:bodyPr lIns="0" tIns="0" rIns="0" bIns="0" anchor="t" anchorCtr="0">
            <a:noAutofit/>
          </a:bodyPr>
          <a:lstStyle/>
          <a:p>
            <a:pPr algn="ctr">
              <a:buSzPct val="25000"/>
            </a:pPr>
            <a:r>
              <a:rPr lang="en-US" dirty="0" err="1">
                <a:solidFill>
                  <a:schemeClr val="lt1"/>
                </a:solidFill>
                <a:latin typeface="Lato"/>
                <a:ea typeface="Lato"/>
                <a:cs typeface="Lato"/>
                <a:sym typeface="Lato"/>
              </a:rPr>
              <a:t>Iterasi</a:t>
            </a:r>
            <a:r>
              <a:rPr lang="en-US" dirty="0">
                <a:solidFill>
                  <a:schemeClr val="lt1"/>
                </a:solidFill>
                <a:latin typeface="Lato"/>
                <a:ea typeface="Lato"/>
                <a:cs typeface="Lato"/>
                <a:sym typeface="Lato"/>
              </a:rPr>
              <a:t> 1</a:t>
            </a:r>
          </a:p>
        </p:txBody>
      </p:sp>
      <p:sp>
        <p:nvSpPr>
          <p:cNvPr id="4957" name="Shape 4957"/>
          <p:cNvSpPr/>
          <p:nvPr/>
        </p:nvSpPr>
        <p:spPr>
          <a:xfrm>
            <a:off x="3161782" y="2962760"/>
            <a:ext cx="2304427" cy="201255"/>
          </a:xfrm>
          <a:prstGeom prst="chevron">
            <a:avLst>
              <a:gd name="adj" fmla="val 50000"/>
            </a:avLst>
          </a:prstGeom>
          <a:solidFill>
            <a:schemeClr val="accent3"/>
          </a:solidFill>
          <a:ln>
            <a:noFill/>
          </a:ln>
        </p:spPr>
        <p:txBody>
          <a:bodyPr lIns="91425" tIns="45700" rIns="91425" bIns="45700" anchor="ctr" anchorCtr="0">
            <a:noAutofit/>
          </a:bodyPr>
          <a:lstStyle/>
          <a:p>
            <a:pPr algn="ctr"/>
            <a:endParaRPr sz="1350" dirty="0">
              <a:solidFill>
                <a:schemeClr val="dk1"/>
              </a:solidFill>
              <a:latin typeface="Calibri"/>
              <a:ea typeface="Calibri"/>
              <a:cs typeface="Calibri"/>
              <a:sym typeface="Calibri"/>
            </a:endParaRPr>
          </a:p>
        </p:txBody>
      </p:sp>
      <p:sp>
        <p:nvSpPr>
          <p:cNvPr id="4958" name="Shape 4958"/>
          <p:cNvSpPr txBox="1"/>
          <p:nvPr/>
        </p:nvSpPr>
        <p:spPr>
          <a:xfrm>
            <a:off x="3470424" y="2946283"/>
            <a:ext cx="1623296" cy="107721"/>
          </a:xfrm>
          <a:prstGeom prst="rect">
            <a:avLst/>
          </a:prstGeom>
          <a:noFill/>
          <a:ln>
            <a:noFill/>
          </a:ln>
        </p:spPr>
        <p:txBody>
          <a:bodyPr lIns="0" tIns="0" rIns="0" bIns="0" anchor="t" anchorCtr="0">
            <a:noAutofit/>
          </a:bodyPr>
          <a:lstStyle/>
          <a:p>
            <a:pPr algn="ctr">
              <a:buSzPct val="25000"/>
            </a:pPr>
            <a:r>
              <a:rPr lang="en-US" dirty="0" err="1">
                <a:solidFill>
                  <a:schemeClr val="lt1"/>
                </a:solidFill>
                <a:latin typeface="Lato"/>
                <a:ea typeface="Lato"/>
                <a:cs typeface="Lato"/>
                <a:sym typeface="Lato"/>
              </a:rPr>
              <a:t>Iterasi</a:t>
            </a:r>
            <a:r>
              <a:rPr lang="en-US" dirty="0">
                <a:solidFill>
                  <a:schemeClr val="lt1"/>
                </a:solidFill>
                <a:latin typeface="Lato"/>
                <a:ea typeface="Lato"/>
                <a:cs typeface="Lato"/>
                <a:sym typeface="Lato"/>
              </a:rPr>
              <a:t> 2</a:t>
            </a:r>
          </a:p>
        </p:txBody>
      </p:sp>
      <p:sp>
        <p:nvSpPr>
          <p:cNvPr id="4959" name="Shape 4959"/>
          <p:cNvSpPr/>
          <p:nvPr/>
        </p:nvSpPr>
        <p:spPr>
          <a:xfrm>
            <a:off x="2445597" y="3294348"/>
            <a:ext cx="3247533" cy="201255"/>
          </a:xfrm>
          <a:prstGeom prst="chevron">
            <a:avLst>
              <a:gd name="adj" fmla="val 50000"/>
            </a:avLst>
          </a:prstGeom>
          <a:solidFill>
            <a:schemeClr val="accent4"/>
          </a:solidFill>
          <a:ln>
            <a:noFill/>
          </a:ln>
        </p:spPr>
        <p:txBody>
          <a:bodyPr lIns="91425" tIns="45700" rIns="91425" bIns="45700" anchor="ctr" anchorCtr="0">
            <a:noAutofit/>
          </a:bodyPr>
          <a:lstStyle/>
          <a:p>
            <a:pPr algn="ctr"/>
            <a:endParaRPr sz="1350" dirty="0">
              <a:solidFill>
                <a:schemeClr val="dk1"/>
              </a:solidFill>
              <a:latin typeface="Calibri"/>
              <a:ea typeface="Calibri"/>
              <a:cs typeface="Calibri"/>
              <a:sym typeface="Calibri"/>
            </a:endParaRPr>
          </a:p>
        </p:txBody>
      </p:sp>
      <p:sp>
        <p:nvSpPr>
          <p:cNvPr id="4960" name="Shape 4960"/>
          <p:cNvSpPr txBox="1"/>
          <p:nvPr/>
        </p:nvSpPr>
        <p:spPr>
          <a:xfrm>
            <a:off x="3016201" y="3278019"/>
            <a:ext cx="2106324" cy="107721"/>
          </a:xfrm>
          <a:prstGeom prst="rect">
            <a:avLst/>
          </a:prstGeom>
          <a:noFill/>
          <a:ln>
            <a:noFill/>
          </a:ln>
        </p:spPr>
        <p:txBody>
          <a:bodyPr lIns="0" tIns="0" rIns="0" bIns="0" anchor="t" anchorCtr="0">
            <a:noAutofit/>
          </a:bodyPr>
          <a:lstStyle/>
          <a:p>
            <a:pPr algn="ctr">
              <a:buSzPct val="25000"/>
            </a:pPr>
            <a:r>
              <a:rPr lang="en-US" dirty="0" err="1">
                <a:solidFill>
                  <a:schemeClr val="lt1"/>
                </a:solidFill>
                <a:latin typeface="Lato"/>
                <a:ea typeface="Lato"/>
                <a:cs typeface="Lato"/>
                <a:sym typeface="Lato"/>
              </a:rPr>
              <a:t>Penulisan</a:t>
            </a:r>
            <a:r>
              <a:rPr lang="en-US" dirty="0">
                <a:solidFill>
                  <a:schemeClr val="lt1"/>
                </a:solidFill>
                <a:latin typeface="Lato"/>
                <a:ea typeface="Lato"/>
                <a:cs typeface="Lato"/>
                <a:sym typeface="Lato"/>
              </a:rPr>
              <a:t> Draft Seminar</a:t>
            </a:r>
          </a:p>
        </p:txBody>
      </p:sp>
      <p:sp>
        <p:nvSpPr>
          <p:cNvPr id="4961" name="Shape 4961"/>
          <p:cNvSpPr/>
          <p:nvPr/>
        </p:nvSpPr>
        <p:spPr>
          <a:xfrm>
            <a:off x="5416690" y="3577431"/>
            <a:ext cx="780981" cy="201255"/>
          </a:xfrm>
          <a:prstGeom prst="chevron">
            <a:avLst>
              <a:gd name="adj" fmla="val 50000"/>
            </a:avLst>
          </a:prstGeom>
          <a:solidFill>
            <a:schemeClr val="accent5"/>
          </a:solidFill>
          <a:ln>
            <a:noFill/>
          </a:ln>
        </p:spPr>
        <p:txBody>
          <a:bodyPr lIns="91425" tIns="45700" rIns="91425" bIns="45700" anchor="ctr" anchorCtr="0">
            <a:noAutofit/>
          </a:bodyPr>
          <a:lstStyle/>
          <a:p>
            <a:pPr algn="ctr"/>
            <a:endParaRPr sz="1350">
              <a:solidFill>
                <a:schemeClr val="dk1"/>
              </a:solidFill>
              <a:latin typeface="Calibri"/>
              <a:ea typeface="Calibri"/>
              <a:cs typeface="Calibri"/>
              <a:sym typeface="Calibri"/>
            </a:endParaRPr>
          </a:p>
        </p:txBody>
      </p:sp>
      <p:sp>
        <p:nvSpPr>
          <p:cNvPr id="4962" name="Shape 4962"/>
          <p:cNvSpPr txBox="1"/>
          <p:nvPr/>
        </p:nvSpPr>
        <p:spPr>
          <a:xfrm>
            <a:off x="5502458" y="3559498"/>
            <a:ext cx="677928" cy="110738"/>
          </a:xfrm>
          <a:prstGeom prst="rect">
            <a:avLst/>
          </a:prstGeom>
          <a:noFill/>
          <a:ln>
            <a:noFill/>
          </a:ln>
        </p:spPr>
        <p:txBody>
          <a:bodyPr lIns="0" tIns="0" rIns="0" bIns="0" anchor="t" anchorCtr="0">
            <a:noAutofit/>
          </a:bodyPr>
          <a:lstStyle/>
          <a:p>
            <a:pPr algn="ctr">
              <a:buSzPct val="25000"/>
            </a:pPr>
            <a:r>
              <a:rPr lang="en-US" dirty="0">
                <a:solidFill>
                  <a:schemeClr val="lt1"/>
                </a:solidFill>
                <a:latin typeface="Lato"/>
                <a:ea typeface="Lato"/>
                <a:cs typeface="Lato"/>
                <a:sym typeface="Lato"/>
              </a:rPr>
              <a:t>Seminar</a:t>
            </a:r>
            <a:endParaRPr lang="en-US" sz="700" dirty="0">
              <a:solidFill>
                <a:schemeClr val="lt1"/>
              </a:solidFill>
              <a:latin typeface="Lato"/>
              <a:ea typeface="Lato"/>
              <a:cs typeface="Lato"/>
              <a:sym typeface="Lato"/>
            </a:endParaRPr>
          </a:p>
        </p:txBody>
      </p:sp>
      <p:sp>
        <p:nvSpPr>
          <p:cNvPr id="4965" name="Shape 4965"/>
          <p:cNvSpPr txBox="1"/>
          <p:nvPr/>
        </p:nvSpPr>
        <p:spPr>
          <a:xfrm>
            <a:off x="1109554" y="4686539"/>
            <a:ext cx="586742" cy="107721"/>
          </a:xfrm>
          <a:prstGeom prst="rect">
            <a:avLst/>
          </a:prstGeom>
          <a:noFill/>
          <a:ln>
            <a:noFill/>
          </a:ln>
        </p:spPr>
        <p:txBody>
          <a:bodyPr lIns="0" tIns="0" rIns="0" bIns="0" anchor="t" anchorCtr="0">
            <a:noAutofit/>
          </a:bodyPr>
          <a:lstStyle/>
          <a:p>
            <a:pPr algn="ctr">
              <a:buSzPct val="25000"/>
            </a:pPr>
            <a:r>
              <a:rPr lang="en-US" sz="700" b="1" dirty="0">
                <a:solidFill>
                  <a:schemeClr val="dk1"/>
                </a:solidFill>
                <a:latin typeface="Lato"/>
                <a:ea typeface="Lato"/>
                <a:cs typeface="Lato"/>
                <a:sym typeface="Lato"/>
              </a:rPr>
              <a:t>Hari </a:t>
            </a:r>
            <a:r>
              <a:rPr lang="en-US" sz="700" b="1" dirty="0" err="1">
                <a:solidFill>
                  <a:schemeClr val="dk1"/>
                </a:solidFill>
                <a:latin typeface="Lato"/>
                <a:ea typeface="Lato"/>
                <a:cs typeface="Lato"/>
                <a:sym typeface="Lato"/>
              </a:rPr>
              <a:t>ini</a:t>
            </a:r>
            <a:endParaRPr lang="en-US" sz="700" b="1" dirty="0">
              <a:solidFill>
                <a:schemeClr val="dk1"/>
              </a:solidFill>
              <a:latin typeface="Lato"/>
              <a:ea typeface="Lato"/>
              <a:cs typeface="Lato"/>
              <a:sym typeface="Lato"/>
            </a:endParaRPr>
          </a:p>
        </p:txBody>
      </p:sp>
      <p:grpSp>
        <p:nvGrpSpPr>
          <p:cNvPr id="3" name="Group 2">
            <a:extLst>
              <a:ext uri="{FF2B5EF4-FFF2-40B4-BE49-F238E27FC236}">
                <a16:creationId xmlns:a16="http://schemas.microsoft.com/office/drawing/2014/main" id="{60C9EB14-A802-4431-A69B-38F96236966C}"/>
              </a:ext>
            </a:extLst>
          </p:cNvPr>
          <p:cNvGrpSpPr/>
          <p:nvPr/>
        </p:nvGrpSpPr>
        <p:grpSpPr>
          <a:xfrm>
            <a:off x="6473676" y="3892838"/>
            <a:ext cx="739921" cy="220236"/>
            <a:chOff x="6473675" y="4185650"/>
            <a:chExt cx="739921" cy="220236"/>
          </a:xfrm>
        </p:grpSpPr>
        <p:sp>
          <p:nvSpPr>
            <p:cNvPr id="4963" name="Shape 4963"/>
            <p:cNvSpPr/>
            <p:nvPr/>
          </p:nvSpPr>
          <p:spPr>
            <a:xfrm>
              <a:off x="6473675" y="4204631"/>
              <a:ext cx="739921" cy="201255"/>
            </a:xfrm>
            <a:prstGeom prst="chevron">
              <a:avLst>
                <a:gd name="adj" fmla="val 50000"/>
              </a:avLst>
            </a:prstGeom>
            <a:solidFill>
              <a:schemeClr val="accent6"/>
            </a:solidFill>
            <a:ln>
              <a:noFill/>
            </a:ln>
          </p:spPr>
          <p:txBody>
            <a:bodyPr lIns="91425" tIns="45700" rIns="91425" bIns="45700" anchor="ctr" anchorCtr="0">
              <a:noAutofit/>
            </a:bodyPr>
            <a:lstStyle/>
            <a:p>
              <a:pPr algn="ctr"/>
              <a:endParaRPr sz="1350" dirty="0">
                <a:solidFill>
                  <a:schemeClr val="dk1"/>
                </a:solidFill>
                <a:latin typeface="Calibri"/>
                <a:ea typeface="Calibri"/>
                <a:cs typeface="Calibri"/>
                <a:sym typeface="Calibri"/>
              </a:endParaRPr>
            </a:p>
          </p:txBody>
        </p:sp>
        <p:sp>
          <p:nvSpPr>
            <p:cNvPr id="4964" name="Shape 4964"/>
            <p:cNvSpPr txBox="1"/>
            <p:nvPr/>
          </p:nvSpPr>
          <p:spPr>
            <a:xfrm>
              <a:off x="6562802" y="4185650"/>
              <a:ext cx="541273" cy="110038"/>
            </a:xfrm>
            <a:prstGeom prst="rect">
              <a:avLst/>
            </a:prstGeom>
            <a:noFill/>
            <a:ln>
              <a:noFill/>
            </a:ln>
          </p:spPr>
          <p:txBody>
            <a:bodyPr lIns="0" tIns="0" rIns="0" bIns="0" anchor="t" anchorCtr="0">
              <a:noAutofit/>
            </a:bodyPr>
            <a:lstStyle/>
            <a:p>
              <a:pPr algn="ctr">
                <a:buSzPct val="25000"/>
              </a:pPr>
              <a:r>
                <a:rPr lang="en-US" dirty="0" err="1">
                  <a:solidFill>
                    <a:schemeClr val="lt1"/>
                  </a:solidFill>
                  <a:latin typeface="Lato"/>
                  <a:ea typeface="Lato"/>
                  <a:cs typeface="Lato"/>
                  <a:sym typeface="Lato"/>
                </a:rPr>
                <a:t>Sidang</a:t>
              </a:r>
              <a:endParaRPr lang="en-US" dirty="0">
                <a:solidFill>
                  <a:schemeClr val="lt1"/>
                </a:solidFill>
                <a:latin typeface="Lato"/>
                <a:ea typeface="Lato"/>
                <a:cs typeface="Lato"/>
                <a:sym typeface="Lato"/>
              </a:endParaRPr>
            </a:p>
          </p:txBody>
        </p:sp>
      </p:grpSp>
      <p:sp>
        <p:nvSpPr>
          <p:cNvPr id="74" name="TextBox 73">
            <a:extLst>
              <a:ext uri="{FF2B5EF4-FFF2-40B4-BE49-F238E27FC236}">
                <a16:creationId xmlns:a16="http://schemas.microsoft.com/office/drawing/2014/main" id="{7C1D739E-67B5-4076-A0D4-E163C7CA86B0}"/>
              </a:ext>
            </a:extLst>
          </p:cNvPr>
          <p:cNvSpPr txBox="1"/>
          <p:nvPr/>
        </p:nvSpPr>
        <p:spPr>
          <a:xfrm>
            <a:off x="2884678" y="609600"/>
            <a:ext cx="3374642" cy="584775"/>
          </a:xfrm>
          <a:prstGeom prst="rect">
            <a:avLst/>
          </a:prstGeom>
          <a:noFill/>
        </p:spPr>
        <p:txBody>
          <a:bodyPr wrap="none" rtlCol="0">
            <a:spAutoFit/>
          </a:bodyPr>
          <a:lstStyle/>
          <a:p>
            <a:pPr algn="just"/>
            <a:r>
              <a:rPr lang="en-US" sz="3200" dirty="0" err="1">
                <a:solidFill>
                  <a:schemeClr val="tx2">
                    <a:lumMod val="25000"/>
                  </a:schemeClr>
                </a:solidFill>
              </a:rPr>
              <a:t>Jadwal</a:t>
            </a:r>
            <a:r>
              <a:rPr lang="en-US" sz="3200" dirty="0">
                <a:solidFill>
                  <a:schemeClr val="tx2">
                    <a:lumMod val="25000"/>
                  </a:schemeClr>
                </a:solidFill>
              </a:rPr>
              <a:t> </a:t>
            </a:r>
            <a:r>
              <a:rPr lang="en-US" sz="3200" dirty="0" err="1">
                <a:solidFill>
                  <a:schemeClr val="tx2">
                    <a:lumMod val="25000"/>
                  </a:schemeClr>
                </a:solidFill>
              </a:rPr>
              <a:t>Penelitian</a:t>
            </a:r>
            <a:endParaRPr lang="id-ID" sz="3200" dirty="0">
              <a:solidFill>
                <a:schemeClr val="tx2">
                  <a:lumMod val="25000"/>
                </a:schemeClr>
              </a:solidFill>
            </a:endParaRPr>
          </a:p>
        </p:txBody>
      </p:sp>
      <p:pic>
        <p:nvPicPr>
          <p:cNvPr id="75" name="Picture 74">
            <a:extLst>
              <a:ext uri="{FF2B5EF4-FFF2-40B4-BE49-F238E27FC236}">
                <a16:creationId xmlns:a16="http://schemas.microsoft.com/office/drawing/2014/main" id="{4471B939-5EFF-460C-BBEF-45AE2E9DEA3A}"/>
              </a:ext>
            </a:extLst>
          </p:cNvPr>
          <p:cNvPicPr>
            <a:picLocks/>
          </p:cNvPicPr>
          <p:nvPr/>
        </p:nvPicPr>
        <p:blipFill rotWithShape="1">
          <a:blip r:embed="rId3"/>
          <a:srcRect l="1023" t="28574" r="1252" b="35647"/>
          <a:stretch/>
        </p:blipFill>
        <p:spPr>
          <a:xfrm>
            <a:off x="2948960" y="1203960"/>
            <a:ext cx="3319272" cy="91440"/>
          </a:xfrm>
          <a:prstGeom prst="rect">
            <a:avLst/>
          </a:prstGeom>
        </p:spPr>
      </p:pic>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4" name="Google Shape;164;p21"/>
          <p:cNvSpPr txBox="1">
            <a:spLocks noGrp="1"/>
          </p:cNvSpPr>
          <p:nvPr>
            <p:ph type="sldNum" idx="12"/>
          </p:nvPr>
        </p:nvSpPr>
        <p:spPr>
          <a:xfrm>
            <a:off x="8480575" y="6364177"/>
            <a:ext cx="548700" cy="417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22</a:t>
            </a:fld>
            <a:endParaRPr/>
          </a:p>
        </p:txBody>
      </p:sp>
      <p:sp>
        <p:nvSpPr>
          <p:cNvPr id="8" name="Title 4">
            <a:extLst>
              <a:ext uri="{FF2B5EF4-FFF2-40B4-BE49-F238E27FC236}">
                <a16:creationId xmlns:a16="http://schemas.microsoft.com/office/drawing/2014/main" id="{28762CEA-1D2C-41B7-AA05-095B1B0D0833}"/>
              </a:ext>
            </a:extLst>
          </p:cNvPr>
          <p:cNvSpPr txBox="1">
            <a:spLocks/>
          </p:cNvSpPr>
          <p:nvPr/>
        </p:nvSpPr>
        <p:spPr>
          <a:xfrm>
            <a:off x="127000" y="141973"/>
            <a:ext cx="6462600" cy="1143000"/>
          </a:xfrm>
          <a:prstGeom prst="rect">
            <a:avLst/>
          </a:prstGeom>
          <a:noFill/>
          <a:ln>
            <a:noFill/>
          </a:ln>
        </p:spPr>
        <p:txBody>
          <a:bodyPr spcFirstLastPara="1" wrap="square" lIns="91425" tIns="91425" rIns="91425" bIns="91425" anchor="b"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rgbClr val="97ABBC"/>
              </a:buClr>
              <a:buSzPts val="3600"/>
              <a:buFont typeface="Raleway"/>
              <a:buNone/>
              <a:defRPr sz="3600" b="0" i="0" u="none" strike="noStrike" cap="none">
                <a:solidFill>
                  <a:srgbClr val="97ABBC"/>
                </a:solidFill>
                <a:latin typeface="Raleway"/>
                <a:ea typeface="Raleway"/>
                <a:cs typeface="Raleway"/>
                <a:sym typeface="Raleway"/>
              </a:defRPr>
            </a:lvl1pPr>
            <a:lvl2pPr marR="0" lvl="1" algn="l" rtl="0">
              <a:lnSpc>
                <a:spcPct val="100000"/>
              </a:lnSpc>
              <a:spcBef>
                <a:spcPts val="0"/>
              </a:spcBef>
              <a:spcAft>
                <a:spcPts val="0"/>
              </a:spcAft>
              <a:buClr>
                <a:srgbClr val="97ABBC"/>
              </a:buClr>
              <a:buSzPts val="3600"/>
              <a:buFont typeface="Raleway"/>
              <a:buNone/>
              <a:defRPr sz="3600" b="0" i="0" u="none" strike="noStrike" cap="none">
                <a:solidFill>
                  <a:srgbClr val="97ABBC"/>
                </a:solidFill>
                <a:latin typeface="Raleway"/>
                <a:ea typeface="Raleway"/>
                <a:cs typeface="Raleway"/>
                <a:sym typeface="Raleway"/>
              </a:defRPr>
            </a:lvl2pPr>
            <a:lvl3pPr marR="0" lvl="2" algn="l" rtl="0">
              <a:lnSpc>
                <a:spcPct val="100000"/>
              </a:lnSpc>
              <a:spcBef>
                <a:spcPts val="0"/>
              </a:spcBef>
              <a:spcAft>
                <a:spcPts val="0"/>
              </a:spcAft>
              <a:buClr>
                <a:srgbClr val="97ABBC"/>
              </a:buClr>
              <a:buSzPts val="3600"/>
              <a:buFont typeface="Raleway"/>
              <a:buNone/>
              <a:defRPr sz="3600" b="0" i="0" u="none" strike="noStrike" cap="none">
                <a:solidFill>
                  <a:srgbClr val="97ABBC"/>
                </a:solidFill>
                <a:latin typeface="Raleway"/>
                <a:ea typeface="Raleway"/>
                <a:cs typeface="Raleway"/>
                <a:sym typeface="Raleway"/>
              </a:defRPr>
            </a:lvl3pPr>
            <a:lvl4pPr marR="0" lvl="3" algn="l" rtl="0">
              <a:lnSpc>
                <a:spcPct val="100000"/>
              </a:lnSpc>
              <a:spcBef>
                <a:spcPts val="0"/>
              </a:spcBef>
              <a:spcAft>
                <a:spcPts val="0"/>
              </a:spcAft>
              <a:buClr>
                <a:srgbClr val="97ABBC"/>
              </a:buClr>
              <a:buSzPts val="3600"/>
              <a:buFont typeface="Raleway"/>
              <a:buNone/>
              <a:defRPr sz="3600" b="0" i="0" u="none" strike="noStrike" cap="none">
                <a:solidFill>
                  <a:srgbClr val="97ABBC"/>
                </a:solidFill>
                <a:latin typeface="Raleway"/>
                <a:ea typeface="Raleway"/>
                <a:cs typeface="Raleway"/>
                <a:sym typeface="Raleway"/>
              </a:defRPr>
            </a:lvl4pPr>
            <a:lvl5pPr marR="0" lvl="4" algn="l" rtl="0">
              <a:lnSpc>
                <a:spcPct val="100000"/>
              </a:lnSpc>
              <a:spcBef>
                <a:spcPts val="0"/>
              </a:spcBef>
              <a:spcAft>
                <a:spcPts val="0"/>
              </a:spcAft>
              <a:buClr>
                <a:srgbClr val="97ABBC"/>
              </a:buClr>
              <a:buSzPts val="3600"/>
              <a:buFont typeface="Raleway"/>
              <a:buNone/>
              <a:defRPr sz="3600" b="0" i="0" u="none" strike="noStrike" cap="none">
                <a:solidFill>
                  <a:srgbClr val="97ABBC"/>
                </a:solidFill>
                <a:latin typeface="Raleway"/>
                <a:ea typeface="Raleway"/>
                <a:cs typeface="Raleway"/>
                <a:sym typeface="Raleway"/>
              </a:defRPr>
            </a:lvl5pPr>
            <a:lvl6pPr marR="0" lvl="5" algn="l" rtl="0">
              <a:lnSpc>
                <a:spcPct val="100000"/>
              </a:lnSpc>
              <a:spcBef>
                <a:spcPts val="0"/>
              </a:spcBef>
              <a:spcAft>
                <a:spcPts val="0"/>
              </a:spcAft>
              <a:buClr>
                <a:srgbClr val="97ABBC"/>
              </a:buClr>
              <a:buSzPts val="3600"/>
              <a:buFont typeface="Raleway"/>
              <a:buNone/>
              <a:defRPr sz="3600" b="0" i="0" u="none" strike="noStrike" cap="none">
                <a:solidFill>
                  <a:srgbClr val="97ABBC"/>
                </a:solidFill>
                <a:latin typeface="Raleway"/>
                <a:ea typeface="Raleway"/>
                <a:cs typeface="Raleway"/>
                <a:sym typeface="Raleway"/>
              </a:defRPr>
            </a:lvl6pPr>
            <a:lvl7pPr marR="0" lvl="6" algn="l" rtl="0">
              <a:lnSpc>
                <a:spcPct val="100000"/>
              </a:lnSpc>
              <a:spcBef>
                <a:spcPts val="0"/>
              </a:spcBef>
              <a:spcAft>
                <a:spcPts val="0"/>
              </a:spcAft>
              <a:buClr>
                <a:srgbClr val="97ABBC"/>
              </a:buClr>
              <a:buSzPts val="3600"/>
              <a:buFont typeface="Raleway"/>
              <a:buNone/>
              <a:defRPr sz="3600" b="0" i="0" u="none" strike="noStrike" cap="none">
                <a:solidFill>
                  <a:srgbClr val="97ABBC"/>
                </a:solidFill>
                <a:latin typeface="Raleway"/>
                <a:ea typeface="Raleway"/>
                <a:cs typeface="Raleway"/>
                <a:sym typeface="Raleway"/>
              </a:defRPr>
            </a:lvl7pPr>
            <a:lvl8pPr marR="0" lvl="7" algn="l" rtl="0">
              <a:lnSpc>
                <a:spcPct val="100000"/>
              </a:lnSpc>
              <a:spcBef>
                <a:spcPts val="0"/>
              </a:spcBef>
              <a:spcAft>
                <a:spcPts val="0"/>
              </a:spcAft>
              <a:buClr>
                <a:srgbClr val="97ABBC"/>
              </a:buClr>
              <a:buSzPts val="3600"/>
              <a:buFont typeface="Raleway"/>
              <a:buNone/>
              <a:defRPr sz="3600" b="0" i="0" u="none" strike="noStrike" cap="none">
                <a:solidFill>
                  <a:srgbClr val="97ABBC"/>
                </a:solidFill>
                <a:latin typeface="Raleway"/>
                <a:ea typeface="Raleway"/>
                <a:cs typeface="Raleway"/>
                <a:sym typeface="Raleway"/>
              </a:defRPr>
            </a:lvl8pPr>
            <a:lvl9pPr marR="0" lvl="8" algn="l" rtl="0">
              <a:lnSpc>
                <a:spcPct val="100000"/>
              </a:lnSpc>
              <a:spcBef>
                <a:spcPts val="0"/>
              </a:spcBef>
              <a:spcAft>
                <a:spcPts val="0"/>
              </a:spcAft>
              <a:buClr>
                <a:srgbClr val="97ABBC"/>
              </a:buClr>
              <a:buSzPts val="3600"/>
              <a:buFont typeface="Raleway"/>
              <a:buNone/>
              <a:defRPr sz="3600" b="0" i="0" u="none" strike="noStrike" cap="none">
                <a:solidFill>
                  <a:srgbClr val="97ABBC"/>
                </a:solidFill>
                <a:latin typeface="Raleway"/>
                <a:ea typeface="Raleway"/>
                <a:cs typeface="Raleway"/>
                <a:sym typeface="Raleway"/>
              </a:defRPr>
            </a:lvl9pPr>
          </a:lstStyle>
          <a:p>
            <a:pPr algn="just"/>
            <a:endParaRPr lang="id-ID" dirty="0">
              <a:solidFill>
                <a:schemeClr val="tx2">
                  <a:lumMod val="25000"/>
                </a:schemeClr>
              </a:solidFill>
            </a:endParaRPr>
          </a:p>
        </p:txBody>
      </p:sp>
      <p:sp>
        <p:nvSpPr>
          <p:cNvPr id="2" name="TextBox 1">
            <a:extLst>
              <a:ext uri="{FF2B5EF4-FFF2-40B4-BE49-F238E27FC236}">
                <a16:creationId xmlns:a16="http://schemas.microsoft.com/office/drawing/2014/main" id="{DC60E13C-769A-4D30-85D2-ADFDAE66DBBD}"/>
              </a:ext>
            </a:extLst>
          </p:cNvPr>
          <p:cNvSpPr txBox="1"/>
          <p:nvPr/>
        </p:nvSpPr>
        <p:spPr>
          <a:xfrm>
            <a:off x="658368" y="1584960"/>
            <a:ext cx="7822207" cy="4647426"/>
          </a:xfrm>
          <a:prstGeom prst="rect">
            <a:avLst/>
          </a:prstGeom>
          <a:noFill/>
        </p:spPr>
        <p:txBody>
          <a:bodyPr wrap="square" rtlCol="0">
            <a:spAutoFit/>
          </a:bodyPr>
          <a:lstStyle/>
          <a:p>
            <a:pPr marL="457200" indent="-457200" algn="just"/>
            <a:r>
              <a:rPr lang="en-US" sz="1600" dirty="0">
                <a:latin typeface="Lato" panose="020B0604020202020204" charset="0"/>
              </a:rPr>
              <a:t>Chang W, Cheng J, Allaire JJ, </a:t>
            </a:r>
            <a:r>
              <a:rPr lang="en-US" sz="1600" dirty="0" err="1">
                <a:latin typeface="Lato" panose="020B0604020202020204" charset="0"/>
              </a:rPr>
              <a:t>Xie</a:t>
            </a:r>
            <a:r>
              <a:rPr lang="en-US" sz="1600" dirty="0">
                <a:latin typeface="Lato" panose="020B0604020202020204" charset="0"/>
              </a:rPr>
              <a:t> Y, McPherson J. 2015. Package ‘shiny’ [Internet]. [</a:t>
            </a:r>
            <a:r>
              <a:rPr lang="en-US" sz="1600" dirty="0" err="1">
                <a:latin typeface="Lato" panose="020B0604020202020204" charset="0"/>
              </a:rPr>
              <a:t>diunduh</a:t>
            </a:r>
            <a:r>
              <a:rPr lang="en-US" sz="1600" dirty="0">
                <a:latin typeface="Lato" panose="020B0604020202020204" charset="0"/>
              </a:rPr>
              <a:t> 2018 November 28]. </a:t>
            </a:r>
            <a:r>
              <a:rPr lang="en-US" sz="1600" dirty="0" err="1">
                <a:latin typeface="Lato" panose="020B0604020202020204" charset="0"/>
              </a:rPr>
              <a:t>Tersedia</a:t>
            </a:r>
            <a:r>
              <a:rPr lang="en-US" sz="1600" dirty="0">
                <a:latin typeface="Lato" panose="020B0604020202020204" charset="0"/>
              </a:rPr>
              <a:t> pada: https://cran.r- project.org/web/packages/shiny/shiny.pdf.</a:t>
            </a:r>
          </a:p>
          <a:p>
            <a:pPr marL="457200" indent="-457200" algn="just"/>
            <a:r>
              <a:rPr lang="id-ID" sz="1600" dirty="0">
                <a:latin typeface="Lato" panose="020B0604020202020204" charset="0"/>
              </a:rPr>
              <a:t>[INCAS] Indonesia Nasional </a:t>
            </a:r>
            <a:r>
              <a:rPr lang="id-ID" sz="1600" dirty="0" err="1">
                <a:latin typeface="Lato" panose="020B0604020202020204" charset="0"/>
              </a:rPr>
              <a:t>Carbon</a:t>
            </a:r>
            <a:r>
              <a:rPr lang="id-ID" sz="1600" dirty="0">
                <a:latin typeface="Lato" panose="020B0604020202020204" charset="0"/>
              </a:rPr>
              <a:t> </a:t>
            </a:r>
            <a:r>
              <a:rPr lang="id-ID" sz="1600" dirty="0" err="1">
                <a:latin typeface="Lato" panose="020B0604020202020204" charset="0"/>
              </a:rPr>
              <a:t>Accounting</a:t>
            </a:r>
            <a:r>
              <a:rPr lang="id-ID" sz="1600" dirty="0">
                <a:latin typeface="Lato" panose="020B0604020202020204" charset="0"/>
              </a:rPr>
              <a:t> System. 2015. Data Nasional Kehutanan [Internet]. [diunduh 2018 Nov 10]. Tersedia pada: http://www.incas-indonesia.org/id/data/national-data.</a:t>
            </a:r>
            <a:endParaRPr lang="en-US" sz="1600" dirty="0">
              <a:latin typeface="Lato" panose="020B0604020202020204" charset="0"/>
            </a:endParaRPr>
          </a:p>
          <a:p>
            <a:pPr marL="463550" indent="-463550" algn="just"/>
            <a:r>
              <a:rPr lang="id-ID" sz="1600" dirty="0" err="1"/>
              <a:t>Sumargo</a:t>
            </a:r>
            <a:r>
              <a:rPr lang="id-ID" sz="1600" dirty="0"/>
              <a:t> W, </a:t>
            </a:r>
            <a:r>
              <a:rPr lang="id-ID" sz="1600" dirty="0" err="1"/>
              <a:t>Nanggara</a:t>
            </a:r>
            <a:r>
              <a:rPr lang="id-ID" sz="1600" dirty="0"/>
              <a:t> SG, Nainggolan FA, Apriani I. 2011. Potret Keadaan Hutan</a:t>
            </a:r>
            <a:r>
              <a:rPr lang="en-US" sz="1600" dirty="0"/>
              <a:t> </a:t>
            </a:r>
            <a:r>
              <a:rPr lang="id-ID" sz="1600" dirty="0"/>
              <a:t>Indonesia,</a:t>
            </a:r>
            <a:r>
              <a:rPr lang="en-US" sz="1600" dirty="0"/>
              <a:t> </a:t>
            </a:r>
            <a:r>
              <a:rPr lang="id-ID" sz="1600" dirty="0"/>
              <a:t>Periode Tahun 2000–2009. Bogor (ID): </a:t>
            </a:r>
            <a:r>
              <a:rPr lang="id-ID" sz="1600" dirty="0" err="1"/>
              <a:t>Forest</a:t>
            </a:r>
            <a:r>
              <a:rPr lang="id-ID" sz="1600" dirty="0"/>
              <a:t> </a:t>
            </a:r>
            <a:r>
              <a:rPr lang="id-ID" sz="1600" dirty="0" err="1"/>
              <a:t>Watch</a:t>
            </a:r>
            <a:r>
              <a:rPr lang="id-ID" sz="1600" dirty="0"/>
              <a:t> Indonesia.</a:t>
            </a:r>
            <a:endParaRPr lang="en-US" sz="1600" dirty="0"/>
          </a:p>
          <a:p>
            <a:pPr marL="463550" indent="-463550" algn="just"/>
            <a:r>
              <a:rPr lang="id-ID" sz="1600" dirty="0"/>
              <a:t>Sofiana DA. 2018. </a:t>
            </a:r>
            <a:r>
              <a:rPr lang="id-ID" sz="1600" dirty="0" err="1"/>
              <a:t>Esitmasi</a:t>
            </a:r>
            <a:r>
              <a:rPr lang="id-ID" sz="1600" dirty="0"/>
              <a:t> Deforestasi Lahan Gambut Akibat Kebakaran di Kabupaten Rokan Hilir Provinsi Riau Menggunakan Pendekatan </a:t>
            </a:r>
            <a:r>
              <a:rPr lang="id-ID" sz="1600" dirty="0" err="1"/>
              <a:t>Spatial</a:t>
            </a:r>
            <a:r>
              <a:rPr lang="id-ID" sz="1600" dirty="0"/>
              <a:t> Data Mining[tesis]. Bogor (ID): Institut Pertanian Bogor.</a:t>
            </a:r>
          </a:p>
          <a:p>
            <a:pPr marL="457200" indent="-457200" algn="just"/>
            <a:r>
              <a:rPr lang="id-ID" sz="1600" dirty="0"/>
              <a:t>Wibisono ITC, Siboro L. 2005. Panduan Rehabilitasi dan Teknik Silvikultur di Lahan Gambut. </a:t>
            </a:r>
            <a:r>
              <a:rPr lang="id-ID" sz="1600" i="1" dirty="0" err="1"/>
              <a:t>Wetlands</a:t>
            </a:r>
            <a:r>
              <a:rPr lang="id-ID" sz="1600" i="1" dirty="0"/>
              <a:t> </a:t>
            </a:r>
            <a:r>
              <a:rPr lang="id-ID" sz="1600" i="1" dirty="0" err="1"/>
              <a:t>international</a:t>
            </a:r>
            <a:r>
              <a:rPr lang="id-ID" sz="1600" i="1" dirty="0"/>
              <a:t>.</a:t>
            </a:r>
            <a:endParaRPr lang="id-ID" sz="1600" dirty="0"/>
          </a:p>
          <a:p>
            <a:pPr marL="457200" indent="-457200" algn="just"/>
            <a:r>
              <a:rPr lang="id-ID" sz="1600" dirty="0" err="1"/>
              <a:t>Pressman</a:t>
            </a:r>
            <a:r>
              <a:rPr lang="id-ID" sz="1600" dirty="0"/>
              <a:t> RS. 2010. </a:t>
            </a:r>
            <a:r>
              <a:rPr lang="id-ID" sz="1600" dirty="0" err="1"/>
              <a:t>Software</a:t>
            </a:r>
            <a:r>
              <a:rPr lang="id-ID" sz="1600" dirty="0"/>
              <a:t> Engineering: A </a:t>
            </a:r>
            <a:r>
              <a:rPr lang="id-ID" sz="1600" dirty="0" err="1"/>
              <a:t>Practitioners</a:t>
            </a:r>
            <a:r>
              <a:rPr lang="id-ID" sz="1600" dirty="0"/>
              <a:t> </a:t>
            </a:r>
            <a:r>
              <a:rPr lang="id-ID" sz="1600" dirty="0" err="1"/>
              <a:t>Approach</a:t>
            </a:r>
            <a:r>
              <a:rPr lang="id-ID" sz="1600" dirty="0"/>
              <a:t>, </a:t>
            </a:r>
            <a:r>
              <a:rPr lang="id-ID" sz="1600" dirty="0" err="1"/>
              <a:t>Seventh</a:t>
            </a:r>
            <a:r>
              <a:rPr lang="id-ID" sz="1600" dirty="0"/>
              <a:t> </a:t>
            </a:r>
            <a:r>
              <a:rPr lang="id-ID" sz="1600" dirty="0" err="1"/>
              <a:t>Edition</a:t>
            </a:r>
            <a:r>
              <a:rPr lang="id-ID" sz="1600" dirty="0"/>
              <a:t>. New </a:t>
            </a:r>
            <a:r>
              <a:rPr lang="id-ID" sz="1600" dirty="0" err="1"/>
              <a:t>York</a:t>
            </a:r>
            <a:r>
              <a:rPr lang="id-ID" sz="1600" dirty="0"/>
              <a:t> (US): </a:t>
            </a:r>
            <a:r>
              <a:rPr lang="id-ID" sz="1600" dirty="0" err="1"/>
              <a:t>McGraw</a:t>
            </a:r>
            <a:r>
              <a:rPr lang="id-ID" sz="1600" dirty="0"/>
              <a:t>-Hill.</a:t>
            </a:r>
            <a:endParaRPr lang="en-US" sz="1600" dirty="0"/>
          </a:p>
          <a:p>
            <a:pPr marL="457200" indent="-457200" algn="just"/>
            <a:endParaRPr lang="id-ID" dirty="0"/>
          </a:p>
          <a:p>
            <a:pPr marL="457200" indent="-457200" algn="just"/>
            <a:endParaRPr lang="en-US" dirty="0">
              <a:latin typeface="Lato" panose="020B0604020202020204" charset="0"/>
            </a:endParaRPr>
          </a:p>
          <a:p>
            <a:pPr indent="-457200" algn="just"/>
            <a:endParaRPr lang="en-US" dirty="0">
              <a:latin typeface="Lato" panose="020B0604020202020204" charset="0"/>
            </a:endParaRPr>
          </a:p>
          <a:p>
            <a:pPr indent="-457200" algn="just"/>
            <a:endParaRPr lang="id-ID" dirty="0">
              <a:latin typeface="Lato" panose="020B0604020202020204" charset="0"/>
            </a:endParaRPr>
          </a:p>
        </p:txBody>
      </p:sp>
      <p:sp>
        <p:nvSpPr>
          <p:cNvPr id="6" name="TextBox 5">
            <a:extLst>
              <a:ext uri="{FF2B5EF4-FFF2-40B4-BE49-F238E27FC236}">
                <a16:creationId xmlns:a16="http://schemas.microsoft.com/office/drawing/2014/main" id="{4D2171AF-FD48-4E1B-A428-E8C225005D81}"/>
              </a:ext>
            </a:extLst>
          </p:cNvPr>
          <p:cNvSpPr txBox="1"/>
          <p:nvPr/>
        </p:nvSpPr>
        <p:spPr>
          <a:xfrm>
            <a:off x="3124327" y="609600"/>
            <a:ext cx="2895344" cy="584775"/>
          </a:xfrm>
          <a:prstGeom prst="rect">
            <a:avLst/>
          </a:prstGeom>
          <a:noFill/>
        </p:spPr>
        <p:txBody>
          <a:bodyPr wrap="none" rtlCol="0">
            <a:spAutoFit/>
          </a:bodyPr>
          <a:lstStyle/>
          <a:p>
            <a:pPr algn="just"/>
            <a:r>
              <a:rPr lang="en-US" sz="3200" dirty="0">
                <a:solidFill>
                  <a:schemeClr val="tx2">
                    <a:lumMod val="25000"/>
                  </a:schemeClr>
                </a:solidFill>
              </a:rPr>
              <a:t>Daftar </a:t>
            </a:r>
            <a:r>
              <a:rPr lang="en-US" sz="3200" dirty="0" err="1">
                <a:solidFill>
                  <a:schemeClr val="tx2">
                    <a:lumMod val="25000"/>
                  </a:schemeClr>
                </a:solidFill>
              </a:rPr>
              <a:t>Pustaka</a:t>
            </a:r>
            <a:endParaRPr lang="id-ID" sz="3200" dirty="0">
              <a:solidFill>
                <a:schemeClr val="tx2">
                  <a:lumMod val="25000"/>
                </a:schemeClr>
              </a:solidFill>
            </a:endParaRPr>
          </a:p>
        </p:txBody>
      </p:sp>
      <p:pic>
        <p:nvPicPr>
          <p:cNvPr id="7" name="Picture 6">
            <a:extLst>
              <a:ext uri="{FF2B5EF4-FFF2-40B4-BE49-F238E27FC236}">
                <a16:creationId xmlns:a16="http://schemas.microsoft.com/office/drawing/2014/main" id="{4BF9BA49-AB1A-4917-B348-319ECE01DE63}"/>
              </a:ext>
            </a:extLst>
          </p:cNvPr>
          <p:cNvPicPr>
            <a:picLocks/>
          </p:cNvPicPr>
          <p:nvPr/>
        </p:nvPicPr>
        <p:blipFill rotWithShape="1">
          <a:blip r:embed="rId3"/>
          <a:srcRect l="1023" t="28574" r="1252" b="35647"/>
          <a:stretch/>
        </p:blipFill>
        <p:spPr>
          <a:xfrm>
            <a:off x="2948960" y="1203960"/>
            <a:ext cx="3319272" cy="91440"/>
          </a:xfrm>
          <a:prstGeom prst="rect">
            <a:avLst/>
          </a:prstGeom>
        </p:spPr>
      </p:pic>
    </p:spTree>
    <p:extLst>
      <p:ext uri="{BB962C8B-B14F-4D97-AF65-F5344CB8AC3E}">
        <p14:creationId xmlns:p14="http://schemas.microsoft.com/office/powerpoint/2010/main" val="6508410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Google Shape;337;p35"/>
          <p:cNvSpPr txBox="1">
            <a:spLocks noGrp="1"/>
          </p:cNvSpPr>
          <p:nvPr>
            <p:ph type="ctrTitle" idx="4294967295"/>
          </p:nvPr>
        </p:nvSpPr>
        <p:spPr>
          <a:xfrm>
            <a:off x="916025" y="968125"/>
            <a:ext cx="5561100" cy="1546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6000" dirty="0">
                <a:solidFill>
                  <a:srgbClr val="7ECEFD"/>
                </a:solidFill>
              </a:rPr>
              <a:t>Thanks!</a:t>
            </a:r>
            <a:endParaRPr sz="6000" dirty="0">
              <a:solidFill>
                <a:srgbClr val="7ECEFD"/>
              </a:solidFill>
            </a:endParaRPr>
          </a:p>
        </p:txBody>
      </p:sp>
      <p:sp>
        <p:nvSpPr>
          <p:cNvPr id="338" name="Google Shape;338;p35"/>
          <p:cNvSpPr txBox="1">
            <a:spLocks noGrp="1"/>
          </p:cNvSpPr>
          <p:nvPr>
            <p:ph type="subTitle" idx="4294967295"/>
          </p:nvPr>
        </p:nvSpPr>
        <p:spPr>
          <a:xfrm>
            <a:off x="916025" y="2338950"/>
            <a:ext cx="5561100" cy="1046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4800" b="1" dirty="0">
                <a:solidFill>
                  <a:srgbClr val="FFFFFF"/>
                </a:solidFill>
              </a:rPr>
              <a:t>Any questions?</a:t>
            </a:r>
            <a:endParaRPr sz="4800" b="1" dirty="0">
              <a:solidFill>
                <a:srgbClr val="FFFFFF"/>
              </a:solidFill>
            </a:endParaRPr>
          </a:p>
        </p:txBody>
      </p:sp>
      <p:sp>
        <p:nvSpPr>
          <p:cNvPr id="340" name="Google Shape;340;p35"/>
          <p:cNvSpPr txBox="1">
            <a:spLocks noGrp="1"/>
          </p:cNvSpPr>
          <p:nvPr>
            <p:ph type="sldNum" idx="12"/>
          </p:nvPr>
        </p:nvSpPr>
        <p:spPr>
          <a:xfrm>
            <a:off x="8480575" y="6364177"/>
            <a:ext cx="548700" cy="417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23</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4" name="Google Shape;164;p21"/>
          <p:cNvSpPr txBox="1">
            <a:spLocks noGrp="1"/>
          </p:cNvSpPr>
          <p:nvPr>
            <p:ph type="sldNum" idx="12"/>
          </p:nvPr>
        </p:nvSpPr>
        <p:spPr>
          <a:xfrm>
            <a:off x="8480575" y="6364177"/>
            <a:ext cx="548700" cy="417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24</a:t>
            </a:fld>
            <a:endParaRPr/>
          </a:p>
        </p:txBody>
      </p:sp>
      <p:sp>
        <p:nvSpPr>
          <p:cNvPr id="8" name="Title 4">
            <a:extLst>
              <a:ext uri="{FF2B5EF4-FFF2-40B4-BE49-F238E27FC236}">
                <a16:creationId xmlns:a16="http://schemas.microsoft.com/office/drawing/2014/main" id="{28762CEA-1D2C-41B7-AA05-095B1B0D0833}"/>
              </a:ext>
            </a:extLst>
          </p:cNvPr>
          <p:cNvSpPr txBox="1">
            <a:spLocks/>
          </p:cNvSpPr>
          <p:nvPr/>
        </p:nvSpPr>
        <p:spPr>
          <a:xfrm>
            <a:off x="127000" y="141973"/>
            <a:ext cx="6462600" cy="1143000"/>
          </a:xfrm>
          <a:prstGeom prst="rect">
            <a:avLst/>
          </a:prstGeom>
          <a:noFill/>
          <a:ln>
            <a:noFill/>
          </a:ln>
        </p:spPr>
        <p:txBody>
          <a:bodyPr spcFirstLastPara="1" wrap="square" lIns="91425" tIns="91425" rIns="91425" bIns="91425" anchor="b"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rgbClr val="97ABBC"/>
              </a:buClr>
              <a:buSzPts val="3600"/>
              <a:buFont typeface="Raleway"/>
              <a:buNone/>
              <a:defRPr sz="3600" b="0" i="0" u="none" strike="noStrike" cap="none">
                <a:solidFill>
                  <a:srgbClr val="97ABBC"/>
                </a:solidFill>
                <a:latin typeface="Raleway"/>
                <a:ea typeface="Raleway"/>
                <a:cs typeface="Raleway"/>
                <a:sym typeface="Raleway"/>
              </a:defRPr>
            </a:lvl1pPr>
            <a:lvl2pPr marR="0" lvl="1" algn="l" rtl="0">
              <a:lnSpc>
                <a:spcPct val="100000"/>
              </a:lnSpc>
              <a:spcBef>
                <a:spcPts val="0"/>
              </a:spcBef>
              <a:spcAft>
                <a:spcPts val="0"/>
              </a:spcAft>
              <a:buClr>
                <a:srgbClr val="97ABBC"/>
              </a:buClr>
              <a:buSzPts val="3600"/>
              <a:buFont typeface="Raleway"/>
              <a:buNone/>
              <a:defRPr sz="3600" b="0" i="0" u="none" strike="noStrike" cap="none">
                <a:solidFill>
                  <a:srgbClr val="97ABBC"/>
                </a:solidFill>
                <a:latin typeface="Raleway"/>
                <a:ea typeface="Raleway"/>
                <a:cs typeface="Raleway"/>
                <a:sym typeface="Raleway"/>
              </a:defRPr>
            </a:lvl2pPr>
            <a:lvl3pPr marR="0" lvl="2" algn="l" rtl="0">
              <a:lnSpc>
                <a:spcPct val="100000"/>
              </a:lnSpc>
              <a:spcBef>
                <a:spcPts val="0"/>
              </a:spcBef>
              <a:spcAft>
                <a:spcPts val="0"/>
              </a:spcAft>
              <a:buClr>
                <a:srgbClr val="97ABBC"/>
              </a:buClr>
              <a:buSzPts val="3600"/>
              <a:buFont typeface="Raleway"/>
              <a:buNone/>
              <a:defRPr sz="3600" b="0" i="0" u="none" strike="noStrike" cap="none">
                <a:solidFill>
                  <a:srgbClr val="97ABBC"/>
                </a:solidFill>
                <a:latin typeface="Raleway"/>
                <a:ea typeface="Raleway"/>
                <a:cs typeface="Raleway"/>
                <a:sym typeface="Raleway"/>
              </a:defRPr>
            </a:lvl3pPr>
            <a:lvl4pPr marR="0" lvl="3" algn="l" rtl="0">
              <a:lnSpc>
                <a:spcPct val="100000"/>
              </a:lnSpc>
              <a:spcBef>
                <a:spcPts val="0"/>
              </a:spcBef>
              <a:spcAft>
                <a:spcPts val="0"/>
              </a:spcAft>
              <a:buClr>
                <a:srgbClr val="97ABBC"/>
              </a:buClr>
              <a:buSzPts val="3600"/>
              <a:buFont typeface="Raleway"/>
              <a:buNone/>
              <a:defRPr sz="3600" b="0" i="0" u="none" strike="noStrike" cap="none">
                <a:solidFill>
                  <a:srgbClr val="97ABBC"/>
                </a:solidFill>
                <a:latin typeface="Raleway"/>
                <a:ea typeface="Raleway"/>
                <a:cs typeface="Raleway"/>
                <a:sym typeface="Raleway"/>
              </a:defRPr>
            </a:lvl4pPr>
            <a:lvl5pPr marR="0" lvl="4" algn="l" rtl="0">
              <a:lnSpc>
                <a:spcPct val="100000"/>
              </a:lnSpc>
              <a:spcBef>
                <a:spcPts val="0"/>
              </a:spcBef>
              <a:spcAft>
                <a:spcPts val="0"/>
              </a:spcAft>
              <a:buClr>
                <a:srgbClr val="97ABBC"/>
              </a:buClr>
              <a:buSzPts val="3600"/>
              <a:buFont typeface="Raleway"/>
              <a:buNone/>
              <a:defRPr sz="3600" b="0" i="0" u="none" strike="noStrike" cap="none">
                <a:solidFill>
                  <a:srgbClr val="97ABBC"/>
                </a:solidFill>
                <a:latin typeface="Raleway"/>
                <a:ea typeface="Raleway"/>
                <a:cs typeface="Raleway"/>
                <a:sym typeface="Raleway"/>
              </a:defRPr>
            </a:lvl5pPr>
            <a:lvl6pPr marR="0" lvl="5" algn="l" rtl="0">
              <a:lnSpc>
                <a:spcPct val="100000"/>
              </a:lnSpc>
              <a:spcBef>
                <a:spcPts val="0"/>
              </a:spcBef>
              <a:spcAft>
                <a:spcPts val="0"/>
              </a:spcAft>
              <a:buClr>
                <a:srgbClr val="97ABBC"/>
              </a:buClr>
              <a:buSzPts val="3600"/>
              <a:buFont typeface="Raleway"/>
              <a:buNone/>
              <a:defRPr sz="3600" b="0" i="0" u="none" strike="noStrike" cap="none">
                <a:solidFill>
                  <a:srgbClr val="97ABBC"/>
                </a:solidFill>
                <a:latin typeface="Raleway"/>
                <a:ea typeface="Raleway"/>
                <a:cs typeface="Raleway"/>
                <a:sym typeface="Raleway"/>
              </a:defRPr>
            </a:lvl6pPr>
            <a:lvl7pPr marR="0" lvl="6" algn="l" rtl="0">
              <a:lnSpc>
                <a:spcPct val="100000"/>
              </a:lnSpc>
              <a:spcBef>
                <a:spcPts val="0"/>
              </a:spcBef>
              <a:spcAft>
                <a:spcPts val="0"/>
              </a:spcAft>
              <a:buClr>
                <a:srgbClr val="97ABBC"/>
              </a:buClr>
              <a:buSzPts val="3600"/>
              <a:buFont typeface="Raleway"/>
              <a:buNone/>
              <a:defRPr sz="3600" b="0" i="0" u="none" strike="noStrike" cap="none">
                <a:solidFill>
                  <a:srgbClr val="97ABBC"/>
                </a:solidFill>
                <a:latin typeface="Raleway"/>
                <a:ea typeface="Raleway"/>
                <a:cs typeface="Raleway"/>
                <a:sym typeface="Raleway"/>
              </a:defRPr>
            </a:lvl7pPr>
            <a:lvl8pPr marR="0" lvl="7" algn="l" rtl="0">
              <a:lnSpc>
                <a:spcPct val="100000"/>
              </a:lnSpc>
              <a:spcBef>
                <a:spcPts val="0"/>
              </a:spcBef>
              <a:spcAft>
                <a:spcPts val="0"/>
              </a:spcAft>
              <a:buClr>
                <a:srgbClr val="97ABBC"/>
              </a:buClr>
              <a:buSzPts val="3600"/>
              <a:buFont typeface="Raleway"/>
              <a:buNone/>
              <a:defRPr sz="3600" b="0" i="0" u="none" strike="noStrike" cap="none">
                <a:solidFill>
                  <a:srgbClr val="97ABBC"/>
                </a:solidFill>
                <a:latin typeface="Raleway"/>
                <a:ea typeface="Raleway"/>
                <a:cs typeface="Raleway"/>
                <a:sym typeface="Raleway"/>
              </a:defRPr>
            </a:lvl8pPr>
            <a:lvl9pPr marR="0" lvl="8" algn="l" rtl="0">
              <a:lnSpc>
                <a:spcPct val="100000"/>
              </a:lnSpc>
              <a:spcBef>
                <a:spcPts val="0"/>
              </a:spcBef>
              <a:spcAft>
                <a:spcPts val="0"/>
              </a:spcAft>
              <a:buClr>
                <a:srgbClr val="97ABBC"/>
              </a:buClr>
              <a:buSzPts val="3600"/>
              <a:buFont typeface="Raleway"/>
              <a:buNone/>
              <a:defRPr sz="3600" b="0" i="0" u="none" strike="noStrike" cap="none">
                <a:solidFill>
                  <a:srgbClr val="97ABBC"/>
                </a:solidFill>
                <a:latin typeface="Raleway"/>
                <a:ea typeface="Raleway"/>
                <a:cs typeface="Raleway"/>
                <a:sym typeface="Raleway"/>
              </a:defRPr>
            </a:lvl9pPr>
          </a:lstStyle>
          <a:p>
            <a:pPr algn="just"/>
            <a:r>
              <a:rPr lang="en-US" dirty="0" err="1">
                <a:solidFill>
                  <a:schemeClr val="tx2">
                    <a:lumMod val="25000"/>
                  </a:schemeClr>
                </a:solidFill>
              </a:rPr>
              <a:t>Jadwal</a:t>
            </a:r>
            <a:r>
              <a:rPr lang="en-US" dirty="0">
                <a:solidFill>
                  <a:schemeClr val="tx2">
                    <a:lumMod val="25000"/>
                  </a:schemeClr>
                </a:solidFill>
              </a:rPr>
              <a:t> </a:t>
            </a:r>
            <a:r>
              <a:rPr lang="en-US" dirty="0" err="1">
                <a:solidFill>
                  <a:schemeClr val="tx2">
                    <a:lumMod val="25000"/>
                  </a:schemeClr>
                </a:solidFill>
              </a:rPr>
              <a:t>Penelitian</a:t>
            </a:r>
            <a:endParaRPr lang="id-ID" dirty="0">
              <a:solidFill>
                <a:schemeClr val="tx2">
                  <a:lumMod val="25000"/>
                </a:schemeClr>
              </a:solidFill>
            </a:endParaRPr>
          </a:p>
        </p:txBody>
      </p:sp>
      <p:pic>
        <p:nvPicPr>
          <p:cNvPr id="9" name="Picture 8">
            <a:extLst>
              <a:ext uri="{FF2B5EF4-FFF2-40B4-BE49-F238E27FC236}">
                <a16:creationId xmlns:a16="http://schemas.microsoft.com/office/drawing/2014/main" id="{582A8F49-9E23-45FB-9CA0-EFA9E8CDE1F2}"/>
              </a:ext>
            </a:extLst>
          </p:cNvPr>
          <p:cNvPicPr>
            <a:picLocks/>
          </p:cNvPicPr>
          <p:nvPr/>
        </p:nvPicPr>
        <p:blipFill rotWithShape="1">
          <a:blip r:embed="rId3"/>
          <a:srcRect l="1023" t="28574" r="1252" b="35647"/>
          <a:stretch/>
        </p:blipFill>
        <p:spPr>
          <a:xfrm>
            <a:off x="300099" y="1172338"/>
            <a:ext cx="4114800" cy="91440"/>
          </a:xfrm>
          <a:prstGeom prst="rect">
            <a:avLst/>
          </a:prstGeom>
        </p:spPr>
      </p:pic>
      <p:pic>
        <p:nvPicPr>
          <p:cNvPr id="4" name="Picture 3">
            <a:extLst>
              <a:ext uri="{FF2B5EF4-FFF2-40B4-BE49-F238E27FC236}">
                <a16:creationId xmlns:a16="http://schemas.microsoft.com/office/drawing/2014/main" id="{10F4A812-34C0-4130-A262-C1301459A7F0}"/>
              </a:ext>
            </a:extLst>
          </p:cNvPr>
          <p:cNvPicPr>
            <a:picLocks noChangeAspect="1"/>
          </p:cNvPicPr>
          <p:nvPr/>
        </p:nvPicPr>
        <p:blipFill>
          <a:blip r:embed="rId4"/>
          <a:stretch>
            <a:fillRect/>
          </a:stretch>
        </p:blipFill>
        <p:spPr>
          <a:xfrm>
            <a:off x="1047547" y="1338548"/>
            <a:ext cx="7048906" cy="5234579"/>
          </a:xfrm>
          <a:prstGeom prst="rect">
            <a:avLst/>
          </a:prstGeom>
        </p:spPr>
      </p:pic>
    </p:spTree>
    <p:extLst>
      <p:ext uri="{BB962C8B-B14F-4D97-AF65-F5344CB8AC3E}">
        <p14:creationId xmlns:p14="http://schemas.microsoft.com/office/powerpoint/2010/main" val="20734439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5"/>
          <p:cNvSpPr txBox="1">
            <a:spLocks noGrp="1"/>
          </p:cNvSpPr>
          <p:nvPr>
            <p:ph type="ctrTitle"/>
          </p:nvPr>
        </p:nvSpPr>
        <p:spPr>
          <a:xfrm>
            <a:off x="685800" y="2111123"/>
            <a:ext cx="7772400" cy="1546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7200" dirty="0">
                <a:solidFill>
                  <a:srgbClr val="7ECEFD"/>
                </a:solidFill>
              </a:rPr>
              <a:t>1.</a:t>
            </a:r>
            <a:endParaRPr sz="7200" dirty="0">
              <a:solidFill>
                <a:srgbClr val="7ECEFD"/>
              </a:solidFill>
            </a:endParaRPr>
          </a:p>
          <a:p>
            <a:pPr marL="0" lvl="0" indent="0" algn="ctr" rtl="0">
              <a:spcBef>
                <a:spcPts val="0"/>
              </a:spcBef>
              <a:spcAft>
                <a:spcPts val="0"/>
              </a:spcAft>
              <a:buNone/>
            </a:pPr>
            <a:r>
              <a:rPr lang="id-ID" dirty="0"/>
              <a:t>P</a:t>
            </a:r>
            <a:r>
              <a:rPr lang="en-US" dirty="0" err="1"/>
              <a:t>endahuluan</a:t>
            </a:r>
            <a:endParaRPr dirty="0"/>
          </a:p>
        </p:txBody>
      </p:sp>
      <p:sp>
        <p:nvSpPr>
          <p:cNvPr id="113" name="Google Shape;113;p15"/>
          <p:cNvSpPr txBox="1">
            <a:spLocks noGrp="1"/>
          </p:cNvSpPr>
          <p:nvPr>
            <p:ph type="sldNum" idx="12"/>
          </p:nvPr>
        </p:nvSpPr>
        <p:spPr>
          <a:xfrm>
            <a:off x="-125" y="6440375"/>
            <a:ext cx="9144000" cy="417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3</a:t>
            </a:fld>
            <a:endParaRPr/>
          </a:p>
        </p:txBody>
      </p:sp>
    </p:spTree>
    <p:extLst>
      <p:ext uri="{BB962C8B-B14F-4D97-AF65-F5344CB8AC3E}">
        <p14:creationId xmlns:p14="http://schemas.microsoft.com/office/powerpoint/2010/main" val="37908853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5" name="Google Shape;125;p17"/>
          <p:cNvSpPr txBox="1">
            <a:spLocks noGrp="1"/>
          </p:cNvSpPr>
          <p:nvPr>
            <p:ph type="body" idx="1"/>
          </p:nvPr>
        </p:nvSpPr>
        <p:spPr>
          <a:xfrm>
            <a:off x="114725" y="3932568"/>
            <a:ext cx="8914550" cy="3157611"/>
          </a:xfrm>
          <a:prstGeom prst="rect">
            <a:avLst/>
          </a:prstGeom>
        </p:spPr>
        <p:txBody>
          <a:bodyPr spcFirstLastPara="1" wrap="square" lIns="91425" tIns="91425" rIns="91425" bIns="91425" anchor="t" anchorCtr="0">
            <a:noAutofit/>
          </a:bodyPr>
          <a:lstStyle/>
          <a:p>
            <a:pPr marL="38100" lvl="0" indent="0" algn="ctr">
              <a:buNone/>
            </a:pPr>
            <a:r>
              <a:rPr lang="id-ID" sz="2800" dirty="0">
                <a:solidFill>
                  <a:schemeClr val="tx2">
                    <a:lumMod val="10000"/>
                  </a:schemeClr>
                </a:solidFill>
              </a:rPr>
              <a:t>Indonesia merupakan salah satu negara yang memiliki lahan gambut yang luas. Menurut data </a:t>
            </a:r>
            <a:r>
              <a:rPr lang="id-ID" sz="2800" i="1" dirty="0">
                <a:solidFill>
                  <a:schemeClr val="tx2">
                    <a:lumMod val="10000"/>
                  </a:schemeClr>
                </a:solidFill>
              </a:rPr>
              <a:t>Indonesian National </a:t>
            </a:r>
            <a:r>
              <a:rPr lang="id-ID" sz="2800" i="1" dirty="0" err="1">
                <a:solidFill>
                  <a:schemeClr val="tx2">
                    <a:lumMod val="10000"/>
                  </a:schemeClr>
                </a:solidFill>
              </a:rPr>
              <a:t>Carbon</a:t>
            </a:r>
            <a:r>
              <a:rPr lang="id-ID" sz="2800" i="1" dirty="0">
                <a:solidFill>
                  <a:schemeClr val="tx2">
                    <a:lumMod val="10000"/>
                  </a:schemeClr>
                </a:solidFill>
              </a:rPr>
              <a:t> </a:t>
            </a:r>
            <a:r>
              <a:rPr lang="id-ID" sz="2800" i="1" dirty="0" err="1">
                <a:solidFill>
                  <a:schemeClr val="tx2">
                    <a:lumMod val="10000"/>
                  </a:schemeClr>
                </a:solidFill>
              </a:rPr>
              <a:t>Accounting</a:t>
            </a:r>
            <a:r>
              <a:rPr lang="id-ID" sz="2800" i="1" dirty="0">
                <a:solidFill>
                  <a:schemeClr val="tx2">
                    <a:lumMod val="10000"/>
                  </a:schemeClr>
                </a:solidFill>
              </a:rPr>
              <a:t> System </a:t>
            </a:r>
            <a:r>
              <a:rPr lang="id-ID" sz="2800" dirty="0">
                <a:solidFill>
                  <a:schemeClr val="tx2">
                    <a:lumMod val="10000"/>
                  </a:schemeClr>
                </a:solidFill>
              </a:rPr>
              <a:t>(INCAS) pada tahun 2011 Indonesia memiliki luas lahan gambut sebesar </a:t>
            </a:r>
            <a:r>
              <a:rPr lang="id-ID" sz="2800" b="1" dirty="0">
                <a:solidFill>
                  <a:schemeClr val="tx2">
                    <a:lumMod val="10000"/>
                  </a:schemeClr>
                </a:solidFill>
              </a:rPr>
              <a:t>14.8 juta hektar</a:t>
            </a:r>
            <a:r>
              <a:rPr lang="id-ID" sz="2800" dirty="0">
                <a:solidFill>
                  <a:schemeClr val="tx2">
                    <a:lumMod val="10000"/>
                  </a:schemeClr>
                </a:solidFill>
              </a:rPr>
              <a:t>.</a:t>
            </a:r>
            <a:endParaRPr sz="2800" dirty="0">
              <a:solidFill>
                <a:schemeClr val="tx2">
                  <a:lumMod val="10000"/>
                </a:schemeClr>
              </a:solidFill>
            </a:endParaRPr>
          </a:p>
        </p:txBody>
      </p:sp>
      <p:sp>
        <p:nvSpPr>
          <p:cNvPr id="126" name="Google Shape;126;p17"/>
          <p:cNvSpPr txBox="1">
            <a:spLocks noGrp="1"/>
          </p:cNvSpPr>
          <p:nvPr>
            <p:ph type="sldNum" idx="12"/>
          </p:nvPr>
        </p:nvSpPr>
        <p:spPr>
          <a:xfrm>
            <a:off x="8480575" y="6364177"/>
            <a:ext cx="548700" cy="417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a:t>
            </a:fld>
            <a:endParaRPr/>
          </a:p>
        </p:txBody>
      </p:sp>
      <p:pic>
        <p:nvPicPr>
          <p:cNvPr id="3" name="Picture 2">
            <a:extLst>
              <a:ext uri="{FF2B5EF4-FFF2-40B4-BE49-F238E27FC236}">
                <a16:creationId xmlns:a16="http://schemas.microsoft.com/office/drawing/2014/main" id="{5148035D-212B-4151-B813-DE5364FB4FA6}"/>
              </a:ext>
            </a:extLst>
          </p:cNvPr>
          <p:cNvPicPr>
            <a:picLocks noChangeAspect="1"/>
          </p:cNvPicPr>
          <p:nvPr/>
        </p:nvPicPr>
        <p:blipFill rotWithShape="1">
          <a:blip r:embed="rId3"/>
          <a:srcRect t="29867" b="12770"/>
          <a:stretch/>
        </p:blipFill>
        <p:spPr>
          <a:xfrm>
            <a:off x="0" y="0"/>
            <a:ext cx="9144000" cy="2950464"/>
          </a:xfrm>
          <a:prstGeom prst="rect">
            <a:avLst/>
          </a:prstGeom>
        </p:spPr>
      </p:pic>
      <p:pic>
        <p:nvPicPr>
          <p:cNvPr id="8" name="Picture 7">
            <a:extLst>
              <a:ext uri="{FF2B5EF4-FFF2-40B4-BE49-F238E27FC236}">
                <a16:creationId xmlns:a16="http://schemas.microsoft.com/office/drawing/2014/main" id="{A2E420FF-4AB9-40AF-8DAA-0D90DE538497}"/>
              </a:ext>
            </a:extLst>
          </p:cNvPr>
          <p:cNvPicPr>
            <a:picLocks noChangeAspect="1"/>
          </p:cNvPicPr>
          <p:nvPr/>
        </p:nvPicPr>
        <p:blipFill rotWithShape="1">
          <a:blip r:embed="rId4"/>
          <a:srcRect l="1023" t="28574" r="1252" b="35647"/>
          <a:stretch/>
        </p:blipFill>
        <p:spPr>
          <a:xfrm>
            <a:off x="0" y="2932738"/>
            <a:ext cx="9144000" cy="133594"/>
          </a:xfrm>
          <a:prstGeom prst="rect">
            <a:avLst/>
          </a:prstGeom>
        </p:spPr>
      </p:pic>
      <p:sp>
        <p:nvSpPr>
          <p:cNvPr id="11" name="TextBox 10">
            <a:extLst>
              <a:ext uri="{FF2B5EF4-FFF2-40B4-BE49-F238E27FC236}">
                <a16:creationId xmlns:a16="http://schemas.microsoft.com/office/drawing/2014/main" id="{746D1EEB-BF62-47BE-AD7F-8C5A6B606852}"/>
              </a:ext>
            </a:extLst>
          </p:cNvPr>
          <p:cNvSpPr txBox="1"/>
          <p:nvPr/>
        </p:nvSpPr>
        <p:spPr>
          <a:xfrm>
            <a:off x="114725" y="2560910"/>
            <a:ext cx="2170787" cy="307777"/>
          </a:xfrm>
          <a:prstGeom prst="rect">
            <a:avLst/>
          </a:prstGeom>
          <a:solidFill>
            <a:schemeClr val="accent6">
              <a:lumMod val="75000"/>
            </a:schemeClr>
          </a:solidFill>
        </p:spPr>
        <p:txBody>
          <a:bodyPr wrap="none" rtlCol="0">
            <a:spAutoFit/>
          </a:bodyPr>
          <a:lstStyle/>
          <a:p>
            <a:r>
              <a:rPr lang="en-US" b="1" i="1" dirty="0">
                <a:solidFill>
                  <a:schemeClr val="bg1"/>
                </a:solidFill>
              </a:rPr>
              <a:t>Indonesia.wetlands.org</a:t>
            </a:r>
            <a:endParaRPr lang="id-ID" b="1" i="1" dirty="0">
              <a:solidFill>
                <a:schemeClr val="bg1"/>
              </a:solidFill>
            </a:endParaRPr>
          </a:p>
        </p:txBody>
      </p:sp>
      <p:sp>
        <p:nvSpPr>
          <p:cNvPr id="2" name="TextBox 1">
            <a:extLst>
              <a:ext uri="{FF2B5EF4-FFF2-40B4-BE49-F238E27FC236}">
                <a16:creationId xmlns:a16="http://schemas.microsoft.com/office/drawing/2014/main" id="{C7FDD14A-788B-41BA-9D2C-15B88157A7D9}"/>
              </a:ext>
            </a:extLst>
          </p:cNvPr>
          <p:cNvSpPr txBox="1"/>
          <p:nvPr/>
        </p:nvSpPr>
        <p:spPr>
          <a:xfrm>
            <a:off x="114725" y="3252158"/>
            <a:ext cx="8914550" cy="646331"/>
          </a:xfrm>
          <a:prstGeom prst="rect">
            <a:avLst/>
          </a:prstGeom>
          <a:noFill/>
        </p:spPr>
        <p:txBody>
          <a:bodyPr wrap="square" rtlCol="0">
            <a:spAutoFit/>
          </a:bodyPr>
          <a:lstStyle/>
          <a:p>
            <a:pPr algn="ctr"/>
            <a:r>
              <a:rPr lang="en-US" sz="3600" dirty="0" err="1">
                <a:latin typeface="Lato" panose="020B0604020202020204" charset="0"/>
              </a:rPr>
              <a:t>Latar</a:t>
            </a:r>
            <a:r>
              <a:rPr lang="en-US" sz="3600" dirty="0">
                <a:latin typeface="Lato" panose="020B0604020202020204" charset="0"/>
              </a:rPr>
              <a:t> </a:t>
            </a:r>
            <a:r>
              <a:rPr lang="en-US" sz="3600" dirty="0" err="1">
                <a:latin typeface="Lato" panose="020B0604020202020204" charset="0"/>
              </a:rPr>
              <a:t>Belakang</a:t>
            </a:r>
            <a:endParaRPr lang="id-ID" dirty="0">
              <a:latin typeface="Lato" panose="020B06040202020202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5" name="Google Shape;125;p17"/>
          <p:cNvSpPr txBox="1">
            <a:spLocks noGrp="1"/>
          </p:cNvSpPr>
          <p:nvPr>
            <p:ph type="body" idx="1"/>
          </p:nvPr>
        </p:nvSpPr>
        <p:spPr>
          <a:xfrm>
            <a:off x="114725" y="3206566"/>
            <a:ext cx="8914550" cy="3157611"/>
          </a:xfrm>
          <a:prstGeom prst="rect">
            <a:avLst/>
          </a:prstGeom>
        </p:spPr>
        <p:txBody>
          <a:bodyPr spcFirstLastPara="1" wrap="square" lIns="91425" tIns="91425" rIns="91425" bIns="91425" anchor="t" anchorCtr="0">
            <a:noAutofit/>
          </a:bodyPr>
          <a:lstStyle/>
          <a:p>
            <a:pPr marL="38100" lvl="0" indent="0" algn="ctr">
              <a:buNone/>
            </a:pPr>
            <a:r>
              <a:rPr lang="en-US" sz="2800" dirty="0" err="1">
                <a:solidFill>
                  <a:schemeClr val="tx2">
                    <a:lumMod val="10000"/>
                  </a:schemeClr>
                </a:solidFill>
              </a:rPr>
              <a:t>Namun</a:t>
            </a:r>
            <a:r>
              <a:rPr lang="en-US" sz="2800" dirty="0">
                <a:solidFill>
                  <a:schemeClr val="tx2">
                    <a:lumMod val="10000"/>
                  </a:schemeClr>
                </a:solidFill>
              </a:rPr>
              <a:t>, </a:t>
            </a:r>
            <a:r>
              <a:rPr lang="en-US" sz="2800" dirty="0" err="1">
                <a:solidFill>
                  <a:schemeClr val="tx2">
                    <a:lumMod val="10000"/>
                  </a:schemeClr>
                </a:solidFill>
              </a:rPr>
              <a:t>menurut</a:t>
            </a:r>
            <a:r>
              <a:rPr lang="en-US" sz="2800" dirty="0">
                <a:solidFill>
                  <a:schemeClr val="tx2">
                    <a:lumMod val="10000"/>
                  </a:schemeClr>
                </a:solidFill>
              </a:rPr>
              <a:t> data </a:t>
            </a:r>
            <a:r>
              <a:rPr lang="en-US" sz="2800" dirty="0" err="1">
                <a:solidFill>
                  <a:schemeClr val="tx2">
                    <a:lumMod val="10000"/>
                  </a:schemeClr>
                </a:solidFill>
              </a:rPr>
              <a:t>pengamatan</a:t>
            </a:r>
            <a:r>
              <a:rPr lang="en-US" sz="2800" dirty="0">
                <a:solidFill>
                  <a:schemeClr val="tx2">
                    <a:lumMod val="10000"/>
                  </a:schemeClr>
                </a:solidFill>
              </a:rPr>
              <a:t> </a:t>
            </a:r>
            <a:r>
              <a:rPr lang="en-US" sz="2800" i="1" dirty="0">
                <a:solidFill>
                  <a:schemeClr val="tx2">
                    <a:lumMod val="10000"/>
                  </a:schemeClr>
                </a:solidFill>
              </a:rPr>
              <a:t>Forest Watch Indonesia </a:t>
            </a:r>
            <a:r>
              <a:rPr lang="en-US" sz="2800" dirty="0">
                <a:solidFill>
                  <a:schemeClr val="tx2">
                    <a:lumMod val="10000"/>
                  </a:schemeClr>
                </a:solidFill>
              </a:rPr>
              <a:t>(FWI) pada </a:t>
            </a:r>
            <a:r>
              <a:rPr lang="en-US" sz="2800" dirty="0" err="1">
                <a:solidFill>
                  <a:schemeClr val="tx2">
                    <a:lumMod val="10000"/>
                  </a:schemeClr>
                </a:solidFill>
              </a:rPr>
              <a:t>periode</a:t>
            </a:r>
            <a:r>
              <a:rPr lang="en-US" sz="2800" dirty="0">
                <a:solidFill>
                  <a:schemeClr val="tx2">
                    <a:lumMod val="10000"/>
                  </a:schemeClr>
                </a:solidFill>
              </a:rPr>
              <a:t> 2009 – 2013 Indonesia </a:t>
            </a:r>
            <a:r>
              <a:rPr lang="en-US" sz="2800" dirty="0" err="1">
                <a:solidFill>
                  <a:schemeClr val="tx2">
                    <a:lumMod val="10000"/>
                  </a:schemeClr>
                </a:solidFill>
              </a:rPr>
              <a:t>kehilangan</a:t>
            </a:r>
            <a:r>
              <a:rPr lang="en-US" sz="2800" dirty="0">
                <a:solidFill>
                  <a:schemeClr val="tx2">
                    <a:lumMod val="10000"/>
                  </a:schemeClr>
                </a:solidFill>
              </a:rPr>
              <a:t> </a:t>
            </a:r>
            <a:r>
              <a:rPr lang="en-US" sz="2800" dirty="0" err="1">
                <a:solidFill>
                  <a:schemeClr val="tx2">
                    <a:lumMod val="10000"/>
                  </a:schemeClr>
                </a:solidFill>
              </a:rPr>
              <a:t>hutan</a:t>
            </a:r>
            <a:r>
              <a:rPr lang="en-US" sz="2800" dirty="0">
                <a:solidFill>
                  <a:schemeClr val="tx2">
                    <a:lumMod val="10000"/>
                  </a:schemeClr>
                </a:solidFill>
              </a:rPr>
              <a:t> dan </a:t>
            </a:r>
            <a:r>
              <a:rPr lang="en-US" sz="2800" dirty="0" err="1">
                <a:solidFill>
                  <a:schemeClr val="tx2">
                    <a:lumMod val="10000"/>
                  </a:schemeClr>
                </a:solidFill>
              </a:rPr>
              <a:t>lahan</a:t>
            </a:r>
            <a:r>
              <a:rPr lang="en-US" sz="2800" dirty="0">
                <a:solidFill>
                  <a:schemeClr val="tx2">
                    <a:lumMod val="10000"/>
                  </a:schemeClr>
                </a:solidFill>
              </a:rPr>
              <a:t> </a:t>
            </a:r>
            <a:r>
              <a:rPr lang="en-US" sz="2800" dirty="0" err="1">
                <a:solidFill>
                  <a:schemeClr val="tx2">
                    <a:lumMod val="10000"/>
                  </a:schemeClr>
                </a:solidFill>
              </a:rPr>
              <a:t>akibat</a:t>
            </a:r>
            <a:r>
              <a:rPr lang="en-US" sz="2800" dirty="0">
                <a:solidFill>
                  <a:schemeClr val="tx2">
                    <a:lumMod val="10000"/>
                  </a:schemeClr>
                </a:solidFill>
              </a:rPr>
              <a:t> </a:t>
            </a:r>
            <a:r>
              <a:rPr lang="en-US" sz="2800" dirty="0" err="1">
                <a:solidFill>
                  <a:schemeClr val="tx2">
                    <a:lumMod val="10000"/>
                  </a:schemeClr>
                </a:solidFill>
              </a:rPr>
              <a:t>deforestasi</a:t>
            </a:r>
            <a:r>
              <a:rPr lang="en-US" sz="2800" dirty="0">
                <a:solidFill>
                  <a:schemeClr val="tx2">
                    <a:lumMod val="10000"/>
                  </a:schemeClr>
                </a:solidFill>
              </a:rPr>
              <a:t> </a:t>
            </a:r>
            <a:r>
              <a:rPr lang="en-US" sz="2800" dirty="0" err="1">
                <a:solidFill>
                  <a:schemeClr val="tx2">
                    <a:lumMod val="10000"/>
                  </a:schemeClr>
                </a:solidFill>
              </a:rPr>
              <a:t>seluas</a:t>
            </a:r>
            <a:r>
              <a:rPr lang="en-US" sz="2800" dirty="0">
                <a:solidFill>
                  <a:schemeClr val="tx2">
                    <a:lumMod val="10000"/>
                  </a:schemeClr>
                </a:solidFill>
              </a:rPr>
              <a:t> </a:t>
            </a:r>
            <a:r>
              <a:rPr lang="en-US" sz="2800" b="1" dirty="0">
                <a:solidFill>
                  <a:schemeClr val="tx2">
                    <a:lumMod val="10000"/>
                  </a:schemeClr>
                </a:solidFill>
              </a:rPr>
              <a:t>1.13 </a:t>
            </a:r>
            <a:r>
              <a:rPr lang="en-US" sz="2800" b="1" dirty="0" err="1">
                <a:solidFill>
                  <a:schemeClr val="tx2">
                    <a:lumMod val="10000"/>
                  </a:schemeClr>
                </a:solidFill>
              </a:rPr>
              <a:t>juta</a:t>
            </a:r>
            <a:r>
              <a:rPr lang="en-US" sz="2800" b="1" dirty="0">
                <a:solidFill>
                  <a:schemeClr val="tx2">
                    <a:lumMod val="10000"/>
                  </a:schemeClr>
                </a:solidFill>
              </a:rPr>
              <a:t> </a:t>
            </a:r>
            <a:r>
              <a:rPr lang="en-US" sz="2800" b="1" dirty="0" err="1">
                <a:solidFill>
                  <a:schemeClr val="tx2">
                    <a:lumMod val="10000"/>
                  </a:schemeClr>
                </a:solidFill>
              </a:rPr>
              <a:t>hektar</a:t>
            </a:r>
            <a:r>
              <a:rPr lang="en-US" sz="2800" dirty="0">
                <a:solidFill>
                  <a:schemeClr val="tx2">
                    <a:lumMod val="10000"/>
                  </a:schemeClr>
                </a:solidFill>
              </a:rPr>
              <a:t> </a:t>
            </a:r>
            <a:r>
              <a:rPr lang="en-US" sz="2800" dirty="0" err="1">
                <a:solidFill>
                  <a:schemeClr val="tx2">
                    <a:lumMod val="10000"/>
                  </a:schemeClr>
                </a:solidFill>
              </a:rPr>
              <a:t>setiap</a:t>
            </a:r>
            <a:r>
              <a:rPr lang="en-US" sz="2800" dirty="0">
                <a:solidFill>
                  <a:schemeClr val="tx2">
                    <a:lumMod val="10000"/>
                  </a:schemeClr>
                </a:solidFill>
              </a:rPr>
              <a:t> </a:t>
            </a:r>
            <a:r>
              <a:rPr lang="en-US" sz="2800" dirty="0" err="1">
                <a:solidFill>
                  <a:schemeClr val="tx2">
                    <a:lumMod val="10000"/>
                  </a:schemeClr>
                </a:solidFill>
              </a:rPr>
              <a:t>tahunnya</a:t>
            </a:r>
            <a:r>
              <a:rPr lang="en-US" sz="2800" dirty="0">
                <a:solidFill>
                  <a:schemeClr val="tx2">
                    <a:lumMod val="10000"/>
                  </a:schemeClr>
                </a:solidFill>
              </a:rPr>
              <a:t>. </a:t>
            </a:r>
            <a:endParaRPr sz="2800" dirty="0">
              <a:solidFill>
                <a:schemeClr val="tx2">
                  <a:lumMod val="10000"/>
                </a:schemeClr>
              </a:solidFill>
            </a:endParaRPr>
          </a:p>
        </p:txBody>
      </p:sp>
      <p:sp>
        <p:nvSpPr>
          <p:cNvPr id="126" name="Google Shape;126;p17"/>
          <p:cNvSpPr txBox="1">
            <a:spLocks noGrp="1"/>
          </p:cNvSpPr>
          <p:nvPr>
            <p:ph type="sldNum" idx="12"/>
          </p:nvPr>
        </p:nvSpPr>
        <p:spPr>
          <a:xfrm>
            <a:off x="8480575" y="6364177"/>
            <a:ext cx="548700" cy="417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a:t>
            </a:fld>
            <a:endParaRPr/>
          </a:p>
        </p:txBody>
      </p:sp>
      <p:pic>
        <p:nvPicPr>
          <p:cNvPr id="8" name="Picture 7">
            <a:extLst>
              <a:ext uri="{FF2B5EF4-FFF2-40B4-BE49-F238E27FC236}">
                <a16:creationId xmlns:a16="http://schemas.microsoft.com/office/drawing/2014/main" id="{A2E420FF-4AB9-40AF-8DAA-0D90DE538497}"/>
              </a:ext>
            </a:extLst>
          </p:cNvPr>
          <p:cNvPicPr>
            <a:picLocks noChangeAspect="1"/>
          </p:cNvPicPr>
          <p:nvPr/>
        </p:nvPicPr>
        <p:blipFill rotWithShape="1">
          <a:blip r:embed="rId3"/>
          <a:srcRect l="1023" t="28574" r="1252" b="35647"/>
          <a:stretch/>
        </p:blipFill>
        <p:spPr>
          <a:xfrm>
            <a:off x="0" y="2932738"/>
            <a:ext cx="9144000" cy="133594"/>
          </a:xfrm>
          <a:prstGeom prst="rect">
            <a:avLst/>
          </a:prstGeom>
        </p:spPr>
      </p:pic>
      <p:sp>
        <p:nvSpPr>
          <p:cNvPr id="5" name="Title 4">
            <a:extLst>
              <a:ext uri="{FF2B5EF4-FFF2-40B4-BE49-F238E27FC236}">
                <a16:creationId xmlns:a16="http://schemas.microsoft.com/office/drawing/2014/main" id="{3F85AB39-E0C7-44A6-BB2D-6852AE226A6C}"/>
              </a:ext>
            </a:extLst>
          </p:cNvPr>
          <p:cNvSpPr>
            <a:spLocks noGrp="1"/>
          </p:cNvSpPr>
          <p:nvPr>
            <p:ph type="title"/>
          </p:nvPr>
        </p:nvSpPr>
        <p:spPr/>
        <p:txBody>
          <a:bodyPr/>
          <a:lstStyle/>
          <a:p>
            <a:endParaRPr lang="id-ID"/>
          </a:p>
        </p:txBody>
      </p:sp>
      <p:pic>
        <p:nvPicPr>
          <p:cNvPr id="3" name="Picture 2">
            <a:extLst>
              <a:ext uri="{FF2B5EF4-FFF2-40B4-BE49-F238E27FC236}">
                <a16:creationId xmlns:a16="http://schemas.microsoft.com/office/drawing/2014/main" id="{5148035D-212B-4151-B813-DE5364FB4FA6}"/>
              </a:ext>
            </a:extLst>
          </p:cNvPr>
          <p:cNvPicPr>
            <a:picLocks noChangeAspect="1"/>
          </p:cNvPicPr>
          <p:nvPr/>
        </p:nvPicPr>
        <p:blipFill rotWithShape="1">
          <a:blip r:embed="rId4"/>
          <a:srcRect t="21500" b="30391"/>
          <a:stretch/>
        </p:blipFill>
        <p:spPr>
          <a:xfrm>
            <a:off x="0" y="0"/>
            <a:ext cx="9143999" cy="2932739"/>
          </a:xfrm>
          <a:prstGeom prst="rect">
            <a:avLst/>
          </a:prstGeom>
        </p:spPr>
      </p:pic>
      <p:sp>
        <p:nvSpPr>
          <p:cNvPr id="10" name="TextBox 9">
            <a:extLst>
              <a:ext uri="{FF2B5EF4-FFF2-40B4-BE49-F238E27FC236}">
                <a16:creationId xmlns:a16="http://schemas.microsoft.com/office/drawing/2014/main" id="{8DD8F889-3AD8-408B-BAB7-ACE20B27E343}"/>
              </a:ext>
            </a:extLst>
          </p:cNvPr>
          <p:cNvSpPr txBox="1"/>
          <p:nvPr/>
        </p:nvSpPr>
        <p:spPr>
          <a:xfrm>
            <a:off x="114725" y="2560910"/>
            <a:ext cx="1547218" cy="307777"/>
          </a:xfrm>
          <a:prstGeom prst="rect">
            <a:avLst/>
          </a:prstGeom>
          <a:solidFill>
            <a:schemeClr val="accent6">
              <a:lumMod val="75000"/>
            </a:schemeClr>
          </a:solidFill>
        </p:spPr>
        <p:txBody>
          <a:bodyPr wrap="none" rtlCol="0">
            <a:spAutoFit/>
          </a:bodyPr>
          <a:lstStyle/>
          <a:p>
            <a:r>
              <a:rPr lang="en-US" b="1" i="1" dirty="0">
                <a:solidFill>
                  <a:schemeClr val="bg1"/>
                </a:solidFill>
              </a:rPr>
              <a:t>greenpeace.org</a:t>
            </a:r>
            <a:endParaRPr lang="id-ID" b="1" i="1" dirty="0">
              <a:solidFill>
                <a:schemeClr val="bg1"/>
              </a:solidFill>
            </a:endParaRPr>
          </a:p>
        </p:txBody>
      </p:sp>
    </p:spTree>
    <p:extLst>
      <p:ext uri="{BB962C8B-B14F-4D97-AF65-F5344CB8AC3E}">
        <p14:creationId xmlns:p14="http://schemas.microsoft.com/office/powerpoint/2010/main" val="4911777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5" name="Google Shape;125;p17"/>
          <p:cNvSpPr txBox="1">
            <a:spLocks noGrp="1"/>
          </p:cNvSpPr>
          <p:nvPr>
            <p:ph type="body" idx="1"/>
          </p:nvPr>
        </p:nvSpPr>
        <p:spPr>
          <a:xfrm>
            <a:off x="114725" y="3206566"/>
            <a:ext cx="8914550" cy="3157611"/>
          </a:xfrm>
          <a:prstGeom prst="rect">
            <a:avLst/>
          </a:prstGeom>
        </p:spPr>
        <p:txBody>
          <a:bodyPr spcFirstLastPara="1" wrap="square" lIns="91425" tIns="91425" rIns="91425" bIns="91425" anchor="t" anchorCtr="0">
            <a:noAutofit/>
          </a:bodyPr>
          <a:lstStyle/>
          <a:p>
            <a:pPr marL="38100" lvl="0" indent="0" algn="ctr">
              <a:buNone/>
            </a:pPr>
            <a:r>
              <a:rPr lang="id-ID" dirty="0">
                <a:solidFill>
                  <a:schemeClr val="tx2">
                    <a:lumMod val="10000"/>
                  </a:schemeClr>
                </a:solidFill>
              </a:rPr>
              <a:t>Salah satu penyebab deforestasi lahan gambut adalah kebakaran. Hampir seluruh penyebab terjadinya kebakaran lahan gambut adalah manusia yang secara sengaja maupun tidak membakar vegetasi yang ada di hutan (Wibisono dan Siboro 2005). </a:t>
            </a:r>
            <a:endParaRPr dirty="0">
              <a:solidFill>
                <a:schemeClr val="tx2">
                  <a:lumMod val="10000"/>
                </a:schemeClr>
              </a:solidFill>
            </a:endParaRPr>
          </a:p>
        </p:txBody>
      </p:sp>
      <p:sp>
        <p:nvSpPr>
          <p:cNvPr id="126" name="Google Shape;126;p17"/>
          <p:cNvSpPr txBox="1">
            <a:spLocks noGrp="1"/>
          </p:cNvSpPr>
          <p:nvPr>
            <p:ph type="sldNum" idx="12"/>
          </p:nvPr>
        </p:nvSpPr>
        <p:spPr>
          <a:xfrm>
            <a:off x="8480575" y="6364177"/>
            <a:ext cx="548700" cy="417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a:t>
            </a:fld>
            <a:endParaRPr/>
          </a:p>
        </p:txBody>
      </p:sp>
      <p:pic>
        <p:nvPicPr>
          <p:cNvPr id="8" name="Picture 7">
            <a:extLst>
              <a:ext uri="{FF2B5EF4-FFF2-40B4-BE49-F238E27FC236}">
                <a16:creationId xmlns:a16="http://schemas.microsoft.com/office/drawing/2014/main" id="{A2E420FF-4AB9-40AF-8DAA-0D90DE538497}"/>
              </a:ext>
            </a:extLst>
          </p:cNvPr>
          <p:cNvPicPr>
            <a:picLocks noChangeAspect="1"/>
          </p:cNvPicPr>
          <p:nvPr/>
        </p:nvPicPr>
        <p:blipFill rotWithShape="1">
          <a:blip r:embed="rId3"/>
          <a:srcRect l="1023" t="28574" r="1252" b="35647"/>
          <a:stretch/>
        </p:blipFill>
        <p:spPr>
          <a:xfrm>
            <a:off x="0" y="2932738"/>
            <a:ext cx="9144000" cy="133594"/>
          </a:xfrm>
          <a:prstGeom prst="rect">
            <a:avLst/>
          </a:prstGeom>
        </p:spPr>
      </p:pic>
      <p:sp>
        <p:nvSpPr>
          <p:cNvPr id="5" name="Title 4">
            <a:extLst>
              <a:ext uri="{FF2B5EF4-FFF2-40B4-BE49-F238E27FC236}">
                <a16:creationId xmlns:a16="http://schemas.microsoft.com/office/drawing/2014/main" id="{3F85AB39-E0C7-44A6-BB2D-6852AE226A6C}"/>
              </a:ext>
            </a:extLst>
          </p:cNvPr>
          <p:cNvSpPr>
            <a:spLocks noGrp="1"/>
          </p:cNvSpPr>
          <p:nvPr>
            <p:ph type="title"/>
          </p:nvPr>
        </p:nvSpPr>
        <p:spPr/>
        <p:txBody>
          <a:bodyPr/>
          <a:lstStyle/>
          <a:p>
            <a:endParaRPr lang="id-ID"/>
          </a:p>
        </p:txBody>
      </p:sp>
      <p:pic>
        <p:nvPicPr>
          <p:cNvPr id="3" name="Picture 2">
            <a:extLst>
              <a:ext uri="{FF2B5EF4-FFF2-40B4-BE49-F238E27FC236}">
                <a16:creationId xmlns:a16="http://schemas.microsoft.com/office/drawing/2014/main" id="{5148035D-212B-4151-B813-DE5364FB4FA6}"/>
              </a:ext>
            </a:extLst>
          </p:cNvPr>
          <p:cNvPicPr>
            <a:picLocks noChangeAspect="1"/>
          </p:cNvPicPr>
          <p:nvPr/>
        </p:nvPicPr>
        <p:blipFill rotWithShape="1">
          <a:blip r:embed="rId4"/>
          <a:srcRect t="37581" b="14508"/>
          <a:stretch/>
        </p:blipFill>
        <p:spPr>
          <a:xfrm>
            <a:off x="0" y="0"/>
            <a:ext cx="9144000" cy="2932738"/>
          </a:xfrm>
          <a:prstGeom prst="rect">
            <a:avLst/>
          </a:prstGeom>
        </p:spPr>
      </p:pic>
      <p:sp>
        <p:nvSpPr>
          <p:cNvPr id="10" name="TextBox 9">
            <a:extLst>
              <a:ext uri="{FF2B5EF4-FFF2-40B4-BE49-F238E27FC236}">
                <a16:creationId xmlns:a16="http://schemas.microsoft.com/office/drawing/2014/main" id="{8DD8F889-3AD8-408B-BAB7-ACE20B27E343}"/>
              </a:ext>
            </a:extLst>
          </p:cNvPr>
          <p:cNvSpPr txBox="1"/>
          <p:nvPr/>
        </p:nvSpPr>
        <p:spPr>
          <a:xfrm>
            <a:off x="114725" y="2560910"/>
            <a:ext cx="960519" cy="307777"/>
          </a:xfrm>
          <a:prstGeom prst="rect">
            <a:avLst/>
          </a:prstGeom>
          <a:solidFill>
            <a:schemeClr val="accent6">
              <a:lumMod val="75000"/>
            </a:schemeClr>
          </a:solidFill>
        </p:spPr>
        <p:txBody>
          <a:bodyPr wrap="none" rtlCol="0">
            <a:spAutoFit/>
          </a:bodyPr>
          <a:lstStyle/>
          <a:p>
            <a:r>
              <a:rPr lang="en-US" b="1" i="1" dirty="0">
                <a:solidFill>
                  <a:schemeClr val="bg1"/>
                </a:solidFill>
              </a:rPr>
              <a:t>wwf.or.id</a:t>
            </a:r>
            <a:endParaRPr lang="id-ID" b="1" i="1" dirty="0">
              <a:solidFill>
                <a:schemeClr val="bg1"/>
              </a:solidFill>
            </a:endParaRPr>
          </a:p>
        </p:txBody>
      </p:sp>
    </p:spTree>
    <p:extLst>
      <p:ext uri="{BB962C8B-B14F-4D97-AF65-F5344CB8AC3E}">
        <p14:creationId xmlns:p14="http://schemas.microsoft.com/office/powerpoint/2010/main" val="17059213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07D63AD-E1FB-401E-B4A0-DD0BC76215D7}"/>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7</a:t>
            </a:fld>
            <a:endParaRPr lang="en"/>
          </a:p>
        </p:txBody>
      </p:sp>
      <p:grpSp>
        <p:nvGrpSpPr>
          <p:cNvPr id="19" name="Group 18">
            <a:extLst>
              <a:ext uri="{FF2B5EF4-FFF2-40B4-BE49-F238E27FC236}">
                <a16:creationId xmlns:a16="http://schemas.microsoft.com/office/drawing/2014/main" id="{9046ED53-9649-49FD-863B-D5C5AE3C5378}"/>
              </a:ext>
            </a:extLst>
          </p:cNvPr>
          <p:cNvGrpSpPr/>
          <p:nvPr/>
        </p:nvGrpSpPr>
        <p:grpSpPr>
          <a:xfrm>
            <a:off x="69011" y="0"/>
            <a:ext cx="8960263" cy="1143000"/>
            <a:chOff x="69011" y="274650"/>
            <a:chExt cx="8960263" cy="1143000"/>
          </a:xfrm>
        </p:grpSpPr>
        <p:sp>
          <p:nvSpPr>
            <p:cNvPr id="16" name="Title 4">
              <a:extLst>
                <a:ext uri="{FF2B5EF4-FFF2-40B4-BE49-F238E27FC236}">
                  <a16:creationId xmlns:a16="http://schemas.microsoft.com/office/drawing/2014/main" id="{94B36E55-0C95-4CF0-A76F-3115519595E1}"/>
                </a:ext>
              </a:extLst>
            </p:cNvPr>
            <p:cNvSpPr txBox="1">
              <a:spLocks/>
            </p:cNvSpPr>
            <p:nvPr/>
          </p:nvSpPr>
          <p:spPr>
            <a:xfrm>
              <a:off x="69011" y="274650"/>
              <a:ext cx="8960263" cy="1143000"/>
            </a:xfrm>
            <a:prstGeom prst="rect">
              <a:avLst/>
            </a:prstGeom>
            <a:noFill/>
            <a:ln>
              <a:noFill/>
            </a:ln>
          </p:spPr>
          <p:txBody>
            <a:bodyPr spcFirstLastPara="1" wrap="square" lIns="91425" tIns="91425" rIns="91425" bIns="91425" anchor="b"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rgbClr val="97ABBC"/>
                </a:buClr>
                <a:buSzPts val="3600"/>
                <a:buFont typeface="Raleway"/>
                <a:buNone/>
                <a:defRPr sz="3600" b="0" i="0" u="none" strike="noStrike" cap="none">
                  <a:solidFill>
                    <a:srgbClr val="97ABBC"/>
                  </a:solidFill>
                  <a:latin typeface="Raleway"/>
                  <a:ea typeface="Raleway"/>
                  <a:cs typeface="Raleway"/>
                  <a:sym typeface="Raleway"/>
                </a:defRPr>
              </a:lvl1pPr>
              <a:lvl2pPr marR="0" lvl="1" algn="l" rtl="0">
                <a:lnSpc>
                  <a:spcPct val="100000"/>
                </a:lnSpc>
                <a:spcBef>
                  <a:spcPts val="0"/>
                </a:spcBef>
                <a:spcAft>
                  <a:spcPts val="0"/>
                </a:spcAft>
                <a:buClr>
                  <a:srgbClr val="97ABBC"/>
                </a:buClr>
                <a:buSzPts val="3600"/>
                <a:buFont typeface="Raleway"/>
                <a:buNone/>
                <a:defRPr sz="3600" b="0" i="0" u="none" strike="noStrike" cap="none">
                  <a:solidFill>
                    <a:srgbClr val="97ABBC"/>
                  </a:solidFill>
                  <a:latin typeface="Raleway"/>
                  <a:ea typeface="Raleway"/>
                  <a:cs typeface="Raleway"/>
                  <a:sym typeface="Raleway"/>
                </a:defRPr>
              </a:lvl2pPr>
              <a:lvl3pPr marR="0" lvl="2" algn="l" rtl="0">
                <a:lnSpc>
                  <a:spcPct val="100000"/>
                </a:lnSpc>
                <a:spcBef>
                  <a:spcPts val="0"/>
                </a:spcBef>
                <a:spcAft>
                  <a:spcPts val="0"/>
                </a:spcAft>
                <a:buClr>
                  <a:srgbClr val="97ABBC"/>
                </a:buClr>
                <a:buSzPts val="3600"/>
                <a:buFont typeface="Raleway"/>
                <a:buNone/>
                <a:defRPr sz="3600" b="0" i="0" u="none" strike="noStrike" cap="none">
                  <a:solidFill>
                    <a:srgbClr val="97ABBC"/>
                  </a:solidFill>
                  <a:latin typeface="Raleway"/>
                  <a:ea typeface="Raleway"/>
                  <a:cs typeface="Raleway"/>
                  <a:sym typeface="Raleway"/>
                </a:defRPr>
              </a:lvl3pPr>
              <a:lvl4pPr marR="0" lvl="3" algn="l" rtl="0">
                <a:lnSpc>
                  <a:spcPct val="100000"/>
                </a:lnSpc>
                <a:spcBef>
                  <a:spcPts val="0"/>
                </a:spcBef>
                <a:spcAft>
                  <a:spcPts val="0"/>
                </a:spcAft>
                <a:buClr>
                  <a:srgbClr val="97ABBC"/>
                </a:buClr>
                <a:buSzPts val="3600"/>
                <a:buFont typeface="Raleway"/>
                <a:buNone/>
                <a:defRPr sz="3600" b="0" i="0" u="none" strike="noStrike" cap="none">
                  <a:solidFill>
                    <a:srgbClr val="97ABBC"/>
                  </a:solidFill>
                  <a:latin typeface="Raleway"/>
                  <a:ea typeface="Raleway"/>
                  <a:cs typeface="Raleway"/>
                  <a:sym typeface="Raleway"/>
                </a:defRPr>
              </a:lvl4pPr>
              <a:lvl5pPr marR="0" lvl="4" algn="l" rtl="0">
                <a:lnSpc>
                  <a:spcPct val="100000"/>
                </a:lnSpc>
                <a:spcBef>
                  <a:spcPts val="0"/>
                </a:spcBef>
                <a:spcAft>
                  <a:spcPts val="0"/>
                </a:spcAft>
                <a:buClr>
                  <a:srgbClr val="97ABBC"/>
                </a:buClr>
                <a:buSzPts val="3600"/>
                <a:buFont typeface="Raleway"/>
                <a:buNone/>
                <a:defRPr sz="3600" b="0" i="0" u="none" strike="noStrike" cap="none">
                  <a:solidFill>
                    <a:srgbClr val="97ABBC"/>
                  </a:solidFill>
                  <a:latin typeface="Raleway"/>
                  <a:ea typeface="Raleway"/>
                  <a:cs typeface="Raleway"/>
                  <a:sym typeface="Raleway"/>
                </a:defRPr>
              </a:lvl5pPr>
              <a:lvl6pPr marR="0" lvl="5" algn="l" rtl="0">
                <a:lnSpc>
                  <a:spcPct val="100000"/>
                </a:lnSpc>
                <a:spcBef>
                  <a:spcPts val="0"/>
                </a:spcBef>
                <a:spcAft>
                  <a:spcPts val="0"/>
                </a:spcAft>
                <a:buClr>
                  <a:srgbClr val="97ABBC"/>
                </a:buClr>
                <a:buSzPts val="3600"/>
                <a:buFont typeface="Raleway"/>
                <a:buNone/>
                <a:defRPr sz="3600" b="0" i="0" u="none" strike="noStrike" cap="none">
                  <a:solidFill>
                    <a:srgbClr val="97ABBC"/>
                  </a:solidFill>
                  <a:latin typeface="Raleway"/>
                  <a:ea typeface="Raleway"/>
                  <a:cs typeface="Raleway"/>
                  <a:sym typeface="Raleway"/>
                </a:defRPr>
              </a:lvl6pPr>
              <a:lvl7pPr marR="0" lvl="6" algn="l" rtl="0">
                <a:lnSpc>
                  <a:spcPct val="100000"/>
                </a:lnSpc>
                <a:spcBef>
                  <a:spcPts val="0"/>
                </a:spcBef>
                <a:spcAft>
                  <a:spcPts val="0"/>
                </a:spcAft>
                <a:buClr>
                  <a:srgbClr val="97ABBC"/>
                </a:buClr>
                <a:buSzPts val="3600"/>
                <a:buFont typeface="Raleway"/>
                <a:buNone/>
                <a:defRPr sz="3600" b="0" i="0" u="none" strike="noStrike" cap="none">
                  <a:solidFill>
                    <a:srgbClr val="97ABBC"/>
                  </a:solidFill>
                  <a:latin typeface="Raleway"/>
                  <a:ea typeface="Raleway"/>
                  <a:cs typeface="Raleway"/>
                  <a:sym typeface="Raleway"/>
                </a:defRPr>
              </a:lvl7pPr>
              <a:lvl8pPr marR="0" lvl="7" algn="l" rtl="0">
                <a:lnSpc>
                  <a:spcPct val="100000"/>
                </a:lnSpc>
                <a:spcBef>
                  <a:spcPts val="0"/>
                </a:spcBef>
                <a:spcAft>
                  <a:spcPts val="0"/>
                </a:spcAft>
                <a:buClr>
                  <a:srgbClr val="97ABBC"/>
                </a:buClr>
                <a:buSzPts val="3600"/>
                <a:buFont typeface="Raleway"/>
                <a:buNone/>
                <a:defRPr sz="3600" b="0" i="0" u="none" strike="noStrike" cap="none">
                  <a:solidFill>
                    <a:srgbClr val="97ABBC"/>
                  </a:solidFill>
                  <a:latin typeface="Raleway"/>
                  <a:ea typeface="Raleway"/>
                  <a:cs typeface="Raleway"/>
                  <a:sym typeface="Raleway"/>
                </a:defRPr>
              </a:lvl8pPr>
              <a:lvl9pPr marR="0" lvl="8" algn="l" rtl="0">
                <a:lnSpc>
                  <a:spcPct val="100000"/>
                </a:lnSpc>
                <a:spcBef>
                  <a:spcPts val="0"/>
                </a:spcBef>
                <a:spcAft>
                  <a:spcPts val="0"/>
                </a:spcAft>
                <a:buClr>
                  <a:srgbClr val="97ABBC"/>
                </a:buClr>
                <a:buSzPts val="3600"/>
                <a:buFont typeface="Raleway"/>
                <a:buNone/>
                <a:defRPr sz="3600" b="0" i="0" u="none" strike="noStrike" cap="none">
                  <a:solidFill>
                    <a:srgbClr val="97ABBC"/>
                  </a:solidFill>
                  <a:latin typeface="Raleway"/>
                  <a:ea typeface="Raleway"/>
                  <a:cs typeface="Raleway"/>
                  <a:sym typeface="Raleway"/>
                </a:defRPr>
              </a:lvl9pPr>
            </a:lstStyle>
            <a:p>
              <a:pPr algn="ctr"/>
              <a:r>
                <a:rPr lang="en-US" dirty="0" err="1">
                  <a:solidFill>
                    <a:schemeClr val="tx1"/>
                  </a:solidFill>
                </a:rPr>
                <a:t>Penelitian</a:t>
              </a:r>
              <a:r>
                <a:rPr lang="en-US" dirty="0">
                  <a:solidFill>
                    <a:schemeClr val="tx1"/>
                  </a:solidFill>
                </a:rPr>
                <a:t> </a:t>
              </a:r>
              <a:r>
                <a:rPr lang="en-US" dirty="0" err="1">
                  <a:solidFill>
                    <a:schemeClr val="tx1"/>
                  </a:solidFill>
                </a:rPr>
                <a:t>Sebelumnya</a:t>
              </a:r>
              <a:endParaRPr lang="id-ID" dirty="0">
                <a:solidFill>
                  <a:schemeClr val="tx1"/>
                </a:solidFill>
              </a:endParaRPr>
            </a:p>
          </p:txBody>
        </p:sp>
        <p:pic>
          <p:nvPicPr>
            <p:cNvPr id="18" name="Picture 17">
              <a:extLst>
                <a:ext uri="{FF2B5EF4-FFF2-40B4-BE49-F238E27FC236}">
                  <a16:creationId xmlns:a16="http://schemas.microsoft.com/office/drawing/2014/main" id="{D8344654-9B94-4E4C-A7F8-6D38BBDBB8B9}"/>
                </a:ext>
              </a:extLst>
            </p:cNvPr>
            <p:cNvPicPr>
              <a:picLocks/>
            </p:cNvPicPr>
            <p:nvPr/>
          </p:nvPicPr>
          <p:blipFill rotWithShape="1">
            <a:blip r:embed="rId3"/>
            <a:srcRect l="1023" t="28574" r="1252" b="35647"/>
            <a:stretch/>
          </p:blipFill>
          <p:spPr>
            <a:xfrm>
              <a:off x="2142127" y="1326210"/>
              <a:ext cx="4859746" cy="91440"/>
            </a:xfrm>
            <a:prstGeom prst="rect">
              <a:avLst/>
            </a:prstGeom>
          </p:spPr>
        </p:pic>
      </p:grpSp>
      <p:sp>
        <p:nvSpPr>
          <p:cNvPr id="5" name="TextBox 4">
            <a:extLst>
              <a:ext uri="{FF2B5EF4-FFF2-40B4-BE49-F238E27FC236}">
                <a16:creationId xmlns:a16="http://schemas.microsoft.com/office/drawing/2014/main" id="{E46FF2EC-B864-4E3D-AB6B-FA594A9F4AB4}"/>
              </a:ext>
            </a:extLst>
          </p:cNvPr>
          <p:cNvSpPr txBox="1"/>
          <p:nvPr/>
        </p:nvSpPr>
        <p:spPr>
          <a:xfrm>
            <a:off x="1008000" y="1532085"/>
            <a:ext cx="7607808" cy="3970318"/>
          </a:xfrm>
          <a:prstGeom prst="rect">
            <a:avLst/>
          </a:prstGeom>
          <a:noFill/>
        </p:spPr>
        <p:txBody>
          <a:bodyPr wrap="square" rtlCol="0">
            <a:spAutoFit/>
          </a:bodyPr>
          <a:lstStyle/>
          <a:p>
            <a:pPr marL="285750" indent="-285750">
              <a:buFont typeface="Arial" panose="020B0604020202020204" pitchFamily="34" charset="0"/>
              <a:buChar char="•"/>
            </a:pPr>
            <a:r>
              <a:rPr lang="en-US" sz="2800" dirty="0" err="1">
                <a:latin typeface="Lato" panose="020B0604020202020204" charset="0"/>
              </a:rPr>
              <a:t>Penelitian</a:t>
            </a:r>
            <a:r>
              <a:rPr lang="en-US" sz="2800" dirty="0">
                <a:latin typeface="Lato" panose="020B0604020202020204" charset="0"/>
              </a:rPr>
              <a:t> yang </a:t>
            </a:r>
            <a:r>
              <a:rPr lang="en-US" sz="2800" dirty="0" err="1">
                <a:latin typeface="Lato" panose="020B0604020202020204" charset="0"/>
              </a:rPr>
              <a:t>dilakuakan</a:t>
            </a:r>
            <a:r>
              <a:rPr lang="en-US" sz="2800" dirty="0">
                <a:latin typeface="Lato" panose="020B0604020202020204" charset="0"/>
              </a:rPr>
              <a:t> oleh </a:t>
            </a:r>
            <a:r>
              <a:rPr lang="en-US" sz="2800" dirty="0" err="1">
                <a:latin typeface="Lato" panose="020B0604020202020204" charset="0"/>
              </a:rPr>
              <a:t>Sofiana</a:t>
            </a:r>
            <a:r>
              <a:rPr lang="en-US" sz="2800" dirty="0">
                <a:latin typeface="Lato" panose="020B0604020202020204" charset="0"/>
              </a:rPr>
              <a:t> (2018) </a:t>
            </a:r>
            <a:r>
              <a:rPr lang="en-US" sz="2800" dirty="0" err="1">
                <a:latin typeface="Lato" panose="020B0604020202020204" charset="0"/>
              </a:rPr>
              <a:t>telah</a:t>
            </a:r>
            <a:r>
              <a:rPr lang="en-US" sz="2800" dirty="0">
                <a:latin typeface="Lato" panose="020B0604020202020204" charset="0"/>
              </a:rPr>
              <a:t> </a:t>
            </a:r>
            <a:r>
              <a:rPr lang="en-US" sz="2800" dirty="0" err="1">
                <a:latin typeface="Lato" panose="020B0604020202020204" charset="0"/>
              </a:rPr>
              <a:t>berhasil</a:t>
            </a:r>
            <a:r>
              <a:rPr lang="en-US" sz="2800" dirty="0">
                <a:latin typeface="Lato" panose="020B0604020202020204" charset="0"/>
              </a:rPr>
              <a:t> </a:t>
            </a:r>
            <a:r>
              <a:rPr lang="en-US" sz="2800" dirty="0" err="1">
                <a:latin typeface="Lato" panose="020B0604020202020204" charset="0"/>
              </a:rPr>
              <a:t>melakukan</a:t>
            </a:r>
            <a:r>
              <a:rPr lang="en-US" sz="2800" dirty="0">
                <a:latin typeface="Lato" panose="020B0604020202020204" charset="0"/>
              </a:rPr>
              <a:t> proses </a:t>
            </a:r>
            <a:r>
              <a:rPr lang="en-US" sz="2800" dirty="0" err="1">
                <a:latin typeface="Lato" panose="020B0604020202020204" charset="0"/>
              </a:rPr>
              <a:t>estimasi</a:t>
            </a:r>
            <a:r>
              <a:rPr lang="en-US" sz="2800" dirty="0">
                <a:latin typeface="Lato" panose="020B0604020202020204" charset="0"/>
              </a:rPr>
              <a:t> </a:t>
            </a:r>
            <a:r>
              <a:rPr lang="en-US" sz="2800" dirty="0" err="1">
                <a:latin typeface="Lato" panose="020B0604020202020204" charset="0"/>
              </a:rPr>
              <a:t>deforestasi</a:t>
            </a:r>
            <a:r>
              <a:rPr lang="en-US" sz="2800" dirty="0">
                <a:latin typeface="Lato" panose="020B0604020202020204" charset="0"/>
              </a:rPr>
              <a:t> </a:t>
            </a:r>
            <a:r>
              <a:rPr lang="en-US" sz="2800" dirty="0" err="1">
                <a:latin typeface="Lato" panose="020B0604020202020204" charset="0"/>
              </a:rPr>
              <a:t>lahan</a:t>
            </a:r>
            <a:r>
              <a:rPr lang="en-US" sz="2800" dirty="0">
                <a:latin typeface="Lato" panose="020B0604020202020204" charset="0"/>
              </a:rPr>
              <a:t> </a:t>
            </a:r>
            <a:r>
              <a:rPr lang="en-US" sz="2800" dirty="0" err="1">
                <a:latin typeface="Lato" panose="020B0604020202020204" charset="0"/>
              </a:rPr>
              <a:t>gambut</a:t>
            </a:r>
            <a:r>
              <a:rPr lang="en-US" sz="2800" dirty="0">
                <a:latin typeface="Lato" panose="020B0604020202020204" charset="0"/>
              </a:rPr>
              <a:t> dan </a:t>
            </a:r>
            <a:r>
              <a:rPr lang="en-US" sz="2800" dirty="0" err="1">
                <a:latin typeface="Lato" panose="020B0604020202020204" charset="0"/>
              </a:rPr>
              <a:t>keterkaitannya</a:t>
            </a:r>
            <a:r>
              <a:rPr lang="en-US" sz="2800" dirty="0">
                <a:latin typeface="Lato" panose="020B0604020202020204" charset="0"/>
              </a:rPr>
              <a:t> </a:t>
            </a:r>
            <a:r>
              <a:rPr lang="en-US" sz="2800" dirty="0" err="1">
                <a:latin typeface="Lato" panose="020B0604020202020204" charset="0"/>
              </a:rPr>
              <a:t>dengan</a:t>
            </a:r>
            <a:r>
              <a:rPr lang="en-US" sz="2800" dirty="0">
                <a:latin typeface="Lato" panose="020B0604020202020204" charset="0"/>
              </a:rPr>
              <a:t> </a:t>
            </a:r>
            <a:r>
              <a:rPr lang="en-US" sz="2800" dirty="0" err="1">
                <a:latin typeface="Lato" panose="020B0604020202020204" charset="0"/>
              </a:rPr>
              <a:t>kebakaran</a:t>
            </a:r>
            <a:r>
              <a:rPr lang="en-US" sz="2800" dirty="0">
                <a:latin typeface="Lato" panose="020B0604020202020204" charset="0"/>
              </a:rPr>
              <a:t>.</a:t>
            </a:r>
          </a:p>
          <a:p>
            <a:pPr marL="285750" indent="-285750">
              <a:buFont typeface="Arial" panose="020B0604020202020204" pitchFamily="34" charset="0"/>
              <a:buChar char="•"/>
            </a:pPr>
            <a:endParaRPr lang="en-US" sz="2800" dirty="0">
              <a:latin typeface="Lato" panose="020B0604020202020204" charset="0"/>
            </a:endParaRPr>
          </a:p>
          <a:p>
            <a:pPr marL="285750" indent="-285750">
              <a:buFont typeface="Arial" panose="020B0604020202020204" pitchFamily="34" charset="0"/>
              <a:buChar char="•"/>
            </a:pPr>
            <a:r>
              <a:rPr lang="en-US" sz="2800" dirty="0" err="1">
                <a:latin typeface="Lato" panose="020B0604020202020204" charset="0"/>
              </a:rPr>
              <a:t>Namun</a:t>
            </a:r>
            <a:r>
              <a:rPr lang="en-US" sz="2800" dirty="0">
                <a:latin typeface="Lato" panose="020B0604020202020204" charset="0"/>
              </a:rPr>
              <a:t> Proses </a:t>
            </a:r>
            <a:r>
              <a:rPr lang="en-US" sz="2800" dirty="0" err="1">
                <a:latin typeface="Lato" panose="020B0604020202020204" charset="0"/>
              </a:rPr>
              <a:t>tersebut</a:t>
            </a:r>
            <a:r>
              <a:rPr lang="en-US" sz="2800" dirty="0">
                <a:latin typeface="Lato" panose="020B0604020202020204" charset="0"/>
              </a:rPr>
              <a:t> </a:t>
            </a:r>
            <a:r>
              <a:rPr lang="en-US" sz="2800" dirty="0" err="1">
                <a:latin typeface="Lato" panose="020B0604020202020204" charset="0"/>
              </a:rPr>
              <a:t>melibatkan</a:t>
            </a:r>
            <a:r>
              <a:rPr lang="en-US" sz="2800" dirty="0">
                <a:latin typeface="Lato" panose="020B0604020202020204" charset="0"/>
              </a:rPr>
              <a:t> </a:t>
            </a:r>
            <a:r>
              <a:rPr lang="en-US" sz="2800" dirty="0" err="1">
                <a:latin typeface="Lato" panose="020B0604020202020204" charset="0"/>
              </a:rPr>
              <a:t>perhitungan</a:t>
            </a:r>
            <a:r>
              <a:rPr lang="en-US" sz="2800" dirty="0">
                <a:latin typeface="Lato" panose="020B0604020202020204" charset="0"/>
              </a:rPr>
              <a:t> yang </a:t>
            </a:r>
            <a:r>
              <a:rPr lang="en-US" sz="2800" dirty="0" err="1">
                <a:latin typeface="Lato" panose="020B0604020202020204" charset="0"/>
              </a:rPr>
              <a:t>kompleks</a:t>
            </a:r>
            <a:r>
              <a:rPr lang="en-US" sz="2800" dirty="0">
                <a:latin typeface="Lato" panose="020B0604020202020204" charset="0"/>
              </a:rPr>
              <a:t> dan data </a:t>
            </a:r>
            <a:r>
              <a:rPr lang="en-US" sz="2800" dirty="0" err="1">
                <a:latin typeface="Lato" panose="020B0604020202020204" charset="0"/>
              </a:rPr>
              <a:t>citra</a:t>
            </a:r>
            <a:r>
              <a:rPr lang="en-US" sz="2800" dirty="0">
                <a:latin typeface="Lato" panose="020B0604020202020204" charset="0"/>
              </a:rPr>
              <a:t> yang </a:t>
            </a:r>
            <a:r>
              <a:rPr lang="en-US" sz="2800" dirty="0" err="1">
                <a:latin typeface="Lato" panose="020B0604020202020204" charset="0"/>
              </a:rPr>
              <a:t>besar</a:t>
            </a:r>
            <a:r>
              <a:rPr lang="en-US" sz="2800" dirty="0">
                <a:latin typeface="Lato" panose="020B0604020202020204" charset="0"/>
              </a:rPr>
              <a:t> </a:t>
            </a:r>
            <a:r>
              <a:rPr lang="en-US" sz="2800" dirty="0" err="1">
                <a:latin typeface="Lato" panose="020B0604020202020204" charset="0"/>
              </a:rPr>
              <a:t>serta</a:t>
            </a:r>
            <a:r>
              <a:rPr lang="en-US" sz="2800" dirty="0">
                <a:latin typeface="Lato" panose="020B0604020202020204" charset="0"/>
              </a:rPr>
              <a:t> </a:t>
            </a:r>
            <a:r>
              <a:rPr lang="en-US" sz="2800" dirty="0" err="1">
                <a:latin typeface="Lato" panose="020B0604020202020204" charset="0"/>
              </a:rPr>
              <a:t>masih</a:t>
            </a:r>
            <a:r>
              <a:rPr lang="en-US" sz="2800" dirty="0">
                <a:latin typeface="Lato" panose="020B0604020202020204" charset="0"/>
              </a:rPr>
              <a:t> </a:t>
            </a:r>
            <a:r>
              <a:rPr lang="en-US" sz="2800" dirty="0" err="1">
                <a:latin typeface="Lato" panose="020B0604020202020204" charset="0"/>
              </a:rPr>
              <a:t>dilakukan</a:t>
            </a:r>
            <a:r>
              <a:rPr lang="en-US" sz="2800" dirty="0">
                <a:latin typeface="Lato" panose="020B0604020202020204" charset="0"/>
              </a:rPr>
              <a:t> </a:t>
            </a:r>
            <a:r>
              <a:rPr lang="en-US" sz="2800" dirty="0" err="1">
                <a:latin typeface="Lato" panose="020B0604020202020204" charset="0"/>
              </a:rPr>
              <a:t>secara</a:t>
            </a:r>
            <a:r>
              <a:rPr lang="en-US" sz="2800" dirty="0">
                <a:latin typeface="Lato" panose="020B0604020202020204" charset="0"/>
              </a:rPr>
              <a:t> manual.</a:t>
            </a:r>
          </a:p>
        </p:txBody>
      </p:sp>
    </p:spTree>
    <p:extLst>
      <p:ext uri="{BB962C8B-B14F-4D97-AF65-F5344CB8AC3E}">
        <p14:creationId xmlns:p14="http://schemas.microsoft.com/office/powerpoint/2010/main" val="29990615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18"/>
          <p:cNvSpPr/>
          <p:nvPr/>
        </p:nvSpPr>
        <p:spPr>
          <a:xfrm>
            <a:off x="893700" y="3550"/>
            <a:ext cx="3232500" cy="3125400"/>
          </a:xfrm>
          <a:prstGeom prst="rect">
            <a:avLst/>
          </a:prstGeom>
          <a:solidFill>
            <a:srgbClr val="7ECE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8"/>
          <p:cNvSpPr txBox="1">
            <a:spLocks noGrp="1"/>
          </p:cNvSpPr>
          <p:nvPr>
            <p:ph type="subTitle" idx="4294967295"/>
          </p:nvPr>
        </p:nvSpPr>
        <p:spPr>
          <a:xfrm>
            <a:off x="817461" y="3515470"/>
            <a:ext cx="7937464" cy="1046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3200" dirty="0" err="1">
                <a:solidFill>
                  <a:schemeClr val="lt1"/>
                </a:solidFill>
              </a:rPr>
              <a:t>Diperlukan</a:t>
            </a:r>
            <a:r>
              <a:rPr lang="en-US" sz="3200" dirty="0">
                <a:solidFill>
                  <a:schemeClr val="lt1"/>
                </a:solidFill>
              </a:rPr>
              <a:t> </a:t>
            </a:r>
            <a:r>
              <a:rPr lang="en-US" sz="3200" dirty="0" err="1">
                <a:solidFill>
                  <a:schemeClr val="lt1"/>
                </a:solidFill>
              </a:rPr>
              <a:t>sistem</a:t>
            </a:r>
            <a:r>
              <a:rPr lang="en-US" sz="3200" dirty="0">
                <a:solidFill>
                  <a:schemeClr val="lt1"/>
                </a:solidFill>
              </a:rPr>
              <a:t> yang </a:t>
            </a:r>
            <a:r>
              <a:rPr lang="en-US" sz="3200" dirty="0" err="1">
                <a:solidFill>
                  <a:schemeClr val="lt1"/>
                </a:solidFill>
              </a:rPr>
              <a:t>mengotomasi</a:t>
            </a:r>
            <a:r>
              <a:rPr lang="en-US" sz="3200" dirty="0">
                <a:solidFill>
                  <a:schemeClr val="lt1"/>
                </a:solidFill>
              </a:rPr>
              <a:t> proses </a:t>
            </a:r>
            <a:r>
              <a:rPr lang="en-US" sz="3200" dirty="0" err="1">
                <a:solidFill>
                  <a:schemeClr val="lt1"/>
                </a:solidFill>
              </a:rPr>
              <a:t>estimasi</a:t>
            </a:r>
            <a:r>
              <a:rPr lang="en-US" sz="3200" dirty="0">
                <a:solidFill>
                  <a:schemeClr val="lt1"/>
                </a:solidFill>
              </a:rPr>
              <a:t> </a:t>
            </a:r>
            <a:r>
              <a:rPr lang="en-US" sz="3200" dirty="0" err="1">
                <a:solidFill>
                  <a:schemeClr val="lt1"/>
                </a:solidFill>
              </a:rPr>
              <a:t>deforestasi</a:t>
            </a:r>
            <a:r>
              <a:rPr lang="en-US" sz="3200" dirty="0">
                <a:solidFill>
                  <a:schemeClr val="lt1"/>
                </a:solidFill>
              </a:rPr>
              <a:t> </a:t>
            </a:r>
            <a:r>
              <a:rPr lang="en-US" sz="3200" dirty="0" err="1">
                <a:solidFill>
                  <a:schemeClr val="lt1"/>
                </a:solidFill>
              </a:rPr>
              <a:t>lahan</a:t>
            </a:r>
            <a:r>
              <a:rPr lang="en-US" sz="3200" dirty="0">
                <a:solidFill>
                  <a:schemeClr val="lt1"/>
                </a:solidFill>
              </a:rPr>
              <a:t> </a:t>
            </a:r>
            <a:r>
              <a:rPr lang="en-US" sz="3200" dirty="0" err="1">
                <a:solidFill>
                  <a:schemeClr val="lt1"/>
                </a:solidFill>
              </a:rPr>
              <a:t>gambut</a:t>
            </a:r>
            <a:r>
              <a:rPr lang="en-US" sz="3200" dirty="0">
                <a:solidFill>
                  <a:schemeClr val="lt1"/>
                </a:solidFill>
              </a:rPr>
              <a:t>  dan </a:t>
            </a:r>
            <a:r>
              <a:rPr lang="en-US" sz="3200" dirty="0" err="1">
                <a:solidFill>
                  <a:schemeClr val="lt1"/>
                </a:solidFill>
              </a:rPr>
              <a:t>keterjaitannya</a:t>
            </a:r>
            <a:r>
              <a:rPr lang="en-US" sz="3200" dirty="0">
                <a:solidFill>
                  <a:schemeClr val="lt1"/>
                </a:solidFill>
              </a:rPr>
              <a:t> </a:t>
            </a:r>
            <a:r>
              <a:rPr lang="en-US" sz="3200" dirty="0" err="1">
                <a:solidFill>
                  <a:schemeClr val="lt1"/>
                </a:solidFill>
              </a:rPr>
              <a:t>dengan</a:t>
            </a:r>
            <a:r>
              <a:rPr lang="en-US" sz="3200" dirty="0">
                <a:solidFill>
                  <a:schemeClr val="lt1"/>
                </a:solidFill>
              </a:rPr>
              <a:t> </a:t>
            </a:r>
            <a:r>
              <a:rPr lang="en-US" sz="3200" dirty="0" err="1">
                <a:solidFill>
                  <a:schemeClr val="lt1"/>
                </a:solidFill>
              </a:rPr>
              <a:t>kebakaran</a:t>
            </a:r>
            <a:r>
              <a:rPr lang="en-US" sz="3200" dirty="0">
                <a:solidFill>
                  <a:schemeClr val="lt1"/>
                </a:solidFill>
              </a:rPr>
              <a:t> </a:t>
            </a:r>
            <a:r>
              <a:rPr lang="en-US" sz="3200" dirty="0" err="1">
                <a:solidFill>
                  <a:schemeClr val="lt1"/>
                </a:solidFill>
              </a:rPr>
              <a:t>hutan</a:t>
            </a:r>
            <a:r>
              <a:rPr lang="en-US" sz="3200" dirty="0">
                <a:solidFill>
                  <a:schemeClr val="lt1"/>
                </a:solidFill>
              </a:rPr>
              <a:t> dan </a:t>
            </a:r>
            <a:r>
              <a:rPr lang="en-US" sz="3200" dirty="0" err="1">
                <a:solidFill>
                  <a:schemeClr val="lt1"/>
                </a:solidFill>
              </a:rPr>
              <a:t>lahan</a:t>
            </a:r>
            <a:r>
              <a:rPr lang="en-US" sz="3200" dirty="0">
                <a:solidFill>
                  <a:schemeClr val="lt1"/>
                </a:solidFill>
              </a:rPr>
              <a:t>.</a:t>
            </a:r>
            <a:endParaRPr sz="3200" dirty="0">
              <a:solidFill>
                <a:schemeClr val="lt1"/>
              </a:solidFill>
            </a:endParaRPr>
          </a:p>
        </p:txBody>
      </p:sp>
      <p:sp>
        <p:nvSpPr>
          <p:cNvPr id="139" name="Google Shape;139;p18"/>
          <p:cNvSpPr txBox="1">
            <a:spLocks noGrp="1"/>
          </p:cNvSpPr>
          <p:nvPr>
            <p:ph type="sldNum" idx="12"/>
          </p:nvPr>
        </p:nvSpPr>
        <p:spPr>
          <a:xfrm>
            <a:off x="8480575" y="6364177"/>
            <a:ext cx="548700" cy="417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8</a:t>
            </a:fld>
            <a:endParaRPr/>
          </a:p>
        </p:txBody>
      </p:sp>
      <p:grpSp>
        <p:nvGrpSpPr>
          <p:cNvPr id="11" name="Google Shape;496;p38">
            <a:extLst>
              <a:ext uri="{FF2B5EF4-FFF2-40B4-BE49-F238E27FC236}">
                <a16:creationId xmlns:a16="http://schemas.microsoft.com/office/drawing/2014/main" id="{ED63EF27-A1EE-4491-8270-0CDFDE84E330}"/>
              </a:ext>
            </a:extLst>
          </p:cNvPr>
          <p:cNvGrpSpPr/>
          <p:nvPr/>
        </p:nvGrpSpPr>
        <p:grpSpPr>
          <a:xfrm>
            <a:off x="1716736" y="273158"/>
            <a:ext cx="1586427" cy="2586183"/>
            <a:chOff x="6730350" y="2315900"/>
            <a:chExt cx="257700" cy="420100"/>
          </a:xfrm>
        </p:grpSpPr>
        <p:sp>
          <p:nvSpPr>
            <p:cNvPr id="12" name="Google Shape;497;p38">
              <a:extLst>
                <a:ext uri="{FF2B5EF4-FFF2-40B4-BE49-F238E27FC236}">
                  <a16:creationId xmlns:a16="http://schemas.microsoft.com/office/drawing/2014/main" id="{4D9F556A-E046-483F-BC7B-24863D6C9031}"/>
                </a:ext>
              </a:extLst>
            </p:cNvPr>
            <p:cNvSpPr/>
            <p:nvPr/>
          </p:nvSpPr>
          <p:spPr>
            <a:xfrm>
              <a:off x="6807900" y="2671250"/>
              <a:ext cx="102600" cy="22625"/>
            </a:xfrm>
            <a:custGeom>
              <a:avLst/>
              <a:gdLst/>
              <a:ahLst/>
              <a:cxnLst/>
              <a:rect l="l" t="t" r="r" b="b"/>
              <a:pathLst>
                <a:path w="4104" h="905" extrusionOk="0">
                  <a:moveTo>
                    <a:pt x="1" y="1"/>
                  </a:moveTo>
                  <a:lnTo>
                    <a:pt x="1" y="905"/>
                  </a:lnTo>
                  <a:lnTo>
                    <a:pt x="4104" y="905"/>
                  </a:lnTo>
                  <a:lnTo>
                    <a:pt x="410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498;p38">
              <a:extLst>
                <a:ext uri="{FF2B5EF4-FFF2-40B4-BE49-F238E27FC236}">
                  <a16:creationId xmlns:a16="http://schemas.microsoft.com/office/drawing/2014/main" id="{2CC58114-58D6-4EED-8FEB-49AB45617C5E}"/>
                </a:ext>
              </a:extLst>
            </p:cNvPr>
            <p:cNvSpPr/>
            <p:nvPr/>
          </p:nvSpPr>
          <p:spPr>
            <a:xfrm>
              <a:off x="6807900" y="2636450"/>
              <a:ext cx="102600" cy="22625"/>
            </a:xfrm>
            <a:custGeom>
              <a:avLst/>
              <a:gdLst/>
              <a:ahLst/>
              <a:cxnLst/>
              <a:rect l="l" t="t" r="r" b="b"/>
              <a:pathLst>
                <a:path w="4104" h="905" extrusionOk="0">
                  <a:moveTo>
                    <a:pt x="1" y="1"/>
                  </a:moveTo>
                  <a:lnTo>
                    <a:pt x="1" y="905"/>
                  </a:lnTo>
                  <a:lnTo>
                    <a:pt x="4104" y="905"/>
                  </a:lnTo>
                  <a:lnTo>
                    <a:pt x="410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499;p38">
              <a:extLst>
                <a:ext uri="{FF2B5EF4-FFF2-40B4-BE49-F238E27FC236}">
                  <a16:creationId xmlns:a16="http://schemas.microsoft.com/office/drawing/2014/main" id="{7872218D-3D1E-4943-8570-7492CED3CF9B}"/>
                </a:ext>
              </a:extLst>
            </p:cNvPr>
            <p:cNvSpPr/>
            <p:nvPr/>
          </p:nvSpPr>
          <p:spPr>
            <a:xfrm>
              <a:off x="6807900" y="2706075"/>
              <a:ext cx="102600" cy="29925"/>
            </a:xfrm>
            <a:custGeom>
              <a:avLst/>
              <a:gdLst/>
              <a:ahLst/>
              <a:cxnLst/>
              <a:rect l="l" t="t" r="r" b="b"/>
              <a:pathLst>
                <a:path w="4104" h="1197" extrusionOk="0">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500;p38">
              <a:extLst>
                <a:ext uri="{FF2B5EF4-FFF2-40B4-BE49-F238E27FC236}">
                  <a16:creationId xmlns:a16="http://schemas.microsoft.com/office/drawing/2014/main" id="{9E0D77E3-2062-4D54-8FCB-2ADEE946EEC9}"/>
                </a:ext>
              </a:extLst>
            </p:cNvPr>
            <p:cNvSpPr/>
            <p:nvPr/>
          </p:nvSpPr>
          <p:spPr>
            <a:xfrm>
              <a:off x="6811575" y="2463675"/>
              <a:ext cx="95275" cy="160600"/>
            </a:xfrm>
            <a:custGeom>
              <a:avLst/>
              <a:gdLst/>
              <a:ahLst/>
              <a:cxnLst/>
              <a:rect l="l" t="t" r="r" b="b"/>
              <a:pathLst>
                <a:path w="3811" h="6424" extrusionOk="0">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501;p38">
              <a:extLst>
                <a:ext uri="{FF2B5EF4-FFF2-40B4-BE49-F238E27FC236}">
                  <a16:creationId xmlns:a16="http://schemas.microsoft.com/office/drawing/2014/main" id="{92D20285-383C-4D54-AD17-B437D0AFC76B}"/>
                </a:ext>
              </a:extLst>
            </p:cNvPr>
            <p:cNvSpPr/>
            <p:nvPr/>
          </p:nvSpPr>
          <p:spPr>
            <a:xfrm>
              <a:off x="6730350" y="2315900"/>
              <a:ext cx="257700" cy="308375"/>
            </a:xfrm>
            <a:custGeom>
              <a:avLst/>
              <a:gdLst/>
              <a:ahLst/>
              <a:cxnLst/>
              <a:rect l="l" t="t" r="r" b="b"/>
              <a:pathLst>
                <a:path w="10308" h="12335" extrusionOk="0">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B2E6BF75-B53E-44E2-AEC7-208E45AA74EB}"/>
              </a:ext>
            </a:extLst>
          </p:cNvPr>
          <p:cNvSpPr>
            <a:spLocks noGrp="1"/>
          </p:cNvSpPr>
          <p:nvPr>
            <p:ph type="body" idx="1"/>
          </p:nvPr>
        </p:nvSpPr>
        <p:spPr>
          <a:xfrm>
            <a:off x="393700" y="2882400"/>
            <a:ext cx="8547100" cy="1093200"/>
          </a:xfrm>
        </p:spPr>
        <p:txBody>
          <a:bodyPr/>
          <a:lstStyle/>
          <a:p>
            <a:pPr marL="38100" indent="0">
              <a:buNone/>
            </a:pPr>
            <a:r>
              <a:rPr lang="en-US" i="0" dirty="0" err="1">
                <a:solidFill>
                  <a:schemeClr val="tx1"/>
                </a:solidFill>
              </a:rPr>
              <a:t>Bagaimana</a:t>
            </a:r>
            <a:r>
              <a:rPr lang="en-US" i="0" dirty="0">
                <a:solidFill>
                  <a:schemeClr val="tx1"/>
                </a:solidFill>
              </a:rPr>
              <a:t> </a:t>
            </a:r>
            <a:r>
              <a:rPr lang="en-US" i="0" dirty="0" err="1">
                <a:solidFill>
                  <a:schemeClr val="tx1"/>
                </a:solidFill>
              </a:rPr>
              <a:t>membangun</a:t>
            </a:r>
            <a:r>
              <a:rPr lang="en-US" i="0" dirty="0">
                <a:solidFill>
                  <a:schemeClr val="tx1"/>
                </a:solidFill>
              </a:rPr>
              <a:t> </a:t>
            </a:r>
            <a:r>
              <a:rPr lang="en-US" i="0" dirty="0" err="1">
                <a:solidFill>
                  <a:schemeClr val="tx1"/>
                </a:solidFill>
              </a:rPr>
              <a:t>sistem</a:t>
            </a:r>
            <a:r>
              <a:rPr lang="en-US" i="0" dirty="0">
                <a:solidFill>
                  <a:schemeClr val="tx1"/>
                </a:solidFill>
              </a:rPr>
              <a:t> </a:t>
            </a:r>
            <a:r>
              <a:rPr lang="en-US" i="0" dirty="0" err="1">
                <a:solidFill>
                  <a:schemeClr val="tx1"/>
                </a:solidFill>
              </a:rPr>
              <a:t>estimasi</a:t>
            </a:r>
            <a:r>
              <a:rPr lang="en-US" i="0" dirty="0">
                <a:solidFill>
                  <a:schemeClr val="tx1"/>
                </a:solidFill>
              </a:rPr>
              <a:t> </a:t>
            </a:r>
            <a:r>
              <a:rPr lang="en-US" i="0" dirty="0" err="1">
                <a:solidFill>
                  <a:schemeClr val="tx1"/>
                </a:solidFill>
              </a:rPr>
              <a:t>deforestasi</a:t>
            </a:r>
            <a:r>
              <a:rPr lang="en-US" i="0" dirty="0">
                <a:solidFill>
                  <a:schemeClr val="tx1"/>
                </a:solidFill>
              </a:rPr>
              <a:t> </a:t>
            </a:r>
            <a:r>
              <a:rPr lang="en-US" i="0" dirty="0" err="1">
                <a:solidFill>
                  <a:schemeClr val="tx1"/>
                </a:solidFill>
              </a:rPr>
              <a:t>lahan</a:t>
            </a:r>
            <a:r>
              <a:rPr lang="en-US" i="0" dirty="0">
                <a:solidFill>
                  <a:schemeClr val="tx1"/>
                </a:solidFill>
              </a:rPr>
              <a:t> </a:t>
            </a:r>
            <a:r>
              <a:rPr lang="en-US" i="0" dirty="0" err="1">
                <a:solidFill>
                  <a:schemeClr val="tx1"/>
                </a:solidFill>
              </a:rPr>
              <a:t>gambut</a:t>
            </a:r>
            <a:r>
              <a:rPr lang="en-US" i="0" dirty="0">
                <a:solidFill>
                  <a:schemeClr val="tx1"/>
                </a:solidFill>
              </a:rPr>
              <a:t> </a:t>
            </a:r>
            <a:r>
              <a:rPr lang="en-US" i="0" dirty="0" err="1">
                <a:solidFill>
                  <a:schemeClr val="tx1"/>
                </a:solidFill>
              </a:rPr>
              <a:t>akibat</a:t>
            </a:r>
            <a:r>
              <a:rPr lang="en-US" i="0" dirty="0">
                <a:solidFill>
                  <a:schemeClr val="tx1"/>
                </a:solidFill>
              </a:rPr>
              <a:t> </a:t>
            </a:r>
            <a:r>
              <a:rPr lang="en-US" i="0" dirty="0" err="1">
                <a:solidFill>
                  <a:schemeClr val="tx1"/>
                </a:solidFill>
              </a:rPr>
              <a:t>kebakaran</a:t>
            </a:r>
            <a:r>
              <a:rPr lang="en-US" i="0" dirty="0">
                <a:solidFill>
                  <a:schemeClr val="tx1"/>
                </a:solidFill>
              </a:rPr>
              <a:t> </a:t>
            </a:r>
            <a:r>
              <a:rPr lang="en-US" i="0" dirty="0" err="1">
                <a:solidFill>
                  <a:schemeClr val="tx1"/>
                </a:solidFill>
              </a:rPr>
              <a:t>berdasarkan</a:t>
            </a:r>
            <a:r>
              <a:rPr lang="en-US" i="0" dirty="0">
                <a:solidFill>
                  <a:schemeClr val="tx1"/>
                </a:solidFill>
              </a:rPr>
              <a:t> </a:t>
            </a:r>
            <a:r>
              <a:rPr lang="en-US" i="0" dirty="0" err="1">
                <a:solidFill>
                  <a:schemeClr val="tx1"/>
                </a:solidFill>
              </a:rPr>
              <a:t>hasil</a:t>
            </a:r>
            <a:r>
              <a:rPr lang="en-US" i="0" dirty="0">
                <a:solidFill>
                  <a:schemeClr val="tx1"/>
                </a:solidFill>
              </a:rPr>
              <a:t> </a:t>
            </a:r>
            <a:r>
              <a:rPr lang="en-US" i="0" dirty="0" err="1">
                <a:solidFill>
                  <a:schemeClr val="tx1"/>
                </a:solidFill>
              </a:rPr>
              <a:t>penelitian</a:t>
            </a:r>
            <a:r>
              <a:rPr lang="en-US" i="0" dirty="0">
                <a:solidFill>
                  <a:schemeClr val="tx1"/>
                </a:solidFill>
              </a:rPr>
              <a:t> </a:t>
            </a:r>
            <a:r>
              <a:rPr lang="en-US" i="0" dirty="0" err="1">
                <a:solidFill>
                  <a:schemeClr val="tx1"/>
                </a:solidFill>
              </a:rPr>
              <a:t>Sofiana</a:t>
            </a:r>
            <a:r>
              <a:rPr lang="en-US" i="0" dirty="0">
                <a:solidFill>
                  <a:schemeClr val="tx1"/>
                </a:solidFill>
              </a:rPr>
              <a:t> (2018) </a:t>
            </a:r>
            <a:r>
              <a:rPr lang="en-US" i="0" dirty="0" err="1">
                <a:solidFill>
                  <a:schemeClr val="tx1"/>
                </a:solidFill>
              </a:rPr>
              <a:t>menggunakan</a:t>
            </a:r>
            <a:r>
              <a:rPr lang="en-US" i="0" dirty="0">
                <a:solidFill>
                  <a:schemeClr val="tx1"/>
                </a:solidFill>
              </a:rPr>
              <a:t> </a:t>
            </a:r>
            <a:r>
              <a:rPr lang="en-US" i="0" dirty="0" err="1">
                <a:solidFill>
                  <a:schemeClr val="tx1"/>
                </a:solidFill>
              </a:rPr>
              <a:t>bahasa</a:t>
            </a:r>
            <a:r>
              <a:rPr lang="en-US" i="0" dirty="0">
                <a:solidFill>
                  <a:schemeClr val="tx1"/>
                </a:solidFill>
              </a:rPr>
              <a:t> </a:t>
            </a:r>
            <a:r>
              <a:rPr lang="en-US" i="0" dirty="0" err="1">
                <a:solidFill>
                  <a:schemeClr val="tx1"/>
                </a:solidFill>
              </a:rPr>
              <a:t>pemrograman</a:t>
            </a:r>
            <a:r>
              <a:rPr lang="en-US" i="0" dirty="0">
                <a:solidFill>
                  <a:schemeClr val="tx1"/>
                </a:solidFill>
              </a:rPr>
              <a:t> R dan </a:t>
            </a:r>
            <a:r>
              <a:rPr lang="en-US" dirty="0">
                <a:solidFill>
                  <a:schemeClr val="tx1"/>
                </a:solidFill>
              </a:rPr>
              <a:t>framework</a:t>
            </a:r>
            <a:r>
              <a:rPr lang="en-US" i="0" dirty="0">
                <a:solidFill>
                  <a:schemeClr val="tx1"/>
                </a:solidFill>
              </a:rPr>
              <a:t> Shiny </a:t>
            </a:r>
            <a:endParaRPr lang="id-ID" i="0" dirty="0">
              <a:solidFill>
                <a:schemeClr val="tx1"/>
              </a:solidFill>
            </a:endParaRPr>
          </a:p>
        </p:txBody>
      </p:sp>
      <p:sp>
        <p:nvSpPr>
          <p:cNvPr id="4" name="Slide Number Placeholder 3">
            <a:extLst>
              <a:ext uri="{FF2B5EF4-FFF2-40B4-BE49-F238E27FC236}">
                <a16:creationId xmlns:a16="http://schemas.microsoft.com/office/drawing/2014/main" id="{8F078D6F-E1F9-4960-BEAF-0BB2D867EC5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a:t>
            </a:fld>
            <a:endParaRPr lang="en"/>
          </a:p>
        </p:txBody>
      </p:sp>
      <p:sp>
        <p:nvSpPr>
          <p:cNvPr id="6" name="TextBox 5">
            <a:extLst>
              <a:ext uri="{FF2B5EF4-FFF2-40B4-BE49-F238E27FC236}">
                <a16:creationId xmlns:a16="http://schemas.microsoft.com/office/drawing/2014/main" id="{9F058855-14F7-499C-A1F8-AF108A1600EC}"/>
              </a:ext>
            </a:extLst>
          </p:cNvPr>
          <p:cNvSpPr txBox="1"/>
          <p:nvPr/>
        </p:nvSpPr>
        <p:spPr>
          <a:xfrm>
            <a:off x="2847685" y="622300"/>
            <a:ext cx="3448380" cy="584775"/>
          </a:xfrm>
          <a:prstGeom prst="rect">
            <a:avLst/>
          </a:prstGeom>
          <a:noFill/>
        </p:spPr>
        <p:txBody>
          <a:bodyPr wrap="none" rtlCol="0">
            <a:spAutoFit/>
          </a:bodyPr>
          <a:lstStyle/>
          <a:p>
            <a:r>
              <a:rPr lang="en-US" sz="3200" dirty="0" err="1">
                <a:solidFill>
                  <a:schemeClr val="tx1"/>
                </a:solidFill>
                <a:latin typeface="Lato" panose="020B0604020202020204" charset="0"/>
              </a:rPr>
              <a:t>Rumusan</a:t>
            </a:r>
            <a:r>
              <a:rPr lang="en-US" sz="3200" dirty="0">
                <a:solidFill>
                  <a:schemeClr val="tx1"/>
                </a:solidFill>
                <a:latin typeface="Lato" panose="020B0604020202020204" charset="0"/>
              </a:rPr>
              <a:t> </a:t>
            </a:r>
            <a:r>
              <a:rPr lang="en-US" sz="3200" dirty="0" err="1">
                <a:solidFill>
                  <a:schemeClr val="tx1"/>
                </a:solidFill>
                <a:latin typeface="Lato" panose="020B0604020202020204" charset="0"/>
              </a:rPr>
              <a:t>Masalah</a:t>
            </a:r>
            <a:endParaRPr lang="id-ID" sz="3200" dirty="0">
              <a:solidFill>
                <a:schemeClr val="tx1"/>
              </a:solidFill>
              <a:latin typeface="Lato" panose="020B0604020202020204" charset="0"/>
            </a:endParaRPr>
          </a:p>
        </p:txBody>
      </p:sp>
    </p:spTree>
    <p:extLst>
      <p:ext uri="{BB962C8B-B14F-4D97-AF65-F5344CB8AC3E}">
        <p14:creationId xmlns:p14="http://schemas.microsoft.com/office/powerpoint/2010/main" val="133219638"/>
      </p:ext>
    </p:extLst>
  </p:cSld>
  <p:clrMapOvr>
    <a:masterClrMapping/>
  </p:clrMapOvr>
</p:sld>
</file>

<file path=ppt/theme/theme1.xml><?xml version="1.0" encoding="utf-8"?>
<a:theme xmlns:a="http://schemas.openxmlformats.org/drawingml/2006/main" name="Antonio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1068</TotalTime>
  <Words>913</Words>
  <Application>Microsoft Office PowerPoint</Application>
  <PresentationFormat>On-screen Show (4:3)</PresentationFormat>
  <Paragraphs>165</Paragraphs>
  <Slides>24</Slides>
  <Notes>21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Lato</vt:lpstr>
      <vt:lpstr>Times New Roman</vt:lpstr>
      <vt:lpstr>Raleway</vt:lpstr>
      <vt:lpstr>Calibri</vt:lpstr>
      <vt:lpstr>Arial</vt:lpstr>
      <vt:lpstr>Antonio template</vt:lpstr>
      <vt:lpstr>Pengembangan Sistem Estimasi Deforestasi Lahan Gambut Akibat Kebakaran Menggunakan Framework Shiny</vt:lpstr>
      <vt:lpstr>PowerPoint Presentation</vt:lpstr>
      <vt:lpstr>1. Pendahuluan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2. Tinjauan Pustaka</vt:lpstr>
      <vt:lpstr>PowerPoint Presentation</vt:lpstr>
      <vt:lpstr>PowerPoint Presentation</vt:lpstr>
      <vt:lpstr>2. Metode</vt:lpstr>
      <vt:lpstr>PowerPoint Presentation</vt:lpstr>
      <vt:lpstr>PowerPoint Presentation</vt:lpstr>
      <vt:lpstr>PowerPoint Presentation</vt:lpstr>
      <vt:lpstr>PowerPoint Presentation</vt:lpstr>
      <vt:lpstr>PowerPoint Presentation</vt:lpstr>
      <vt:lpstr>PowerPoint Presentation</vt:lpstr>
      <vt:lpstr>Thanks!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Pengembangan Sistem Estimasi Deforestasi Lahan Gambut Akibat Kebakaran Menggunakan Framework Shiny</dc:title>
  <dc:creator>Noer Herlambang</dc:creator>
  <cp:lastModifiedBy>noer.herlambang@gmail.com</cp:lastModifiedBy>
  <cp:revision>58</cp:revision>
  <dcterms:modified xsi:type="dcterms:W3CDTF">2019-01-13T13:23:31Z</dcterms:modified>
</cp:coreProperties>
</file>